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990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pPr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17E2717-27B8-44A6-0770-9173FB2C6416}"/>
              </a:ext>
            </a:extLst>
          </p:cNvPr>
          <p:cNvSpPr txBox="1"/>
          <p:nvPr/>
        </p:nvSpPr>
        <p:spPr>
          <a:xfrm>
            <a:off x="6480273" y="116647"/>
            <a:ext cx="5254222" cy="61863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3600" b="1" dirty="0" smtClean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„Tylko bądź mocny i bardzo mężny, aby ściśle czynić wszystko według zakonu, jak ci Mojżesz, mój sługa, nakazał. Nie odstępuj od niego ani w prawo, ani w lewo, aby ci się wiodło wszędzie, dokądkolwiek pójdziesz</a:t>
            </a:r>
            <a:r>
              <a:rPr lang="es-ES" sz="3600" b="1" dirty="0" smtClean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” </a:t>
            </a:r>
            <a:r>
              <a:rPr lang="pl-PL" sz="2800" b="1" dirty="0" smtClean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Jozuego</a:t>
            </a: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1</a:t>
            </a:r>
            <a:r>
              <a:rPr lang="pl-PL" sz="2800" b="1" dirty="0" smtClean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7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8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9986A5-A7D1-4022-BAC0-885FB7A141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xmlns="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xmlns="" id="{D2758DA7-6A89-49A1-B9F5-546D993242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xmlns="" id="{A45E519B-EA1F-33DF-1F18-7C4749A04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322E626-40EB-C6C8-CD9F-D629B6453044}"/>
              </a:ext>
            </a:extLst>
          </p:cNvPr>
          <p:cNvSpPr txBox="1"/>
          <p:nvPr/>
        </p:nvSpPr>
        <p:spPr>
          <a:xfrm>
            <a:off x="218313" y="4498123"/>
            <a:ext cx="11573637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3600" b="1" dirty="0" smtClean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„A to wszystko na tamtych przyszło dla przykładu i jest napisane ku przestrodze dla nas, którzy znaleźliśmy się u kresu wieków</a:t>
            </a:r>
            <a:r>
              <a:rPr lang="es-ES" sz="3600" b="1" dirty="0" smtClean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</a:t>
            </a:r>
            <a:r>
              <a:rPr lang="pl-PL" sz="2800" b="1" dirty="0" smtClean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Koryntian</a:t>
            </a: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</a:t>
            </a:r>
            <a:r>
              <a:rPr lang="pl-PL" sz="2800" b="1" dirty="0" smtClean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11)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005EA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xmlns="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EE0C5E3-6180-FF39-0BE1-1AA50FCD60C2}"/>
              </a:ext>
            </a:extLst>
          </p:cNvPr>
          <p:cNvSpPr txBox="1"/>
          <p:nvPr/>
        </p:nvSpPr>
        <p:spPr>
          <a:xfrm>
            <a:off x="4286249" y="4650725"/>
            <a:ext cx="74771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3600" b="1" dirty="0" smtClean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„Łagodna odpowiedź uśmierza gniew, lecz przykre słowo wywołuje złość</a:t>
            </a:r>
            <a:r>
              <a:rPr lang="es-ES" sz="3600" b="1" dirty="0" smtClean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 smtClean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Przypowieści</a:t>
            </a:r>
            <a:r>
              <a:rPr lang="es-ES" sz="2800" b="1" dirty="0" smtClean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</a:t>
            </a:r>
            <a:r>
              <a:rPr lang="pl-PL" sz="2800" b="1" dirty="0" smtClean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s-ES" sz="2800" b="1" dirty="0">
              <a:ln w="12700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xmlns="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36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„Nie zawiodła żadna dobra obietnica, jaką uczynił Pan domowi izraelskiemu. Spełniły się wszystkie</a:t>
            </a:r>
            <a:r>
              <a:rPr lang="es-ES" sz="36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Jozuego</a:t>
            </a:r>
            <a:r>
              <a:rPr lang="es-ES" sz="28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21</a:t>
            </a:r>
            <a:r>
              <a:rPr lang="pl-PL" sz="28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45)</a:t>
            </a:r>
            <a:endParaRPr lang="es-ES" sz="28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xmlns="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74BC364-77D0-43BC-53E2-AA31799ADD4A}"/>
              </a:ext>
            </a:extLst>
          </p:cNvPr>
          <p:cNvSpPr txBox="1"/>
          <p:nvPr/>
        </p:nvSpPr>
        <p:spPr>
          <a:xfrm>
            <a:off x="5229225" y="3349347"/>
            <a:ext cx="5972175" cy="35086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32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„A jeśliby się wam wydawało, że źle jest służyć Panu, to wybierzcie sobie dzisiaj, komu będziecie służyć (…)</a:t>
            </a:r>
            <a:r>
              <a:rPr lang="en-US" sz="32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32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Lecz ja i dom mój służyć będziemy Panu</a:t>
            </a:r>
            <a:r>
              <a:rPr lang="es-ES" sz="32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3200" b="1" dirty="0">
              <a:ln w="12700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Jozuego</a:t>
            </a: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24</a:t>
            </a:r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ln w="12700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xmlns="" id="{25B97239-2685-48C8-8104-1D4E4E383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xmlns="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xmlns="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xmlns="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50A2944-3633-87C9-18AD-AB7C2FDF4CC0}"/>
              </a:ext>
            </a:extLst>
          </p:cNvPr>
          <p:cNvSpPr txBox="1"/>
          <p:nvPr/>
        </p:nvSpPr>
        <p:spPr>
          <a:xfrm>
            <a:off x="6301205" y="541280"/>
            <a:ext cx="546322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„Przez wiarę nie zginęła nierządnica </a:t>
            </a:r>
            <a:r>
              <a:rPr lang="pl-PL" sz="4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Rachab</a:t>
            </a:r>
            <a:r>
              <a:rPr lang="pl-PL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wraz z nieposłusznymi, bo przyjęła przyjaźnie wywiadowców</a:t>
            </a:r>
            <a:r>
              <a:rPr lang="es-E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4000">
                    <a:schemeClr val="accent4">
                      <a:lumMod val="40000"/>
                      <a:lumOff val="6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Hebrajczyków</a:t>
            </a:r>
            <a:r>
              <a:rPr lang="es-E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</a:t>
            </a:r>
            <a:r>
              <a:rPr lang="pl-PL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31)</a:t>
            </a:r>
            <a:endParaRPr lang="es-E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4000">
                    <a:schemeClr val="accent4">
                      <a:lumMod val="40000"/>
                      <a:lumOff val="6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9C75E11-E303-C107-3B73-C50F5A02D589}"/>
              </a:ext>
            </a:extLst>
          </p:cNvPr>
          <p:cNvSpPr txBox="1"/>
          <p:nvPr/>
        </p:nvSpPr>
        <p:spPr>
          <a:xfrm>
            <a:off x="8048625" y="319309"/>
            <a:ext cx="4143375" cy="56938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2600" b="1" dirty="0" smtClean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„Gdyż Pan, Bóg wasz, wysuszył wody Jordanu przed wami, aż się przeprawiliście, podobnie jak Pan, Bóg wasz, uczynił z Morzem Czerwonym, które wysuszył przed nami, aż się </a:t>
            </a:r>
            <a:r>
              <a:rPr lang="pl-PL" sz="2600" b="1" dirty="0" err="1" smtClean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przeprawiliśmy,Aby</a:t>
            </a:r>
            <a:r>
              <a:rPr lang="pl-PL" sz="2600" b="1" dirty="0" smtClean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poznały wszystkie ludy ziemi, że ręka Pana jest mocna, i abyście się bali Pana, Boga waszego, po wszystkie dni</a:t>
            </a:r>
            <a:r>
              <a:rPr lang="es-ES" sz="2600" b="1" dirty="0" smtClean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  <a:endParaRPr lang="es-ES" sz="2600" b="1" dirty="0">
              <a:ln w="12700" cmpd="sng">
                <a:noFill/>
                <a:prstDash val="solid"/>
              </a:ln>
              <a:solidFill>
                <a:srgbClr val="A3293D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Jozuego 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</a:t>
            </a:r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4C5A4F6-4931-8AB2-B18D-E780B8388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114FB73D-0608-954E-6479-2082E2E49F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xmlns="" id="{F5F790D1-E48A-0EA4-D791-E00AF737CF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DB2A85E-A5E1-1135-F0F0-33FF39E4A7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6359F47C-FF96-AAFA-DCCA-FF1475C1A3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pl-PL" sz="3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 takiego dnia, jak ten nie było ani przedtem, ani potem, aby Pan wysłuchał głosu człowieka, gdyż Pan walczył za Izraela</a:t>
            </a:r>
            <a:r>
              <a:rPr lang="es-ES" sz="3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3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2400"/>
              </a:spcBef>
            </a:pPr>
            <a:r>
              <a:rPr lang="pl-PL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Jozuego</a:t>
            </a:r>
            <a:r>
              <a:rPr lang="es-E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pl-PL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</a:t>
            </a:r>
            <a:endParaRPr lang="es-E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pl-PL" sz="3600" b="1" dirty="0" smtClean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„Wszystkich tych królów wytracił i ziemię ich podbił Jozue za jednym zamachem, gdyż Pan, Bóg Izraela, walczył za Izraela</a:t>
            </a:r>
            <a:r>
              <a:rPr lang="es-ES" sz="3600" b="1" dirty="0" smtClean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7EE901E-494A-3B52-8411-2B6A4BDFE3DA}"/>
              </a:ext>
            </a:extLst>
          </p:cNvPr>
          <p:cNvSpPr txBox="1"/>
          <p:nvPr/>
        </p:nvSpPr>
        <p:spPr>
          <a:xfrm>
            <a:off x="228599" y="3514694"/>
            <a:ext cx="26955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Jozuego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10</a:t>
            </a:r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4</a:t>
            </a:r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437FA79D-7DEA-4FC4-7752-D38D66885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xmlns="" id="{DAE3D992-722C-6892-35F2-D97D60E81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8E7A748-8725-F398-DBE0-DEEB4B4EE9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56B753C-AB39-77F0-A580-BB023C5A6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0C011A0-592C-E9C5-7A9E-61894ECF3BFF}"/>
              </a:ext>
            </a:extLst>
          </p:cNvPr>
          <p:cNvSpPr txBox="1"/>
          <p:nvPr/>
        </p:nvSpPr>
        <p:spPr>
          <a:xfrm>
            <a:off x="7715250" y="289679"/>
            <a:ext cx="4362450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4000" b="1" dirty="0" smtClean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„Ja, Pan, zgłębiam serce, wystawiam na próbę nerki, aby oddać każdemu według jego postępowania, według owocu jego uczynków</a:t>
            </a:r>
            <a:r>
              <a:rPr lang="es-ES" sz="4000" b="1" dirty="0" smtClean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4000" b="1" dirty="0">
              <a:ln w="12700" cmpd="sng">
                <a:noFill/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pl-PL" sz="3200" b="1" dirty="0" smtClean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Jeremiasz</a:t>
            </a:r>
            <a:r>
              <a:rPr lang="es-ES" sz="3200" b="1" dirty="0" smtClean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smtClean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17</a:t>
            </a:r>
            <a:r>
              <a:rPr lang="pl-PL" sz="3200" b="1" dirty="0" smtClean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3200" b="1" dirty="0" smtClean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10</a:t>
            </a:r>
            <a:endParaRPr lang="es-ES" sz="3200" b="1" dirty="0">
              <a:ln w="12700" cmpd="sng">
                <a:noFill/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xmlns="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xmlns="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2D183F3-68F4-6D85-8402-F5A45A365779}"/>
              </a:ext>
            </a:extLst>
          </p:cNvPr>
          <p:cNvSpPr txBox="1"/>
          <p:nvPr/>
        </p:nvSpPr>
        <p:spPr>
          <a:xfrm>
            <a:off x="3952875" y="3041349"/>
            <a:ext cx="4381500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3200" b="1" dirty="0" smtClean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„Ale szukajcie najpierw Królestwa Bożego i sprawiedliwości jego, a wszystko inne będzie wam dodane</a:t>
            </a:r>
            <a:r>
              <a:rPr lang="es-ES" sz="3200" b="1" dirty="0" smtClean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  <a:endParaRPr lang="es-ES" sz="3200" b="1" dirty="0">
              <a:ln w="12700" cmpd="sng">
                <a:noFill/>
                <a:prstDash val="solid"/>
              </a:ln>
              <a:solidFill>
                <a:srgbClr val="F2601E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Mateusz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</a:t>
            </a:r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33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F2601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A72E43A-2FC3-43A9-8E8E-0BF749E66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xmlns="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xmlns="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EADF2BA-5B72-BC2C-3397-70FD570A62B1}"/>
              </a:ext>
            </a:extLst>
          </p:cNvPr>
          <p:cNvSpPr txBox="1"/>
          <p:nvPr/>
        </p:nvSpPr>
        <p:spPr>
          <a:xfrm>
            <a:off x="8177953" y="128268"/>
            <a:ext cx="4014047" cy="65248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3800" b="1" dirty="0" smtClean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„Pamiętajcie na wodzów waszych, którzy wam głosili Słowo Boże, a rozpatrując koniec ich życia, naśladujcie wiarę ich</a:t>
            </a:r>
            <a:r>
              <a:rPr lang="es-ES" sz="3800" b="1" dirty="0" smtClean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  <a:endParaRPr lang="es-ES" sz="3800" b="1" dirty="0">
              <a:ln w="12700" cmpd="sng">
                <a:noFill/>
                <a:prstDash val="solid"/>
              </a:ln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Hebrajczyków</a:t>
            </a: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</a:t>
            </a:r>
            <a:r>
              <a:rPr lang="pl-PL" sz="2800" b="1" dirty="0" smtClean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,7</a:t>
            </a: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36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„Wróćcie do twierdzy, wy więźniowie, którzy jeszcze macie nadzieję! Nadto dziś ogłaszam: W dwójnasób ci oddam</a:t>
            </a:r>
            <a:r>
              <a:rPr lang="es-ES" sz="36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Zachariasz</a:t>
            </a:r>
            <a:r>
              <a:rPr lang="es-ES" sz="28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9</a:t>
            </a:r>
            <a:r>
              <a:rPr lang="pl-PL" sz="28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12)</a:t>
            </a:r>
            <a:endParaRPr lang="es-ES" sz="28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414</Words>
  <Application>Microsoft Office PowerPoint</Application>
  <PresentationFormat>Niestandardowy</PresentationFormat>
  <Paragraphs>22</Paragraphs>
  <Slides>13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Sergio</dc:creator>
  <cp:lastModifiedBy>Wiesław Szwajcowski</cp:lastModifiedBy>
  <cp:revision>73</cp:revision>
  <dcterms:created xsi:type="dcterms:W3CDTF">2025-09-05T17:19:55Z</dcterms:created>
  <dcterms:modified xsi:type="dcterms:W3CDTF">2025-10-02T20:25:08Z</dcterms:modified>
</cp:coreProperties>
</file>