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702" r:id="rId3"/>
    <p:sldMasterId id="2147483720" r:id="rId4"/>
  </p:sldMasterIdLst>
  <p:notesMasterIdLst>
    <p:notesMasterId r:id="rId18"/>
  </p:notesMasterIdLst>
  <p:sldIdLst>
    <p:sldId id="314" r:id="rId5"/>
    <p:sldId id="299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D80A3"/>
    <a:srgbClr val="D8772A"/>
    <a:srgbClr val="626F67"/>
    <a:srgbClr val="8A5258"/>
    <a:srgbClr val="E597CB"/>
    <a:srgbClr val="0F9ED5"/>
    <a:srgbClr val="6F5839"/>
    <a:srgbClr val="94744B"/>
    <a:srgbClr val="4D68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BE765-965F-4C7D-8ADA-52DB9DDCDA5A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20BFE-FB92-412C-968E-547767D88FA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4934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6802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192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2863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595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558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104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2290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592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679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9404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144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8430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167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972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562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47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7966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4668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9623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6958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3802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3460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6203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7131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9447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1074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9856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7212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4820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8941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3559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0443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5402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9334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98953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4830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4244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2949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1055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843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6157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7592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3785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8799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3242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7542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1560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3870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8925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02104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6106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40130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0699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4596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1398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3321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981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333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91335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28/12/2025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4363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446192D-F030-17E4-8BC4-1E4741E5C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xmlns="" id="{993C565C-8C01-2921-E741-9628529AEE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55" r="1" b="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4" name="Imagen 3" descr="Un grupo de personas sentadas en una banca de madera&#10;&#10;El contenido generado por IA puede ser incorrecto.">
            <a:extLst>
              <a:ext uri="{FF2B5EF4-FFF2-40B4-BE49-F238E27FC236}">
                <a16:creationId xmlns:a16="http://schemas.microsoft.com/office/drawing/2014/main" xmlns="" id="{81EE1DDF-7C5B-56D5-7E3B-7EC066A027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04" b="16960"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2" name="Imagen 11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xmlns="" id="{7896036E-D8AA-9820-4AE9-FE0284FD68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72" r="-1" b="-1"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6" name="Imagen 5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xmlns="" id="{E85E8C65-5BBB-D509-7684-2D68983567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2" r="20230"/>
          <a:stretch>
            <a:fillRect/>
          </a:stretch>
        </p:blipFill>
        <p:spPr>
          <a:xfrm>
            <a:off x="8646161" y="4069976"/>
            <a:ext cx="3545840" cy="27880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B69A79C-3566-145B-9D5D-A37CFEDFB164}"/>
              </a:ext>
            </a:extLst>
          </p:cNvPr>
          <p:cNvSpPr txBox="1"/>
          <p:nvPr/>
        </p:nvSpPr>
        <p:spPr>
          <a:xfrm>
            <a:off x="3695456" y="3335923"/>
            <a:ext cx="4790579" cy="33547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pl-PL" sz="4000" b="1" dirty="0" smtClean="0">
                <a:ln w="12700" cmpd="sng">
                  <a:noFill/>
                  <a:prstDash val="solid"/>
                </a:ln>
                <a:solidFill>
                  <a:schemeClr val="accent5"/>
                </a:solidFill>
                <a:latin typeface="Comic Sans MS" panose="030F0702030302020204" pitchFamily="66" charset="0"/>
              </a:rPr>
              <a:t>„Radujcie </a:t>
            </a:r>
            <a:r>
              <a:rPr lang="pl-PL" sz="4000" b="1" dirty="0" smtClean="0">
                <a:ln w="12700" cmpd="sng">
                  <a:noFill/>
                  <a:prstDash val="solid"/>
                </a:ln>
                <a:solidFill>
                  <a:schemeClr val="accent5"/>
                </a:solidFill>
                <a:latin typeface="Comic Sans MS" panose="030F0702030302020204" pitchFamily="66" charset="0"/>
              </a:rPr>
              <a:t>się w Panu zawsze; powtarzam, radujcie się</a:t>
            </a:r>
            <a:r>
              <a:rPr lang="es-ES" sz="4000" b="1" dirty="0" smtClean="0">
                <a:ln w="12700" cmpd="sng">
                  <a:noFill/>
                  <a:prstDash val="solid"/>
                </a:ln>
                <a:solidFill>
                  <a:schemeClr val="accent5"/>
                </a:solidFill>
                <a:latin typeface="Comic Sans MS" panose="030F0702030302020204" pitchFamily="66" charset="0"/>
              </a:rPr>
              <a:t>”</a:t>
            </a:r>
            <a:endParaRPr lang="es-ES" sz="4000" b="1" dirty="0">
              <a:ln w="12700" cmpd="sng">
                <a:noFill/>
                <a:prstDash val="solid"/>
              </a:ln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ts val="2400"/>
              </a:spcBef>
            </a:pPr>
            <a:r>
              <a:rPr lang="es-ES" sz="3200" b="1" dirty="0" smtClean="0">
                <a:ln w="12700" cmpd="sng">
                  <a:noFill/>
                  <a:prstDash val="solid"/>
                </a:ln>
                <a:solidFill>
                  <a:schemeClr val="accent5"/>
                </a:solidFill>
                <a:latin typeface="Comic Sans MS" panose="030F0702030302020204" pitchFamily="66" charset="0"/>
              </a:rPr>
              <a:t>F</a:t>
            </a:r>
            <a:r>
              <a:rPr lang="pl-PL" sz="3200" b="1" dirty="0" err="1" smtClean="0">
                <a:ln w="12700" cmpd="sng">
                  <a:noFill/>
                  <a:prstDash val="solid"/>
                </a:ln>
                <a:solidFill>
                  <a:schemeClr val="accent5"/>
                </a:solidFill>
                <a:latin typeface="Comic Sans MS" panose="030F0702030302020204" pitchFamily="66" charset="0"/>
              </a:rPr>
              <a:t>ilipian</a:t>
            </a:r>
            <a:r>
              <a:rPr lang="es-ES" sz="3200" b="1" dirty="0" smtClean="0">
                <a:ln w="12700" cmpd="sng">
                  <a:noFill/>
                  <a:prstDash val="solid"/>
                </a:ln>
                <a:solidFill>
                  <a:schemeClr val="accent5"/>
                </a:solidFill>
                <a:latin typeface="Comic Sans MS" panose="030F0702030302020204" pitchFamily="66" charset="0"/>
              </a:rPr>
              <a:t> 4</a:t>
            </a:r>
            <a:r>
              <a:rPr lang="pl-PL" sz="3200" b="1" dirty="0" smtClean="0">
                <a:ln w="12700" cmpd="sng">
                  <a:noFill/>
                  <a:prstDash val="solid"/>
                </a:ln>
                <a:solidFill>
                  <a:schemeClr val="accent5"/>
                </a:solidFill>
                <a:latin typeface="Comic Sans MS" panose="030F0702030302020204" pitchFamily="66" charset="0"/>
              </a:rPr>
              <a:t>,</a:t>
            </a:r>
            <a:r>
              <a:rPr lang="es-ES" sz="3200" b="1" dirty="0" smtClean="0">
                <a:ln w="12700" cmpd="sng">
                  <a:noFill/>
                  <a:prstDash val="solid"/>
                </a:ln>
                <a:solidFill>
                  <a:schemeClr val="accent5"/>
                </a:solidFill>
                <a:latin typeface="Comic Sans MS" panose="030F0702030302020204" pitchFamily="66" charset="0"/>
              </a:rPr>
              <a:t>4</a:t>
            </a:r>
            <a:endParaRPr lang="es-ES" sz="3200" b="1" dirty="0">
              <a:ln w="12700" cmpd="sng">
                <a:noFill/>
                <a:prstDash val="solid"/>
              </a:ln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63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>
            <a:extLst>
              <a:ext uri="{FF2B5EF4-FFF2-40B4-BE49-F238E27FC236}">
                <a16:creationId xmlns:a16="http://schemas.microsoft.com/office/drawing/2014/main" xmlns="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725" b="6447"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xmlns="" id="{B4D47C93-7FAE-9895-5724-EF0D9026F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76" r="10156"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E5390C0-EA28-456A-8C95-1CDB808E9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xmlns="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print">
            <a:alphaModFix amt="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76" r="10156"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6B8710F-5262-ECB3-03E0-83F9C9E88122}"/>
              </a:ext>
            </a:extLst>
          </p:cNvPr>
          <p:cNvSpPr txBox="1"/>
          <p:nvPr/>
        </p:nvSpPr>
        <p:spPr>
          <a:xfrm>
            <a:off x="154984" y="3838501"/>
            <a:ext cx="4502257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pl-PL" sz="2200" b="1" dirty="0" smtClean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„Niechże </a:t>
            </a:r>
            <a:r>
              <a:rPr lang="pl-PL" sz="2200" b="1" dirty="0" smtClean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was tedy nikt nie sądzi z powodu pokarmu i napoju albo z powodu święta lub nowiu księżyca bądź sabatu.</a:t>
            </a:r>
            <a:r>
              <a:rPr lang="es-ES" sz="2200" b="1" dirty="0" smtClean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200" b="1" dirty="0" smtClean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Wszystko to są tylko cienie rzeczy przyszłych; rzeczywistością natomiast jest Chrystus</a:t>
            </a:r>
            <a:r>
              <a:rPr lang="es-ES" sz="2200" b="1" dirty="0" smtClean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pl-PL" b="1" dirty="0" err="1" smtClean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Kolosan</a:t>
            </a:r>
            <a:r>
              <a:rPr lang="pl-PL" b="1" dirty="0" smtClean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smtClean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pl-PL" b="1" dirty="0" smtClean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s-ES" b="1" dirty="0" smtClean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pl-PL" b="1" dirty="0" smtClean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s-ES" b="1" dirty="0" smtClean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17</a:t>
            </a:r>
            <a:endParaRPr lang="es-ES" b="1" dirty="0">
              <a:ln w="127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32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xmlns="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4E5AECB-30AB-ABFE-8901-13824525A300}"/>
              </a:ext>
            </a:extLst>
          </p:cNvPr>
          <p:cNvSpPr txBox="1"/>
          <p:nvPr/>
        </p:nvSpPr>
        <p:spPr>
          <a:xfrm>
            <a:off x="400050" y="621596"/>
            <a:ext cx="6612933" cy="39703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pl-PL" sz="48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„A </a:t>
            </a:r>
            <a:r>
              <a:rPr lang="pl-PL" sz="48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ponad to wszystko przyobleczcie </a:t>
            </a:r>
            <a:r>
              <a:rPr lang="pl-PL" sz="48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się    </a:t>
            </a:r>
            <a:r>
              <a:rPr lang="pl-PL" sz="48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w miłość, która jest spójnią doskonałości</a:t>
            </a:r>
            <a:r>
              <a:rPr lang="es-ES" sz="48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”</a:t>
            </a:r>
            <a:endParaRPr lang="es-ES" sz="4800" b="1" dirty="0">
              <a:ln w="12700" cmpd="sng">
                <a:noFill/>
                <a:prstDash val="solid"/>
              </a:ln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ts val="2400"/>
              </a:spcBef>
            </a:pPr>
            <a:r>
              <a:rPr lang="pl-PL" sz="4000" b="1" dirty="0" err="1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Kolosan</a:t>
            </a:r>
            <a:r>
              <a:rPr lang="es-ES" sz="40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3</a:t>
            </a:r>
            <a:r>
              <a:rPr lang="pl-PL" sz="40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s-ES" sz="40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14</a:t>
            </a:r>
            <a:endParaRPr lang="es-ES" sz="4000" b="1" dirty="0">
              <a:ln w="12700" cmpd="sng">
                <a:noFill/>
                <a:prstDash val="solid"/>
              </a:ln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83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C53E9F2-0DA7-2D49-0EA1-B3719B4B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CB593EA-2F98-479F-B4C4-F366571FA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Un grupo de personas posando delante de una pared verde&#10;&#10;El contenido generado por IA puede ser incorrecto.">
            <a:extLst>
              <a:ext uri="{FF2B5EF4-FFF2-40B4-BE49-F238E27FC236}">
                <a16:creationId xmlns:a16="http://schemas.microsoft.com/office/drawing/2014/main" xmlns="" id="{DB87A252-7B12-0CE5-EBC2-CA2AB10FF5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89" r="-31"/>
          <a:stretch>
            <a:fillRect/>
          </a:stretch>
        </p:blipFill>
        <p:spPr>
          <a:xfrm>
            <a:off x="1" y="1"/>
            <a:ext cx="2970465" cy="3383279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3" name="Imagen 12" descr="Un grupo de personas con traje de color negro&#10;&#10;El contenido generado por IA puede ser incorrecto.">
            <a:extLst>
              <a:ext uri="{FF2B5EF4-FFF2-40B4-BE49-F238E27FC236}">
                <a16:creationId xmlns:a16="http://schemas.microsoft.com/office/drawing/2014/main" xmlns="" id="{E7331BA5-4BB2-3E1A-567F-312358887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07" b="7607"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1" name="Imagen 10" descr="Un grupo de niños sentados en una mesa&#10;&#10;El contenido generado por IA puede ser incorrecto.">
            <a:extLst>
              <a:ext uri="{FF2B5EF4-FFF2-40B4-BE49-F238E27FC236}">
                <a16:creationId xmlns:a16="http://schemas.microsoft.com/office/drawing/2014/main" xmlns="" id="{4434607F-7ECA-E666-3FF0-B7A1BA1E43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75" r="17075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Imagen 2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xmlns="" id="{077FD2DC-7D51-473D-DA0E-235A7F5738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21" r="14152"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Imagen 6" descr="Hombre parado junto a un grupo de personas en una tienda&#10;&#10;El contenido generado por IA puede ser incorrecto.">
            <a:extLst>
              <a:ext uri="{FF2B5EF4-FFF2-40B4-BE49-F238E27FC236}">
                <a16:creationId xmlns:a16="http://schemas.microsoft.com/office/drawing/2014/main" xmlns="" id="{6A551019-3C29-1F7C-9BC0-1FB4406D39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85" r="12423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Imagen 4" descr="Imagen que contiene persona, tabla, joven, hombre&#10;&#10;El contenido generado por IA puede ser incorrecto.">
            <a:extLst>
              <a:ext uri="{FF2B5EF4-FFF2-40B4-BE49-F238E27FC236}">
                <a16:creationId xmlns:a16="http://schemas.microsoft.com/office/drawing/2014/main" xmlns="" id="{91DC0E89-42EC-7831-CCC9-BE663BD73E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28" r="8526" b="4"/>
          <a:stretch>
            <a:fillRect/>
          </a:stretch>
        </p:blipFill>
        <p:spPr>
          <a:xfrm>
            <a:off x="3059902" y="3474719"/>
            <a:ext cx="2970466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9BEB6D0-9E4E-4221-93D1-74ABECEE9E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043659D-9DF9-CA08-3BAC-40D99F2C4F91}"/>
              </a:ext>
            </a:extLst>
          </p:cNvPr>
          <p:cNvSpPr txBox="1"/>
          <p:nvPr/>
        </p:nvSpPr>
        <p:spPr>
          <a:xfrm>
            <a:off x="6214821" y="3519754"/>
            <a:ext cx="5808026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pl-PL" sz="36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„Mowa </a:t>
            </a:r>
            <a:r>
              <a:rPr lang="pl-PL" sz="36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wasza niech będzie zawsze uprzejma, zaprawiona solą, abyście wiedzieli, jak macie odpowiadać każdemu</a:t>
            </a:r>
            <a:r>
              <a:rPr lang="es-ES" sz="36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pl-PL" sz="2800" b="1" dirty="0" err="1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Kolosan</a:t>
            </a:r>
            <a:r>
              <a:rPr lang="es-ES" sz="28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</a:t>
            </a: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28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s-ES" sz="2800" b="1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44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D27F0B9-5CC8-FB46-6E43-331403B32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682D3D-57B9-48C7-8C31-4D963971E9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6940423-3E05-4C11-A599-87460C794E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DF232DF-2519-46B4-A5DB-6E956426D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378848D5-8CDD-4F00-8F7E-B68730F52C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BFFA796-2B2D-4FB8-848E-F40FD83E1B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AD8F552-7648-452E-B3C5-3EAF87E221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0241" y="457200"/>
            <a:ext cx="5824059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Mujer con la mano en la cara&#10;&#10;El contenido generado por IA puede ser incorrecto.">
            <a:extLst>
              <a:ext uri="{FF2B5EF4-FFF2-40B4-BE49-F238E27FC236}">
                <a16:creationId xmlns:a16="http://schemas.microsoft.com/office/drawing/2014/main" xmlns="" id="{2014A0EE-FCCC-29BE-BDF0-CF958205E0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1" r="1067" b="-1"/>
          <a:stretch>
            <a:fillRect/>
          </a:stretch>
        </p:blipFill>
        <p:spPr>
          <a:xfrm>
            <a:off x="750708" y="689358"/>
            <a:ext cx="2608785" cy="421963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 descr="Un joven parado en un campo de pasto&#10;&#10;El contenido generado por IA puede ser incorrecto.">
            <a:extLst>
              <a:ext uri="{FF2B5EF4-FFF2-40B4-BE49-F238E27FC236}">
                <a16:creationId xmlns:a16="http://schemas.microsoft.com/office/drawing/2014/main" xmlns="" id="{A8EC7F1B-7529-9027-E8F1-E17A6C98F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56" r="7067" b="4"/>
          <a:stretch>
            <a:fillRect/>
          </a:stretch>
        </p:blipFill>
        <p:spPr>
          <a:xfrm>
            <a:off x="3482937" y="683155"/>
            <a:ext cx="2614164" cy="422583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68B5ADE-90C9-24C8-7C3D-A0C3FCA5608F}"/>
              </a:ext>
            </a:extLst>
          </p:cNvPr>
          <p:cNvSpPr txBox="1"/>
          <p:nvPr/>
        </p:nvSpPr>
        <p:spPr>
          <a:xfrm>
            <a:off x="6385301" y="97496"/>
            <a:ext cx="5277173" cy="53860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pl-PL" sz="48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</a:rPr>
              <a:t>„Za </a:t>
            </a:r>
            <a:r>
              <a:rPr lang="pl-PL" sz="48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</a:rPr>
              <a:t>wszystko dziękujcie; taka jest bowiem wola Boża </a:t>
            </a:r>
            <a:r>
              <a:rPr lang="pl-PL" sz="48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</a:rPr>
              <a:t> w </a:t>
            </a:r>
            <a:r>
              <a:rPr lang="pl-PL" sz="48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</a:rPr>
              <a:t>Chrystusie Jezusie względem was</a:t>
            </a:r>
            <a:r>
              <a:rPr lang="es-ES" sz="48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</a:rPr>
              <a:t>”</a:t>
            </a:r>
            <a:endParaRPr lang="es-ES" sz="4800" b="1" dirty="0">
              <a:ln w="12700" cmpd="sng">
                <a:noFill/>
                <a:prstDash val="solid"/>
              </a:ln>
              <a:solidFill>
                <a:srgbClr val="C00000"/>
              </a:solidFill>
            </a:endParaRPr>
          </a:p>
          <a:p>
            <a:pPr algn="ctr">
              <a:spcBef>
                <a:spcPts val="2400"/>
              </a:spcBef>
            </a:pPr>
            <a:r>
              <a:rPr lang="pl-PL" sz="36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</a:rPr>
              <a:t>1 </a:t>
            </a:r>
            <a:r>
              <a:rPr lang="pl-PL" sz="3600" b="1" dirty="0" err="1" smtClean="0">
                <a:ln w="12700" cmpd="sng">
                  <a:noFill/>
                  <a:prstDash val="solid"/>
                </a:ln>
                <a:solidFill>
                  <a:srgbClr val="C00000"/>
                </a:solidFill>
              </a:rPr>
              <a:t>Tesaloniczan</a:t>
            </a:r>
            <a:r>
              <a:rPr lang="es-ES" sz="36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</a:rPr>
              <a:t> 5</a:t>
            </a:r>
            <a:r>
              <a:rPr lang="pl-PL" sz="36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</a:rPr>
              <a:t>,</a:t>
            </a:r>
            <a:r>
              <a:rPr lang="es-ES" sz="36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</a:rPr>
              <a:t>18</a:t>
            </a:r>
            <a:endParaRPr lang="es-ES" sz="3600" b="1" dirty="0">
              <a:ln w="12700" cmpd="sng">
                <a:noFill/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72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xmlns="" id="{FB9CCCCC-0471-E94E-11B8-0835DB22D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6" r="7102"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xmlns="" id="{63737881-458F-40AD-B72B-B57D267DC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2967126-346F-41EA-982D-63D8EBB60D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rgbClr val="83494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1BCD9601-1F44-4E40-998C-1B256DAE94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Grp="1" noUngrp="1" noRot="1" noMove="1" noResize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1A1CA4E9-12FA-47EB-8471-25E8D55152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xmlns="" id="{E13A9BF0-334C-4457-A635-9CA4877EAAF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xmlns="" id="{FF05821A-8598-44E4-A18C-538D5331E45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8A4ECC81-E17F-4F87-9A0B-398363A864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4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1FBBD7D8-A895-40D0-A53D-DEDF495B2F1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xmlns="" id="{BA602493-BC70-48CF-BDBA-88A86622742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1E0DEF9-3977-838F-9C71-8075DAA2066E}"/>
              </a:ext>
            </a:extLst>
          </p:cNvPr>
          <p:cNvSpPr txBox="1"/>
          <p:nvPr/>
        </p:nvSpPr>
        <p:spPr>
          <a:xfrm>
            <a:off x="124132" y="340310"/>
            <a:ext cx="3567178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l-PL" sz="3600" b="1" dirty="0" smtClean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„Mając </a:t>
            </a:r>
            <a:r>
              <a:rPr lang="pl-PL" sz="3600" b="1" dirty="0" smtClean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tę pewność, że Ten, który rozpoczął w was dobre dzieło, będzie je też pełnił aż do dnia Chrystusa Jezusa</a:t>
            </a:r>
            <a:r>
              <a:rPr lang="es-ES" sz="3600" b="1" dirty="0" smtClean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endParaRPr lang="es-ES" sz="3600" b="1" dirty="0">
              <a:ln w="12700" cmpd="sng">
                <a:noFill/>
                <a:prstDash val="solid"/>
              </a:ln>
              <a:solidFill>
                <a:srgbClr val="FFD4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ts val="2400"/>
              </a:spcBef>
            </a:pPr>
            <a:r>
              <a:rPr lang="pl-PL" sz="2800" b="1" dirty="0" err="1" smtClean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Filipian</a:t>
            </a:r>
            <a:r>
              <a:rPr lang="es-ES" sz="2800" b="1" dirty="0" smtClean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</a:t>
            </a: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2800" b="1" dirty="0" smtClean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s-ES" sz="2800" b="1" dirty="0">
              <a:ln w="12700" cmpd="sng">
                <a:noFill/>
                <a:prstDash val="solid"/>
              </a:ln>
              <a:solidFill>
                <a:srgbClr val="FFD4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53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D8E6779-75C9-A5CF-3A0F-1D1E6042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02375" y="369858"/>
            <a:ext cx="8688746" cy="611828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edificio, persona, hombre, mujer&#10;&#10;El contenido generado por IA puede ser incorrecto.">
            <a:extLst>
              <a:ext uri="{FF2B5EF4-FFF2-40B4-BE49-F238E27FC236}">
                <a16:creationId xmlns:a16="http://schemas.microsoft.com/office/drawing/2014/main" xmlns="" id="{AD7186A6-9CC9-2EAF-2D4C-690990607A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88" b="4511"/>
          <a:stretch>
            <a:fillRect/>
          </a:stretch>
        </p:blipFill>
        <p:spPr>
          <a:xfrm>
            <a:off x="354672" y="543152"/>
            <a:ext cx="8384153" cy="5771697"/>
          </a:xfrm>
          <a:prstGeom prst="rect">
            <a:avLst/>
          </a:prstGeom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B20154F-8AAB-FCAE-1D8F-EC41CAF14595}"/>
              </a:ext>
            </a:extLst>
          </p:cNvPr>
          <p:cNvSpPr txBox="1"/>
          <p:nvPr/>
        </p:nvSpPr>
        <p:spPr>
          <a:xfrm>
            <a:off x="9042367" y="373934"/>
            <a:ext cx="3149633" cy="60016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pl-PL" sz="48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„Albowiem </a:t>
            </a:r>
            <a:r>
              <a:rPr lang="pl-PL" sz="48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dla mnie życiem jest Chrystus, a śmierć zyskiem</a:t>
            </a:r>
            <a:r>
              <a:rPr lang="es-ES" sz="48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”</a:t>
            </a:r>
            <a:endParaRPr lang="es-ES" sz="4800" b="1" dirty="0">
              <a:ln w="12700" cmpd="sng">
                <a:noFill/>
                <a:prstDash val="solid"/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ts val="2400"/>
              </a:spcBef>
            </a:pPr>
            <a:r>
              <a:rPr lang="pl-PL" sz="28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Filipian</a:t>
            </a:r>
            <a:r>
              <a:rPr lang="es-ES" sz="28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 1</a:t>
            </a: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,</a:t>
            </a:r>
            <a:r>
              <a:rPr lang="es-ES" sz="28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21</a:t>
            </a:r>
            <a:endParaRPr lang="es-ES" sz="2800" b="1" dirty="0">
              <a:ln w="12700" cmpd="sng">
                <a:noFill/>
                <a:prstDash val="solid"/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58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EA38897-7BA3-4408-8083-3235339C4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11AD06B-AB20-4097-8606-5DA00DBAC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xmlns="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49657AE-91CC-A816-B130-9FB34735889D}"/>
              </a:ext>
            </a:extLst>
          </p:cNvPr>
          <p:cNvSpPr txBox="1"/>
          <p:nvPr/>
        </p:nvSpPr>
        <p:spPr>
          <a:xfrm>
            <a:off x="283391" y="364215"/>
            <a:ext cx="5958672" cy="61863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pl-PL" sz="4800" b="1" dirty="0" smtClean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„Dopełnijcie </a:t>
            </a:r>
            <a:r>
              <a:rPr lang="pl-PL" sz="4800" b="1" dirty="0" smtClean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radości mojej </a:t>
            </a:r>
            <a:r>
              <a:rPr lang="pl-PL" sz="4800" b="1" dirty="0" smtClean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     i </a:t>
            </a:r>
            <a:r>
              <a:rPr lang="pl-PL" sz="4800" b="1" dirty="0" smtClean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bądźcie jednej myśli, mając tę samą miłość, zgodni, ożywieni jednomyślnością</a:t>
            </a:r>
            <a:r>
              <a:rPr lang="es-ES" sz="4800" b="1" dirty="0" smtClean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endParaRPr lang="es-ES" sz="4800" b="1" dirty="0">
              <a:ln w="12700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ts val="2400"/>
              </a:spcBef>
            </a:pPr>
            <a:r>
              <a:rPr lang="pl-PL" sz="4000" b="1" dirty="0" err="1" smtClean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Filipian</a:t>
            </a:r>
            <a:r>
              <a:rPr lang="es-ES" sz="4000" b="1" dirty="0" smtClean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2</a:t>
            </a:r>
            <a:r>
              <a:rPr lang="pl-PL" sz="4000" b="1" dirty="0" smtClean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s-ES" sz="4000" b="1" dirty="0" smtClean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es-ES" sz="4000" b="1" dirty="0">
              <a:ln w="12700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18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9D4B225-18E9-4C5B-94D8-2ABE6D161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5BB14454-D00C-4958-BB39-F5F9F3ACD4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1084370-0E70-4003-9787-3490FCC20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B7C66D2-22E8-4E8F-829B-050BFA7C86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F0B78D6F-1F61-4DBB-8F5A-934BB850DD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23EA261D-1F8C-4BE5-8586-3C1CC5CE80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xmlns="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635D2BC-4EDA-4A3E-83BF-035608099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A3C86EB9-7FA9-42F7-B348-A7FD17436A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4413027-F5C9-39FF-2733-C8660990A096}"/>
              </a:ext>
            </a:extLst>
          </p:cNvPr>
          <p:cNvSpPr txBox="1"/>
          <p:nvPr/>
        </p:nvSpPr>
        <p:spPr>
          <a:xfrm>
            <a:off x="6253567" y="0"/>
            <a:ext cx="5938434" cy="566308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pl-PL" sz="3600" b="1" dirty="0" smtClean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„Czyńcie </a:t>
            </a:r>
            <a:r>
              <a:rPr lang="pl-PL" sz="3600" b="1" dirty="0" smtClean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wszystko bez szemrania </a:t>
            </a:r>
            <a:r>
              <a:rPr lang="pl-PL" sz="3600" b="1" dirty="0" smtClean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i powątpiewania, abyście </a:t>
            </a:r>
            <a:r>
              <a:rPr lang="pl-PL" sz="3600" b="1" dirty="0" smtClean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się stali </a:t>
            </a:r>
            <a:r>
              <a:rPr lang="pl-PL" sz="3600" b="1" dirty="0" smtClean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nienagannymi i </a:t>
            </a:r>
            <a:r>
              <a:rPr lang="pl-PL" sz="3600" b="1" dirty="0" smtClean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szczerymi dziećmi Bożymi bez skazy pośród rodu złego i przewrotnego</a:t>
            </a:r>
            <a:r>
              <a:rPr lang="pl-PL" sz="3600" b="1" dirty="0" smtClean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,    </a:t>
            </a:r>
            <a:r>
              <a:rPr lang="pl-PL" sz="3600" b="1" dirty="0" smtClean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w którym świecicie jak światła na </a:t>
            </a:r>
            <a:r>
              <a:rPr lang="pl-PL" sz="3600" b="1" dirty="0" smtClean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świecie</a:t>
            </a:r>
            <a:r>
              <a:rPr lang="es-ES" sz="3600" b="1" dirty="0" smtClean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”</a:t>
            </a:r>
            <a:endParaRPr lang="es-ES" sz="3600" b="1" dirty="0">
              <a:ln w="12700" cmpd="sng">
                <a:noFill/>
                <a:prstDash val="solid"/>
              </a:ln>
              <a:solidFill>
                <a:srgbClr val="6F5839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</a:pPr>
            <a:r>
              <a:rPr lang="pl-PL" sz="2800" b="1" dirty="0" err="1" smtClean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Filipian</a:t>
            </a:r>
            <a:r>
              <a:rPr lang="es-ES" sz="2800" b="1" dirty="0" smtClean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2</a:t>
            </a: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,</a:t>
            </a:r>
            <a:r>
              <a:rPr lang="es-ES" sz="2800" b="1" dirty="0" smtClean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14</a:t>
            </a: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-</a:t>
            </a:r>
            <a:r>
              <a:rPr lang="es-ES" sz="2800" b="1" dirty="0" smtClean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15</a:t>
            </a:r>
            <a:endParaRPr lang="es-ES" sz="2800" b="1" dirty="0">
              <a:ln w="12700" cmpd="sng">
                <a:noFill/>
                <a:prstDash val="solid"/>
              </a:ln>
              <a:solidFill>
                <a:srgbClr val="6F583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16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5278130-DFE0-457B-8698-88DF69019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F99531B-1681-4D6E-BECB-18325B33A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24BB2CD-6033-417F-AC1C-19D1816B6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E264199-3E50-4B88-85D8-BB63D0AC7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9426" y="706068"/>
            <a:ext cx="2770222" cy="65889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xmlns="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B9C3EB9-F9BE-462B-A1DE-DE39CE031E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9067800" y="5486396"/>
            <a:ext cx="3122675" cy="65889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xmlns="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5443840-A796-4C43-8DC1-1B738EFEC5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xmlns="" id="{A775F321-4736-8FDD-10B2-B02E3AC05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085D7B9-E066-4923-8CB7-294BF3062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xmlns="" id="{C2644195-C211-DFE7-02D5-46CBEFDFA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BB46E0E-7A90-2490-A28A-DECEF7136C53}"/>
              </a:ext>
            </a:extLst>
          </p:cNvPr>
          <p:cNvSpPr txBox="1"/>
          <p:nvPr/>
        </p:nvSpPr>
        <p:spPr>
          <a:xfrm>
            <a:off x="2910784" y="766733"/>
            <a:ext cx="6004287" cy="48013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pl-PL" sz="3400" b="1" dirty="0" smtClean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„Żeby </a:t>
            </a:r>
            <a:r>
              <a:rPr lang="pl-PL" sz="3400" b="1" dirty="0" smtClean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poznać go i doznać mocy zmartwychwstania jego, i uczestniczyć w cierpieniach jego, stając się podobnym do niego w jego </a:t>
            </a:r>
            <a:r>
              <a:rPr lang="pl-PL" sz="3400" b="1" dirty="0" smtClean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śmierci, aby </a:t>
            </a:r>
            <a:r>
              <a:rPr lang="pl-PL" sz="3400" b="1" dirty="0" smtClean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tym sposobem dostąpić </a:t>
            </a:r>
            <a:r>
              <a:rPr lang="pl-PL" sz="3400" b="1" dirty="0" smtClean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zmartwychwstania</a:t>
            </a:r>
            <a:r>
              <a:rPr lang="es-ES" sz="3400" b="1" dirty="0" smtClean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endParaRPr lang="pl-PL" sz="3200" b="1" dirty="0" smtClean="0">
              <a:ln w="12700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</a:pPr>
            <a:r>
              <a:rPr lang="pl-PL" sz="2400" b="1" dirty="0" err="1" smtClean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Filipian</a:t>
            </a:r>
            <a:r>
              <a:rPr lang="es-ES" sz="2400" b="1" dirty="0" smtClean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3</a:t>
            </a:r>
            <a:r>
              <a:rPr lang="pl-PL" sz="2400" b="1" dirty="0" smtClean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s-ES" sz="2400" b="1" dirty="0" smtClean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  <a:r>
              <a:rPr lang="pl-PL" sz="2400" b="1" dirty="0" smtClean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s-ES" sz="2400" b="1" dirty="0" smtClean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11</a:t>
            </a:r>
            <a:endParaRPr lang="es-ES" sz="2400" b="1" dirty="0">
              <a:ln w="12700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76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F1EF17D-1B70-428C-8A8A-A2C5B390E1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12FAEDF3-CEC8-4BF6-8EA7-4079C4718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98DB8F4-CD77-4FCC-8544-ADE8B478C1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22202DFE-039D-48E4-8536-FA30F24894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F05E26-510E-4164-83C7-28E4FE9D7E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632161A-50D4-4D96-887A-98FC920931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E09CCB3F-DBCE-4964-9E34-8C5DE80EF4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xmlns="" id="{1DFF944F-74BA-483A-82C0-64E3AAF4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xmlns="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9733A91-F958-4629-801A-3F6F1E09A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F3812972-C68B-4C59-B3A7-4AF61E935D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B3F3B7C-7909-4486-AA08-5C6B625C3A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00BD7DA8-741F-4296-9363-05EF915411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62068EFC-20FC-456F-839F-4BCFFCAA81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3251C60F-B911-433E-BF75-3BBEFD0538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xmlns="" id="{6B209F1D-03E0-3A9F-BACF-630CCF2DAD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xmlns="" id="{90EE6EDA-29AD-A587-41AC-D7A8041C6B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xmlns="" id="{87FDE8E9-14A0-2893-049B-BE5F2537BC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xmlns="" id="{B846D4BA-4187-5910-C3AD-C910174BA8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xmlns="" id="{00BDBD0D-F0A2-1362-63C0-8306BFCB37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xmlns="" id="{27CB16B8-3944-A97A-2D56-CDF87D530C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66B2F9A-0436-5240-F5A9-7B54B072322C}"/>
              </a:ext>
            </a:extLst>
          </p:cNvPr>
          <p:cNvSpPr txBox="1"/>
          <p:nvPr/>
        </p:nvSpPr>
        <p:spPr>
          <a:xfrm>
            <a:off x="7338446" y="142216"/>
            <a:ext cx="4719235" cy="68941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pl-PL" sz="44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„Nie </a:t>
            </a:r>
            <a:r>
              <a:rPr lang="pl-PL" sz="44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troszczcie się o nic, ale we </a:t>
            </a:r>
            <a:r>
              <a:rPr lang="pl-PL" sz="44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wszystkim </a:t>
            </a:r>
            <a:r>
              <a:rPr lang="pl-PL" sz="44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 </a:t>
            </a:r>
            <a:r>
              <a:rPr lang="pl-PL" sz="44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modlitwie        </a:t>
            </a:r>
            <a:r>
              <a:rPr lang="pl-PL" sz="44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 błaganiach z dziękczynieniem powierzcie prośby wasze Bogu</a:t>
            </a:r>
            <a:r>
              <a:rPr lang="es-ES" sz="44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endParaRPr lang="es-ES" sz="4400" b="1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127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</a:pPr>
            <a:r>
              <a:rPr lang="pl-PL" sz="3600" b="1" dirty="0" err="1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Filipian</a:t>
            </a:r>
            <a:r>
              <a:rPr lang="es-ES" sz="36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4</a:t>
            </a:r>
            <a:r>
              <a:rPr lang="pl-PL" sz="36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36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6</a:t>
            </a:r>
            <a:endParaRPr lang="es-ES" sz="3600" b="1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127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16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588227F-2B55-C65C-395A-A82E40463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D25F302-27C5-414F-97F8-6EA0A6C02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objeto, estrella&#10;&#10;El contenido generado por IA puede ser incorrecto.">
            <a:extLst>
              <a:ext uri="{FF2B5EF4-FFF2-40B4-BE49-F238E27FC236}">
                <a16:creationId xmlns:a16="http://schemas.microsoft.com/office/drawing/2014/main" xmlns="" id="{6267B4A5-AF9E-2F77-FC07-7EED8F27D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40" r="25740"/>
          <a:stretch>
            <a:fillRect/>
          </a:stretch>
        </p:blipFill>
        <p:spPr>
          <a:xfrm>
            <a:off x="154950" y="190500"/>
            <a:ext cx="5474323" cy="6448425"/>
          </a:xfrm>
          <a:prstGeom prst="rect">
            <a:avLst/>
          </a:prstGeom>
          <a:ln w="38100" cap="sq">
            <a:solidFill>
              <a:srgbClr val="0F9ED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830A36F8-48C2-4842-A87B-8CE8DF4E7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277474" y="4996658"/>
            <a:ext cx="1914523" cy="186134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86A5A31-B10A-4793-84D4-D785959AE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84222" y="190500"/>
            <a:ext cx="6252827" cy="644842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98CA5DE-FAE4-15A6-5A5C-F5DF052FCB40}"/>
              </a:ext>
            </a:extLst>
          </p:cNvPr>
          <p:cNvSpPr txBox="1"/>
          <p:nvPr/>
        </p:nvSpPr>
        <p:spPr>
          <a:xfrm>
            <a:off x="5765368" y="280310"/>
            <a:ext cx="6269065" cy="6309420"/>
          </a:xfrm>
          <a:prstGeom prst="rect">
            <a:avLst/>
          </a:prstGeom>
          <a:noFill/>
          <a:ln w="285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„On </a:t>
            </a: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jest obrazem Boga niewidzialnego, pierworodnym wszelkiego </a:t>
            </a: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stworzenia, ponieważ  w </a:t>
            </a: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nim zostało stworzone wszystko, co jest na niebie i na ziemi, rzeczy widzialne i niewidzialne, czy to trony, czy panowania, czy nadziemskie władze, czy zwierzchności; wszystko przez niego i dla niego zostało </a:t>
            </a: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stworzone. On </a:t>
            </a: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też jest przed wszystkimi rzeczami i wszystko na nim jest </a:t>
            </a: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ugruntowane</a:t>
            </a:r>
            <a:r>
              <a:rPr lang="es-ES" sz="2800" b="1" dirty="0" smtClean="0">
                <a:ln w="12700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</a:p>
          <a:p>
            <a:pPr algn="ctr">
              <a:spcBef>
                <a:spcPts val="2400"/>
              </a:spcBef>
            </a:pPr>
            <a:r>
              <a:rPr lang="pl-PL" sz="2000" b="1" dirty="0" err="1" smtClean="0">
                <a:ln w="12700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Kolosan</a:t>
            </a:r>
            <a:r>
              <a:rPr lang="es-ES" sz="2000" b="1" dirty="0" smtClean="0">
                <a:ln w="12700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1</a:t>
            </a:r>
            <a:r>
              <a:rPr lang="pl-PL" sz="2000" b="1" dirty="0" smtClean="0">
                <a:ln w="12700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s-ES" sz="2000" b="1" dirty="0" smtClean="0">
                <a:ln w="12700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15–17</a:t>
            </a:r>
            <a:endParaRPr lang="es-ES" sz="2000" b="1" dirty="0">
              <a:ln w="12700" cmpd="sng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68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AE9375-4664-4DB2-922D-2782A6E43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E504C98-6397-41C1-A8D8-2D9C4ED30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xmlns="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87417AF-190E-4D6E-AFA6-7D3E84B0B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xmlns="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0B30ED8-273E-4C07-8568-2FE5CC5C48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5570F3F-7C37-D74E-74D8-36DAA51727C7}"/>
              </a:ext>
            </a:extLst>
          </p:cNvPr>
          <p:cNvSpPr txBox="1"/>
          <p:nvPr/>
        </p:nvSpPr>
        <p:spPr>
          <a:xfrm>
            <a:off x="66676" y="2421329"/>
            <a:ext cx="6303350" cy="34778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pl-PL" sz="4400" b="1" dirty="0" smtClean="0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„On </a:t>
            </a:r>
            <a:r>
              <a:rPr lang="pl-PL" sz="4400" b="1" dirty="0" smtClean="0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tego, który nie znał grzechu, za nas grzechem uczynił, abyśmy w nim stali się sprawiedliwością Bożą</a:t>
            </a:r>
            <a:r>
              <a:rPr lang="es-ES" sz="4400" b="1" dirty="0" smtClean="0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” </a:t>
            </a:r>
            <a:endParaRPr lang="es-ES" sz="3600" b="1" dirty="0">
              <a:ln w="12700" cmpd="sng">
                <a:noFill/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E76C2B5-EADE-1B64-CF0D-B1DB76AEB169}"/>
              </a:ext>
            </a:extLst>
          </p:cNvPr>
          <p:cNvSpPr txBox="1"/>
          <p:nvPr/>
        </p:nvSpPr>
        <p:spPr>
          <a:xfrm>
            <a:off x="66676" y="775004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pl-PL" sz="3200" dirty="0" smtClean="0"/>
              <a:t>2 Koryntian</a:t>
            </a:r>
            <a:r>
              <a:rPr lang="es-ES" sz="3200" dirty="0" smtClean="0"/>
              <a:t> 5</a:t>
            </a:r>
            <a:r>
              <a:rPr lang="pl-PL" sz="3200" dirty="0" smtClean="0"/>
              <a:t>,</a:t>
            </a:r>
            <a:r>
              <a:rPr lang="es-ES" sz="3200" dirty="0" smtClean="0"/>
              <a:t>21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339551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ppt/theme/themeOverride3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387</Words>
  <Application>Microsoft Office PowerPoint</Application>
  <PresentationFormat>Niestandardowy</PresentationFormat>
  <Paragraphs>24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Tema de Office</vt:lpstr>
      <vt:lpstr>Galería</vt:lpstr>
      <vt:lpstr>Sector</vt:lpstr>
      <vt:lpstr>Evento principal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Sergio</dc:creator>
  <cp:lastModifiedBy>Wiesław Szwajcowski</cp:lastModifiedBy>
  <cp:revision>123</cp:revision>
  <dcterms:created xsi:type="dcterms:W3CDTF">2025-09-05T17:19:55Z</dcterms:created>
  <dcterms:modified xsi:type="dcterms:W3CDTF">2025-12-28T12:24:48Z</dcterms:modified>
</cp:coreProperties>
</file>