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4"/>
  </p:notesMasterIdLst>
  <p:sldIdLst>
    <p:sldId id="256" r:id="rId3"/>
    <p:sldId id="265" r:id="rId4"/>
    <p:sldId id="258" r:id="rId5"/>
    <p:sldId id="259" r:id="rId6"/>
    <p:sldId id="260" r:id="rId7"/>
    <p:sldId id="266" r:id="rId8"/>
    <p:sldId id="261" r:id="rId9"/>
    <p:sldId id="262" r:id="rId10"/>
    <p:sldId id="270" r:id="rId11"/>
    <p:sldId id="263" r:id="rId12"/>
    <p:sldId id="267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BCE8"/>
    <a:srgbClr val="D2ECB6"/>
    <a:srgbClr val="D9FF85"/>
    <a:srgbClr val="FFD15D"/>
    <a:srgbClr val="A17301"/>
    <a:srgbClr val="FFEAB7"/>
    <a:srgbClr val="E09F01"/>
    <a:srgbClr val="AC4D50"/>
    <a:srgbClr val="BDD9E4"/>
    <a:srgbClr val="006F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86" autoAdjust="0"/>
    <p:restoredTop sz="94673" autoAdjust="0"/>
  </p:normalViewPr>
  <p:slideViewPr>
    <p:cSldViewPr snapToGrid="0">
      <p:cViewPr varScale="1">
        <p:scale>
          <a:sx n="34" d="100"/>
          <a:sy n="34" d="100"/>
        </p:scale>
        <p:origin x="84" y="1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image" Target="../media/image33.jpeg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image" Target="../media/image33.jpeg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489E9B-71C7-4F4B-B8E8-11B9E8891458}" type="doc">
      <dgm:prSet loTypeId="urn:microsoft.com/office/officeart/2008/layout/BendingPictureSemiTransparentText" loCatId="pictur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D5FA090-E523-4569-82E8-B47B61003D6E}">
      <dgm:prSet custT="1"/>
      <dgm:spPr>
        <a:solidFill>
          <a:schemeClr val="accent6">
            <a:lumMod val="20000"/>
            <a:lumOff val="80000"/>
          </a:schemeClr>
        </a:solidFill>
        <a:ln>
          <a:solidFill>
            <a:schemeClr val="accent6"/>
          </a:solidFill>
        </a:ln>
      </dgm:spPr>
      <dgm:t>
        <a:bodyPr/>
        <a:lstStyle/>
        <a:p>
          <a:r>
            <a:rPr lang="pt-BR" sz="1800" b="1" dirty="0">
              <a:solidFill>
                <a:schemeClr val="tx1"/>
              </a:solidFill>
            </a:rPr>
            <a:t>Jesus criou tudo o que existe (</a:t>
          </a:r>
          <a:r>
            <a:rPr lang="pt-BR" sz="1800" b="1" dirty="0" err="1">
              <a:solidFill>
                <a:schemeClr val="tx1"/>
              </a:solidFill>
            </a:rPr>
            <a:t>Jo</a:t>
          </a:r>
          <a:r>
            <a:rPr lang="pt-BR" sz="1800" b="1" dirty="0">
              <a:solidFill>
                <a:schemeClr val="tx1"/>
              </a:solidFill>
            </a:rPr>
            <a:t>.</a:t>
          </a:r>
          <a:r>
            <a:rPr lang="es-ES" sz="1800" b="1" dirty="0">
              <a:solidFill>
                <a:schemeClr val="tx1"/>
              </a:solidFill>
            </a:rPr>
            <a:t>1:3)</a:t>
          </a:r>
        </a:p>
      </dgm:t>
    </dgm:pt>
    <dgm:pt modelId="{3D5C7BCB-2431-4257-9365-2D40668042AE}" type="parTrans" cxnId="{6E246DD6-90D3-4B35-9BF2-5E898EF89630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36B4C9B7-9C4D-4C03-9F61-08BB20CBB4B6}" type="sibTrans" cxnId="{6E246DD6-90D3-4B35-9BF2-5E898EF89630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7C4699DD-471D-40AD-B16C-C778845D498D}">
      <dgm:prSet custT="1"/>
      <dgm:spPr>
        <a:solidFill>
          <a:schemeClr val="accent4">
            <a:lumMod val="20000"/>
            <a:lumOff val="80000"/>
          </a:schemeClr>
        </a:solidFill>
        <a:ln>
          <a:solidFill>
            <a:schemeClr val="accent4"/>
          </a:solidFill>
        </a:ln>
      </dgm:spPr>
      <dgm:t>
        <a:bodyPr/>
        <a:lstStyle/>
        <a:p>
          <a:r>
            <a:rPr lang="es-ES" sz="1800" b="1" dirty="0">
              <a:solidFill>
                <a:schemeClr val="tx1"/>
              </a:solidFill>
            </a:rPr>
            <a:t>Se </a:t>
          </a:r>
          <a:r>
            <a:rPr lang="pt-BR" sz="1800" b="1" noProof="0" dirty="0">
              <a:solidFill>
                <a:schemeClr val="tx1"/>
              </a:solidFill>
            </a:rPr>
            <a:t>fez</a:t>
          </a:r>
          <a:r>
            <a:rPr lang="es-ES" sz="1800" b="1" dirty="0">
              <a:solidFill>
                <a:schemeClr val="tx1"/>
              </a:solidFill>
            </a:rPr>
            <a:t> criatura</a:t>
          </a:r>
          <a:br>
            <a:rPr lang="es-ES" sz="1800" b="1" dirty="0">
              <a:solidFill>
                <a:schemeClr val="tx1"/>
              </a:solidFill>
            </a:rPr>
          </a:br>
          <a:r>
            <a:rPr lang="es-ES" sz="1800" b="1" dirty="0">
              <a:solidFill>
                <a:schemeClr val="tx1"/>
              </a:solidFill>
            </a:rPr>
            <a:t>(Jo.1:14)</a:t>
          </a:r>
        </a:p>
      </dgm:t>
    </dgm:pt>
    <dgm:pt modelId="{FC5DFF4E-5B91-4133-92A4-5F548B9213D0}" type="parTrans" cxnId="{89D6C48C-8AE4-4167-92A1-422DDF484CA5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55B96651-BD50-4304-918D-CB6013598BA5}" type="sibTrans" cxnId="{89D6C48C-8AE4-4167-92A1-422DDF484CA5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75E82F51-751F-41A8-9AD0-C119DE295093}">
      <dgm:prSet custT="1"/>
      <dgm:spPr>
        <a:solidFill>
          <a:schemeClr val="accent5">
            <a:lumMod val="20000"/>
            <a:lumOff val="80000"/>
          </a:schemeClr>
        </a:solidFill>
        <a:ln>
          <a:solidFill>
            <a:schemeClr val="accent5"/>
          </a:solidFill>
        </a:ln>
      </dgm:spPr>
      <dgm:t>
        <a:bodyPr/>
        <a:lstStyle/>
        <a:p>
          <a:r>
            <a:rPr lang="pt-BR" sz="1800" b="1" dirty="0">
              <a:solidFill>
                <a:schemeClr val="tx1"/>
              </a:solidFill>
            </a:rPr>
            <a:t>Passou por dificuldades, sofrimento, fome e dor, assim como nós </a:t>
          </a:r>
          <a:r>
            <a:rPr lang="es-ES" sz="1800" b="1" dirty="0">
              <a:solidFill>
                <a:schemeClr val="tx1"/>
              </a:solidFill>
            </a:rPr>
            <a:t>(</a:t>
          </a:r>
          <a:r>
            <a:rPr lang="es-ES" sz="1800" b="1" dirty="0" err="1">
              <a:solidFill>
                <a:schemeClr val="tx1"/>
              </a:solidFill>
            </a:rPr>
            <a:t>Is</a:t>
          </a:r>
          <a:r>
            <a:rPr lang="es-ES" sz="1800" b="1" dirty="0">
              <a:solidFill>
                <a:schemeClr val="tx1"/>
              </a:solidFill>
            </a:rPr>
            <a:t>. 53:3; Mr. 11:12)</a:t>
          </a:r>
        </a:p>
      </dgm:t>
    </dgm:pt>
    <dgm:pt modelId="{6470B101-6CC1-4124-A3C6-46C8AA06BF1A}" type="parTrans" cxnId="{25020358-5D89-44BD-A2FF-A27FE7A63CEE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A4C3D6B9-1DA5-4B6B-B0BD-CC4E1D346C32}" type="sibTrans" cxnId="{25020358-5D89-44BD-A2FF-A27FE7A63CEE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D8C98AAC-9E60-487A-BFA4-1D141115039A}">
      <dgm:prSet custT="1"/>
      <dgm:spPr>
        <a:solidFill>
          <a:schemeClr val="accent3">
            <a:lumMod val="20000"/>
            <a:lumOff val="80000"/>
          </a:schemeClr>
        </a:solidFill>
        <a:ln>
          <a:solidFill>
            <a:schemeClr val="accent3"/>
          </a:solidFill>
        </a:ln>
      </dgm:spPr>
      <dgm:t>
        <a:bodyPr/>
        <a:lstStyle/>
        <a:p>
          <a:r>
            <a:rPr lang="pt-BR" sz="1800" b="1" dirty="0">
              <a:solidFill>
                <a:schemeClr val="tx1"/>
              </a:solidFill>
            </a:rPr>
            <a:t>Foi tentado como nós</a:t>
          </a:r>
          <a:r>
            <a:rPr lang="es-ES" sz="1800" b="1" dirty="0">
              <a:solidFill>
                <a:schemeClr val="tx1"/>
              </a:solidFill>
            </a:rPr>
            <a:t> (Heb. 4:15)</a:t>
          </a:r>
        </a:p>
      </dgm:t>
    </dgm:pt>
    <dgm:pt modelId="{4CB70D7C-76EA-423C-AD93-6215FFEF250B}" type="parTrans" cxnId="{2951A0FC-BA63-4628-A7CF-7890B636E315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A72364C4-B4CB-4AA3-84FF-689A151E8DF3}" type="sibTrans" cxnId="{2951A0FC-BA63-4628-A7CF-7890B636E315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3D7BC7F4-1B42-4480-BD99-5412295323CC}">
      <dgm:prSet custT="1"/>
      <dgm:spPr>
        <a:solidFill>
          <a:schemeClr val="accent2">
            <a:lumMod val="20000"/>
            <a:lumOff val="80000"/>
          </a:schemeClr>
        </a:solidFill>
        <a:ln>
          <a:solidFill>
            <a:schemeClr val="accent2"/>
          </a:solidFill>
        </a:ln>
      </dgm:spPr>
      <dgm:t>
        <a:bodyPr/>
        <a:lstStyle/>
        <a:p>
          <a:r>
            <a:rPr lang="pt-BR" sz="1800" b="1" dirty="0">
              <a:solidFill>
                <a:schemeClr val="tx1"/>
              </a:solidFill>
            </a:rPr>
            <a:t>Sendo justo, Ele voluntariamente sofreu por nossos pecados</a:t>
          </a:r>
          <a:r>
            <a:rPr lang="es-ES" sz="1800" b="1" dirty="0">
              <a:solidFill>
                <a:schemeClr val="tx1"/>
              </a:solidFill>
            </a:rPr>
            <a:t> (1P. 3:18; Jo. 10:17-18)</a:t>
          </a:r>
        </a:p>
      </dgm:t>
    </dgm:pt>
    <dgm:pt modelId="{906311EB-6FDF-4A2E-AEE5-CF8B9C08BAAD}" type="parTrans" cxnId="{A1A2205B-FCF1-4F84-B85C-7AB546FD1154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4AA7259E-67A2-47FE-B48D-30B3EE99EE47}" type="sibTrans" cxnId="{A1A2205B-FCF1-4F84-B85C-7AB546FD1154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E083FB59-873C-4410-A644-78F885F8EE95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pt-BR" sz="1800" b="1" dirty="0">
              <a:solidFill>
                <a:schemeClr val="tx1"/>
              </a:solidFill>
            </a:rPr>
            <a:t>Ao morrer e ressuscitar, assegurou-nos a vida eterna em sua companhia</a:t>
          </a:r>
          <a:r>
            <a:rPr lang="es-ES" sz="1800" b="1" dirty="0">
              <a:solidFill>
                <a:schemeClr val="tx1"/>
              </a:solidFill>
            </a:rPr>
            <a:t> </a:t>
          </a:r>
          <a:r>
            <a:rPr lang="es-ES" sz="1400" b="1" dirty="0">
              <a:solidFill>
                <a:schemeClr val="tx1"/>
              </a:solidFill>
            </a:rPr>
            <a:t>(Ro. 6:3-4)</a:t>
          </a:r>
          <a:endParaRPr lang="es-ES" sz="1800" b="1" dirty="0">
            <a:solidFill>
              <a:schemeClr val="tx1"/>
            </a:solidFill>
          </a:endParaRPr>
        </a:p>
      </dgm:t>
    </dgm:pt>
    <dgm:pt modelId="{A692FC1B-4379-4810-A9D5-197338EC170D}" type="parTrans" cxnId="{A9393B3D-9802-45E4-87F0-BC546E02A02D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F6FFC661-E637-4BBE-9EBC-01A5A307A731}" type="sibTrans" cxnId="{A9393B3D-9802-45E4-87F0-BC546E02A02D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69D2D5CC-9BD5-48B5-9A0E-C12B56793AA8}">
      <dgm:prSet custT="1"/>
      <dgm:spPr>
        <a:solidFill>
          <a:schemeClr val="bg2">
            <a:lumMod val="20000"/>
            <a:lumOff val="80000"/>
          </a:schemeClr>
        </a:solidFill>
        <a:ln>
          <a:solidFill>
            <a:schemeClr val="bg2"/>
          </a:solidFill>
        </a:ln>
      </dgm:spPr>
      <dgm:t>
        <a:bodyPr/>
        <a:lstStyle/>
        <a:p>
          <a:r>
            <a:rPr lang="pt-BR" sz="1800" b="1" dirty="0">
              <a:solidFill>
                <a:schemeClr val="tx1"/>
              </a:solidFill>
            </a:rPr>
            <a:t>E tudo isso foi por amor (1 </a:t>
          </a:r>
          <a:r>
            <a:rPr lang="pt-BR" sz="1800" b="1" dirty="0" err="1">
              <a:solidFill>
                <a:schemeClr val="tx1"/>
              </a:solidFill>
            </a:rPr>
            <a:t>Jo</a:t>
          </a:r>
          <a:r>
            <a:rPr lang="es-ES" sz="1800" b="1" dirty="0">
              <a:solidFill>
                <a:schemeClr val="tx1"/>
              </a:solidFill>
            </a:rPr>
            <a:t>. 4:10)</a:t>
          </a:r>
        </a:p>
      </dgm:t>
    </dgm:pt>
    <dgm:pt modelId="{4FF23766-C05C-4B16-B3B7-452DA364FCCD}" type="parTrans" cxnId="{C347FAE2-F9AF-450E-ACF8-77E63760786F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C2867D3D-5174-4AE1-A1E7-640D7E52F177}" type="sibTrans" cxnId="{C347FAE2-F9AF-450E-ACF8-77E63760786F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09DC6AB6-5FB9-45DB-B57D-3F1C47DED07F}" type="pres">
      <dgm:prSet presAssocID="{88489E9B-71C7-4F4B-B8E8-11B9E8891458}" presName="Name0" presStyleCnt="0">
        <dgm:presLayoutVars>
          <dgm:dir/>
          <dgm:resizeHandles val="exact"/>
        </dgm:presLayoutVars>
      </dgm:prSet>
      <dgm:spPr/>
    </dgm:pt>
    <dgm:pt modelId="{42DA5298-FE3D-454D-A670-1EC715F8F966}" type="pres">
      <dgm:prSet presAssocID="{DD5FA090-E523-4569-82E8-B47B61003D6E}" presName="composite" presStyleCnt="0"/>
      <dgm:spPr/>
    </dgm:pt>
    <dgm:pt modelId="{3425B0F2-C3C8-4125-87C3-98F6D97C089B}" type="pres">
      <dgm:prSet presAssocID="{DD5FA090-E523-4569-82E8-B47B61003D6E}" presName="rect1" presStyleLbl="bgShp" presStyleIdx="0" presStyleCnt="7" custScaleY="116685"/>
      <dgm:spPr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6"/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gm:spPr>
    </dgm:pt>
    <dgm:pt modelId="{4A75FEE0-12CA-4BA1-BAA0-346A38023E4D}" type="pres">
      <dgm:prSet presAssocID="{DD5FA090-E523-4569-82E8-B47B61003D6E}" presName="rect2" presStyleLbl="trBgShp" presStyleIdx="0" presStyleCnt="7" custLinFactNeighborY="59724">
        <dgm:presLayoutVars>
          <dgm:bulletEnabled val="1"/>
        </dgm:presLayoutVars>
      </dgm:prSet>
      <dgm:spPr/>
    </dgm:pt>
    <dgm:pt modelId="{2AA5DECD-78F7-4968-AAFF-9971D401501C}" type="pres">
      <dgm:prSet presAssocID="{36B4C9B7-9C4D-4C03-9F61-08BB20CBB4B6}" presName="sibTrans" presStyleCnt="0"/>
      <dgm:spPr/>
    </dgm:pt>
    <dgm:pt modelId="{942E6D2F-AB0A-40B2-8229-58DEDEC46055}" type="pres">
      <dgm:prSet presAssocID="{7C4699DD-471D-40AD-B16C-C778845D498D}" presName="composite" presStyleCnt="0"/>
      <dgm:spPr/>
    </dgm:pt>
    <dgm:pt modelId="{2F41995C-22B0-421C-8230-891191E1E846}" type="pres">
      <dgm:prSet presAssocID="{7C4699DD-471D-40AD-B16C-C778845D498D}" presName="rect1" presStyleLbl="bgShp" presStyleIdx="1" presStyleCnt="7" custScaleY="116685"/>
      <dgm:spPr>
        <a:blipFill rotWithShape="1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4"/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gm:spPr>
    </dgm:pt>
    <dgm:pt modelId="{72C37650-D275-4B9D-9E2D-9D7401BA3D9E}" type="pres">
      <dgm:prSet presAssocID="{7C4699DD-471D-40AD-B16C-C778845D498D}" presName="rect2" presStyleLbl="trBgShp" presStyleIdx="1" presStyleCnt="7" custLinFactNeighborY="57736">
        <dgm:presLayoutVars>
          <dgm:bulletEnabled val="1"/>
        </dgm:presLayoutVars>
      </dgm:prSet>
      <dgm:spPr/>
    </dgm:pt>
    <dgm:pt modelId="{589C5419-77DC-43E0-8C8F-9826399B02AC}" type="pres">
      <dgm:prSet presAssocID="{55B96651-BD50-4304-918D-CB6013598BA5}" presName="sibTrans" presStyleCnt="0"/>
      <dgm:spPr/>
    </dgm:pt>
    <dgm:pt modelId="{B10F7175-0875-49B8-8AF2-E066FC8D1606}" type="pres">
      <dgm:prSet presAssocID="{75E82F51-751F-41A8-9AD0-C119DE295093}" presName="composite" presStyleCnt="0"/>
      <dgm:spPr/>
    </dgm:pt>
    <dgm:pt modelId="{DBA62EDB-871E-40DE-B429-17C783811F47}" type="pres">
      <dgm:prSet presAssocID="{75E82F51-751F-41A8-9AD0-C119DE295093}" presName="rect1" presStyleLbl="bgShp" presStyleIdx="2" presStyleCnt="7" custScaleX="160685" custScaleY="116685"/>
      <dgm:spPr>
        <a:blipFill dpi="0"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5"/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gm:spPr>
    </dgm:pt>
    <dgm:pt modelId="{F79FEEF2-A183-4219-8981-FB5DBB4F39B0}" type="pres">
      <dgm:prSet presAssocID="{75E82F51-751F-41A8-9AD0-C119DE295093}" presName="rect2" presStyleLbl="trBgShp" presStyleIdx="2" presStyleCnt="7" custScaleX="160685" custScaleY="156648" custLinFactNeighborY="27874">
        <dgm:presLayoutVars>
          <dgm:bulletEnabled val="1"/>
        </dgm:presLayoutVars>
      </dgm:prSet>
      <dgm:spPr/>
    </dgm:pt>
    <dgm:pt modelId="{45EF4375-EEA7-4B97-89A3-6792A05A8C76}" type="pres">
      <dgm:prSet presAssocID="{A4C3D6B9-1DA5-4B6B-B0BD-CC4E1D346C32}" presName="sibTrans" presStyleCnt="0"/>
      <dgm:spPr/>
    </dgm:pt>
    <dgm:pt modelId="{4ED927AA-121C-46E0-9EB1-8BF7FA3FCB0A}" type="pres">
      <dgm:prSet presAssocID="{D8C98AAC-9E60-487A-BFA4-1D141115039A}" presName="composite" presStyleCnt="0"/>
      <dgm:spPr/>
    </dgm:pt>
    <dgm:pt modelId="{89585A44-E233-4086-BB1B-031CB0C559F4}" type="pres">
      <dgm:prSet presAssocID="{D8C98AAC-9E60-487A-BFA4-1D141115039A}" presName="rect1" presStyleLbl="bgShp" presStyleIdx="3" presStyleCnt="7" custScaleY="116685"/>
      <dgm:spPr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3"/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gm:spPr>
    </dgm:pt>
    <dgm:pt modelId="{4D95D6BB-787B-4B1F-9474-902198FD8113}" type="pres">
      <dgm:prSet presAssocID="{D8C98AAC-9E60-487A-BFA4-1D141115039A}" presName="rect2" presStyleLbl="trBgShp" presStyleIdx="3" presStyleCnt="7" custLinFactNeighborY="55748">
        <dgm:presLayoutVars>
          <dgm:bulletEnabled val="1"/>
        </dgm:presLayoutVars>
      </dgm:prSet>
      <dgm:spPr/>
    </dgm:pt>
    <dgm:pt modelId="{5D625489-2B11-4F53-9FE0-970AC7EAB239}" type="pres">
      <dgm:prSet presAssocID="{A72364C4-B4CB-4AA3-84FF-689A151E8DF3}" presName="sibTrans" presStyleCnt="0"/>
      <dgm:spPr/>
    </dgm:pt>
    <dgm:pt modelId="{86BF6D74-D2D6-4A8D-AF0D-64D5A6A71138}" type="pres">
      <dgm:prSet presAssocID="{3D7BC7F4-1B42-4480-BD99-5412295323CC}" presName="composite" presStyleCnt="0"/>
      <dgm:spPr/>
    </dgm:pt>
    <dgm:pt modelId="{475ED61E-E34C-49AE-AB8E-3966E0F0933B}" type="pres">
      <dgm:prSet presAssocID="{3D7BC7F4-1B42-4480-BD99-5412295323CC}" presName="rect1" presStyleLbl="bgShp" presStyleIdx="4" presStyleCnt="7" custScaleX="143298" custScaleY="116685"/>
      <dgm:spPr>
        <a:blipFill rotWithShape="1"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2"/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gm:spPr>
    </dgm:pt>
    <dgm:pt modelId="{C02D3DC0-21BB-4B11-8F49-6AFF1271CD62}" type="pres">
      <dgm:prSet presAssocID="{3D7BC7F4-1B42-4480-BD99-5412295323CC}" presName="rect2" presStyleLbl="trBgShp" presStyleIdx="4" presStyleCnt="7" custScaleX="143298" custScaleY="152532" custLinFactNeighborY="29865">
        <dgm:presLayoutVars>
          <dgm:bulletEnabled val="1"/>
        </dgm:presLayoutVars>
      </dgm:prSet>
      <dgm:spPr/>
    </dgm:pt>
    <dgm:pt modelId="{656712E3-725E-41BC-9379-90D117890268}" type="pres">
      <dgm:prSet presAssocID="{4AA7259E-67A2-47FE-B48D-30B3EE99EE47}" presName="sibTrans" presStyleCnt="0"/>
      <dgm:spPr/>
    </dgm:pt>
    <dgm:pt modelId="{6C06AAF5-1D20-4879-9883-57400F07C8E4}" type="pres">
      <dgm:prSet presAssocID="{E083FB59-873C-4410-A644-78F885F8EE95}" presName="composite" presStyleCnt="0"/>
      <dgm:spPr/>
    </dgm:pt>
    <dgm:pt modelId="{A5F1CBFD-6BDB-4629-9C06-78B8EDC96FE0}" type="pres">
      <dgm:prSet presAssocID="{E083FB59-873C-4410-A644-78F885F8EE95}" presName="rect1" presStyleLbl="bgShp" presStyleIdx="5" presStyleCnt="7" custScaleX="123301" custScaleY="116685" custLinFactNeighborX="0"/>
      <dgm:spPr>
        <a:blipFill rotWithShape="1">
          <a:blip xmlns:r="http://schemas.openxmlformats.org/officeDocument/2006/relationships"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1"/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gm:spPr>
    </dgm:pt>
    <dgm:pt modelId="{5B052712-857B-452D-AEE2-B6AE847FA35E}" type="pres">
      <dgm:prSet presAssocID="{E083FB59-873C-4410-A644-78F885F8EE95}" presName="rect2" presStyleLbl="trBgShp" presStyleIdx="5" presStyleCnt="7" custScaleX="123301" custScaleY="160494" custLinFactNeighborY="27874">
        <dgm:presLayoutVars>
          <dgm:bulletEnabled val="1"/>
        </dgm:presLayoutVars>
      </dgm:prSet>
      <dgm:spPr/>
    </dgm:pt>
    <dgm:pt modelId="{20B0F151-98FC-4A0B-A0B3-C95D0B64619D}" type="pres">
      <dgm:prSet presAssocID="{F6FFC661-E637-4BBE-9EBC-01A5A307A731}" presName="sibTrans" presStyleCnt="0"/>
      <dgm:spPr/>
    </dgm:pt>
    <dgm:pt modelId="{C8F54DBB-939F-4656-9552-A4D0BA9D8538}" type="pres">
      <dgm:prSet presAssocID="{69D2D5CC-9BD5-48B5-9A0E-C12B56793AA8}" presName="composite" presStyleCnt="0"/>
      <dgm:spPr/>
    </dgm:pt>
    <dgm:pt modelId="{F408E34B-A19F-437D-8DE7-54BA144AC0B4}" type="pres">
      <dgm:prSet presAssocID="{69D2D5CC-9BD5-48B5-9A0E-C12B56793AA8}" presName="rect1" presStyleLbl="bgShp" presStyleIdx="6" presStyleCnt="7" custScaleY="116685"/>
      <dgm:spPr>
        <a:blipFill rotWithShape="1"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bg2"/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gm:spPr>
    </dgm:pt>
    <dgm:pt modelId="{557ACB4E-4DC4-4E82-BA70-4D0847941B4E}" type="pres">
      <dgm:prSet presAssocID="{69D2D5CC-9BD5-48B5-9A0E-C12B56793AA8}" presName="rect2" presStyleLbl="trBgShp" presStyleIdx="6" presStyleCnt="7" custLinFactNeighborY="58867">
        <dgm:presLayoutVars>
          <dgm:bulletEnabled val="1"/>
        </dgm:presLayoutVars>
      </dgm:prSet>
      <dgm:spPr/>
    </dgm:pt>
  </dgm:ptLst>
  <dgm:cxnLst>
    <dgm:cxn modelId="{9021C713-9AF6-449D-9D9C-5CF778F2FC04}" type="presOf" srcId="{69D2D5CC-9BD5-48B5-9A0E-C12B56793AA8}" destId="{557ACB4E-4DC4-4E82-BA70-4D0847941B4E}" srcOrd="0" destOrd="0" presId="urn:microsoft.com/office/officeart/2008/layout/BendingPictureSemiTransparentText"/>
    <dgm:cxn modelId="{FE18DB1A-8B46-4CE3-B6E0-0A0BF1549096}" type="presOf" srcId="{D8C98AAC-9E60-487A-BFA4-1D141115039A}" destId="{4D95D6BB-787B-4B1F-9474-902198FD8113}" srcOrd="0" destOrd="0" presId="urn:microsoft.com/office/officeart/2008/layout/BendingPictureSemiTransparentText"/>
    <dgm:cxn modelId="{2886431B-D731-4984-923E-336C2F95F288}" type="presOf" srcId="{DD5FA090-E523-4569-82E8-B47B61003D6E}" destId="{4A75FEE0-12CA-4BA1-BAA0-346A38023E4D}" srcOrd="0" destOrd="0" presId="urn:microsoft.com/office/officeart/2008/layout/BendingPictureSemiTransparentText"/>
    <dgm:cxn modelId="{A9393B3D-9802-45E4-87F0-BC546E02A02D}" srcId="{88489E9B-71C7-4F4B-B8E8-11B9E8891458}" destId="{E083FB59-873C-4410-A644-78F885F8EE95}" srcOrd="5" destOrd="0" parTransId="{A692FC1B-4379-4810-A9D5-197338EC170D}" sibTransId="{F6FFC661-E637-4BBE-9EBC-01A5A307A731}"/>
    <dgm:cxn modelId="{A1A2205B-FCF1-4F84-B85C-7AB546FD1154}" srcId="{88489E9B-71C7-4F4B-B8E8-11B9E8891458}" destId="{3D7BC7F4-1B42-4480-BD99-5412295323CC}" srcOrd="4" destOrd="0" parTransId="{906311EB-6FDF-4A2E-AEE5-CF8B9C08BAAD}" sibTransId="{4AA7259E-67A2-47FE-B48D-30B3EE99EE47}"/>
    <dgm:cxn modelId="{A273554F-5E3A-4B16-AC32-FF3F0E10389B}" type="presOf" srcId="{E083FB59-873C-4410-A644-78F885F8EE95}" destId="{5B052712-857B-452D-AEE2-B6AE847FA35E}" srcOrd="0" destOrd="0" presId="urn:microsoft.com/office/officeart/2008/layout/BendingPictureSemiTransparentText"/>
    <dgm:cxn modelId="{43997C73-867F-4F8F-A1A3-435D3E3E02C4}" type="presOf" srcId="{3D7BC7F4-1B42-4480-BD99-5412295323CC}" destId="{C02D3DC0-21BB-4B11-8F49-6AFF1271CD62}" srcOrd="0" destOrd="0" presId="urn:microsoft.com/office/officeart/2008/layout/BendingPictureSemiTransparentText"/>
    <dgm:cxn modelId="{25020358-5D89-44BD-A2FF-A27FE7A63CEE}" srcId="{88489E9B-71C7-4F4B-B8E8-11B9E8891458}" destId="{75E82F51-751F-41A8-9AD0-C119DE295093}" srcOrd="2" destOrd="0" parTransId="{6470B101-6CC1-4124-A3C6-46C8AA06BF1A}" sibTransId="{A4C3D6B9-1DA5-4B6B-B0BD-CC4E1D346C32}"/>
    <dgm:cxn modelId="{89D6C48C-8AE4-4167-92A1-422DDF484CA5}" srcId="{88489E9B-71C7-4F4B-B8E8-11B9E8891458}" destId="{7C4699DD-471D-40AD-B16C-C778845D498D}" srcOrd="1" destOrd="0" parTransId="{FC5DFF4E-5B91-4133-92A4-5F548B9213D0}" sibTransId="{55B96651-BD50-4304-918D-CB6013598BA5}"/>
    <dgm:cxn modelId="{D34D7CB0-7477-4F29-99F7-B9B11C54861A}" type="presOf" srcId="{75E82F51-751F-41A8-9AD0-C119DE295093}" destId="{F79FEEF2-A183-4219-8981-FB5DBB4F39B0}" srcOrd="0" destOrd="0" presId="urn:microsoft.com/office/officeart/2008/layout/BendingPictureSemiTransparentText"/>
    <dgm:cxn modelId="{7B0FDBC8-7116-4B8F-81CC-D6F26767479D}" type="presOf" srcId="{88489E9B-71C7-4F4B-B8E8-11B9E8891458}" destId="{09DC6AB6-5FB9-45DB-B57D-3F1C47DED07F}" srcOrd="0" destOrd="0" presId="urn:microsoft.com/office/officeart/2008/layout/BendingPictureSemiTransparentText"/>
    <dgm:cxn modelId="{2FA81DD5-58B5-44D3-9E84-B8B8BCD61AB4}" type="presOf" srcId="{7C4699DD-471D-40AD-B16C-C778845D498D}" destId="{72C37650-D275-4B9D-9E2D-9D7401BA3D9E}" srcOrd="0" destOrd="0" presId="urn:microsoft.com/office/officeart/2008/layout/BendingPictureSemiTransparentText"/>
    <dgm:cxn modelId="{6E246DD6-90D3-4B35-9BF2-5E898EF89630}" srcId="{88489E9B-71C7-4F4B-B8E8-11B9E8891458}" destId="{DD5FA090-E523-4569-82E8-B47B61003D6E}" srcOrd="0" destOrd="0" parTransId="{3D5C7BCB-2431-4257-9365-2D40668042AE}" sibTransId="{36B4C9B7-9C4D-4C03-9F61-08BB20CBB4B6}"/>
    <dgm:cxn modelId="{C347FAE2-F9AF-450E-ACF8-77E63760786F}" srcId="{88489E9B-71C7-4F4B-B8E8-11B9E8891458}" destId="{69D2D5CC-9BD5-48B5-9A0E-C12B56793AA8}" srcOrd="6" destOrd="0" parTransId="{4FF23766-C05C-4B16-B3B7-452DA364FCCD}" sibTransId="{C2867D3D-5174-4AE1-A1E7-640D7E52F177}"/>
    <dgm:cxn modelId="{2951A0FC-BA63-4628-A7CF-7890B636E315}" srcId="{88489E9B-71C7-4F4B-B8E8-11B9E8891458}" destId="{D8C98AAC-9E60-487A-BFA4-1D141115039A}" srcOrd="3" destOrd="0" parTransId="{4CB70D7C-76EA-423C-AD93-6215FFEF250B}" sibTransId="{A72364C4-B4CB-4AA3-84FF-689A151E8DF3}"/>
    <dgm:cxn modelId="{E1CFFBCD-A3F6-4F3F-8135-3D683867ED2B}" type="presParOf" srcId="{09DC6AB6-5FB9-45DB-B57D-3F1C47DED07F}" destId="{42DA5298-FE3D-454D-A670-1EC715F8F966}" srcOrd="0" destOrd="0" presId="urn:microsoft.com/office/officeart/2008/layout/BendingPictureSemiTransparentText"/>
    <dgm:cxn modelId="{FC4D759A-2318-4B87-A5EA-3D2EE7A656C9}" type="presParOf" srcId="{42DA5298-FE3D-454D-A670-1EC715F8F966}" destId="{3425B0F2-C3C8-4125-87C3-98F6D97C089B}" srcOrd="0" destOrd="0" presId="urn:microsoft.com/office/officeart/2008/layout/BendingPictureSemiTransparentText"/>
    <dgm:cxn modelId="{7174D502-FA77-4B69-A818-BDE4B2BF66A8}" type="presParOf" srcId="{42DA5298-FE3D-454D-A670-1EC715F8F966}" destId="{4A75FEE0-12CA-4BA1-BAA0-346A38023E4D}" srcOrd="1" destOrd="0" presId="urn:microsoft.com/office/officeart/2008/layout/BendingPictureSemiTransparentText"/>
    <dgm:cxn modelId="{F6C6D7C6-771D-4022-A2D0-279C34F2D79C}" type="presParOf" srcId="{09DC6AB6-5FB9-45DB-B57D-3F1C47DED07F}" destId="{2AA5DECD-78F7-4968-AAFF-9971D401501C}" srcOrd="1" destOrd="0" presId="urn:microsoft.com/office/officeart/2008/layout/BendingPictureSemiTransparentText"/>
    <dgm:cxn modelId="{2653C0B5-9717-4F69-B97B-C91A4BC8FD8B}" type="presParOf" srcId="{09DC6AB6-5FB9-45DB-B57D-3F1C47DED07F}" destId="{942E6D2F-AB0A-40B2-8229-58DEDEC46055}" srcOrd="2" destOrd="0" presId="urn:microsoft.com/office/officeart/2008/layout/BendingPictureSemiTransparentText"/>
    <dgm:cxn modelId="{3A564972-B3F2-4C12-9997-7635A8984051}" type="presParOf" srcId="{942E6D2F-AB0A-40B2-8229-58DEDEC46055}" destId="{2F41995C-22B0-421C-8230-891191E1E846}" srcOrd="0" destOrd="0" presId="urn:microsoft.com/office/officeart/2008/layout/BendingPictureSemiTransparentText"/>
    <dgm:cxn modelId="{12B8E0F9-758E-47D1-B96D-D12F4A9D84FD}" type="presParOf" srcId="{942E6D2F-AB0A-40B2-8229-58DEDEC46055}" destId="{72C37650-D275-4B9D-9E2D-9D7401BA3D9E}" srcOrd="1" destOrd="0" presId="urn:microsoft.com/office/officeart/2008/layout/BendingPictureSemiTransparentText"/>
    <dgm:cxn modelId="{2D9ADECF-AA08-444F-9FFC-C779463739E5}" type="presParOf" srcId="{09DC6AB6-5FB9-45DB-B57D-3F1C47DED07F}" destId="{589C5419-77DC-43E0-8C8F-9826399B02AC}" srcOrd="3" destOrd="0" presId="urn:microsoft.com/office/officeart/2008/layout/BendingPictureSemiTransparentText"/>
    <dgm:cxn modelId="{CACE34D2-B133-4525-A6F4-0A6386F23868}" type="presParOf" srcId="{09DC6AB6-5FB9-45DB-B57D-3F1C47DED07F}" destId="{B10F7175-0875-49B8-8AF2-E066FC8D1606}" srcOrd="4" destOrd="0" presId="urn:microsoft.com/office/officeart/2008/layout/BendingPictureSemiTransparentText"/>
    <dgm:cxn modelId="{F3FBA331-ECD0-4D3E-AB0B-020C8F3A5EC7}" type="presParOf" srcId="{B10F7175-0875-49B8-8AF2-E066FC8D1606}" destId="{DBA62EDB-871E-40DE-B429-17C783811F47}" srcOrd="0" destOrd="0" presId="urn:microsoft.com/office/officeart/2008/layout/BendingPictureSemiTransparentText"/>
    <dgm:cxn modelId="{A4BD9126-CCA0-4B8C-853D-8A4C4BFC3C49}" type="presParOf" srcId="{B10F7175-0875-49B8-8AF2-E066FC8D1606}" destId="{F79FEEF2-A183-4219-8981-FB5DBB4F39B0}" srcOrd="1" destOrd="0" presId="urn:microsoft.com/office/officeart/2008/layout/BendingPictureSemiTransparentText"/>
    <dgm:cxn modelId="{6CC0C3A8-2D99-4FB2-B928-6B3E862BD62E}" type="presParOf" srcId="{09DC6AB6-5FB9-45DB-B57D-3F1C47DED07F}" destId="{45EF4375-EEA7-4B97-89A3-6792A05A8C76}" srcOrd="5" destOrd="0" presId="urn:microsoft.com/office/officeart/2008/layout/BendingPictureSemiTransparentText"/>
    <dgm:cxn modelId="{9AE18C00-3B79-4532-A876-C1967B828E26}" type="presParOf" srcId="{09DC6AB6-5FB9-45DB-B57D-3F1C47DED07F}" destId="{4ED927AA-121C-46E0-9EB1-8BF7FA3FCB0A}" srcOrd="6" destOrd="0" presId="urn:microsoft.com/office/officeart/2008/layout/BendingPictureSemiTransparentText"/>
    <dgm:cxn modelId="{757987DF-FE5B-4877-9C4D-6097AD1425CA}" type="presParOf" srcId="{4ED927AA-121C-46E0-9EB1-8BF7FA3FCB0A}" destId="{89585A44-E233-4086-BB1B-031CB0C559F4}" srcOrd="0" destOrd="0" presId="urn:microsoft.com/office/officeart/2008/layout/BendingPictureSemiTransparentText"/>
    <dgm:cxn modelId="{4F0DD71D-0DBF-4588-BC37-DB423ECAB1AA}" type="presParOf" srcId="{4ED927AA-121C-46E0-9EB1-8BF7FA3FCB0A}" destId="{4D95D6BB-787B-4B1F-9474-902198FD8113}" srcOrd="1" destOrd="0" presId="urn:microsoft.com/office/officeart/2008/layout/BendingPictureSemiTransparentText"/>
    <dgm:cxn modelId="{5C585954-82FF-49D3-9D4B-6530818BD5D5}" type="presParOf" srcId="{09DC6AB6-5FB9-45DB-B57D-3F1C47DED07F}" destId="{5D625489-2B11-4F53-9FE0-970AC7EAB239}" srcOrd="7" destOrd="0" presId="urn:microsoft.com/office/officeart/2008/layout/BendingPictureSemiTransparentText"/>
    <dgm:cxn modelId="{A30A5442-8902-4BB2-896F-1FACE61B74F8}" type="presParOf" srcId="{09DC6AB6-5FB9-45DB-B57D-3F1C47DED07F}" destId="{86BF6D74-D2D6-4A8D-AF0D-64D5A6A71138}" srcOrd="8" destOrd="0" presId="urn:microsoft.com/office/officeart/2008/layout/BendingPictureSemiTransparentText"/>
    <dgm:cxn modelId="{2CB32E33-B93D-421B-89B3-EC0579167410}" type="presParOf" srcId="{86BF6D74-D2D6-4A8D-AF0D-64D5A6A71138}" destId="{475ED61E-E34C-49AE-AB8E-3966E0F0933B}" srcOrd="0" destOrd="0" presId="urn:microsoft.com/office/officeart/2008/layout/BendingPictureSemiTransparentText"/>
    <dgm:cxn modelId="{D38DBC30-431C-4C23-906F-5E85C50390CB}" type="presParOf" srcId="{86BF6D74-D2D6-4A8D-AF0D-64D5A6A71138}" destId="{C02D3DC0-21BB-4B11-8F49-6AFF1271CD62}" srcOrd="1" destOrd="0" presId="urn:microsoft.com/office/officeart/2008/layout/BendingPictureSemiTransparentText"/>
    <dgm:cxn modelId="{CD8C26E9-1E19-4215-80CE-432844865F01}" type="presParOf" srcId="{09DC6AB6-5FB9-45DB-B57D-3F1C47DED07F}" destId="{656712E3-725E-41BC-9379-90D117890268}" srcOrd="9" destOrd="0" presId="urn:microsoft.com/office/officeart/2008/layout/BendingPictureSemiTransparentText"/>
    <dgm:cxn modelId="{EC378D5E-CE3B-4C08-AF88-C5C4CF5224F6}" type="presParOf" srcId="{09DC6AB6-5FB9-45DB-B57D-3F1C47DED07F}" destId="{6C06AAF5-1D20-4879-9883-57400F07C8E4}" srcOrd="10" destOrd="0" presId="urn:microsoft.com/office/officeart/2008/layout/BendingPictureSemiTransparentText"/>
    <dgm:cxn modelId="{87EEB54B-18CF-4DDF-B55A-0BA155021693}" type="presParOf" srcId="{6C06AAF5-1D20-4879-9883-57400F07C8E4}" destId="{A5F1CBFD-6BDB-4629-9C06-78B8EDC96FE0}" srcOrd="0" destOrd="0" presId="urn:microsoft.com/office/officeart/2008/layout/BendingPictureSemiTransparentText"/>
    <dgm:cxn modelId="{3F0FD47C-E559-444D-8CFA-965D313D6B5C}" type="presParOf" srcId="{6C06AAF5-1D20-4879-9883-57400F07C8E4}" destId="{5B052712-857B-452D-AEE2-B6AE847FA35E}" srcOrd="1" destOrd="0" presId="urn:microsoft.com/office/officeart/2008/layout/BendingPictureSemiTransparentText"/>
    <dgm:cxn modelId="{6143C736-B4D7-4C5F-A526-FE332152F19A}" type="presParOf" srcId="{09DC6AB6-5FB9-45DB-B57D-3F1C47DED07F}" destId="{20B0F151-98FC-4A0B-A0B3-C95D0B64619D}" srcOrd="11" destOrd="0" presId="urn:microsoft.com/office/officeart/2008/layout/BendingPictureSemiTransparentText"/>
    <dgm:cxn modelId="{392CDA1C-A3D8-40A6-B895-E5198647781E}" type="presParOf" srcId="{09DC6AB6-5FB9-45DB-B57D-3F1C47DED07F}" destId="{C8F54DBB-939F-4656-9552-A4D0BA9D8538}" srcOrd="12" destOrd="0" presId="urn:microsoft.com/office/officeart/2008/layout/BendingPictureSemiTransparentText"/>
    <dgm:cxn modelId="{EB8CE2DA-E8B6-4994-84E5-9EB9E668180A}" type="presParOf" srcId="{C8F54DBB-939F-4656-9552-A4D0BA9D8538}" destId="{F408E34B-A19F-437D-8DE7-54BA144AC0B4}" srcOrd="0" destOrd="0" presId="urn:microsoft.com/office/officeart/2008/layout/BendingPictureSemiTransparentText"/>
    <dgm:cxn modelId="{B2B98F62-D504-4EFA-9071-D710A55C2214}" type="presParOf" srcId="{C8F54DBB-939F-4656-9552-A4D0BA9D8538}" destId="{557ACB4E-4DC4-4E82-BA70-4D0847941B4E}" srcOrd="1" destOrd="0" presId="urn:microsoft.com/office/officeart/2008/layout/BendingPictureSemiTransparentTex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25B0F2-C3C8-4125-87C3-98F6D97C089B}">
      <dsp:nvSpPr>
        <dsp:cNvPr id="0" name=""/>
        <dsp:cNvSpPr/>
      </dsp:nvSpPr>
      <dsp:spPr>
        <a:xfrm>
          <a:off x="36439" y="5304"/>
          <a:ext cx="2350558" cy="2350860"/>
        </a:xfrm>
        <a:prstGeom prst="rect">
          <a:avLst/>
        </a:prstGeom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75FEE0-12CA-4BA1-BAA0-346A38023E4D}">
      <dsp:nvSpPr>
        <dsp:cNvPr id="0" name=""/>
        <dsp:cNvSpPr/>
      </dsp:nvSpPr>
      <dsp:spPr>
        <a:xfrm>
          <a:off x="36439" y="1872459"/>
          <a:ext cx="2350558" cy="483529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chemeClr val="tx1"/>
              </a:solidFill>
            </a:rPr>
            <a:t>Jesus criou tudo o que existe (</a:t>
          </a:r>
          <a:r>
            <a:rPr lang="pt-BR" sz="1800" b="1" kern="1200" dirty="0" err="1">
              <a:solidFill>
                <a:schemeClr val="tx1"/>
              </a:solidFill>
            </a:rPr>
            <a:t>Jo</a:t>
          </a:r>
          <a:r>
            <a:rPr lang="pt-BR" sz="1800" b="1" kern="1200" dirty="0">
              <a:solidFill>
                <a:schemeClr val="tx1"/>
              </a:solidFill>
            </a:rPr>
            <a:t>.</a:t>
          </a:r>
          <a:r>
            <a:rPr lang="es-ES" sz="1800" b="1" kern="1200" dirty="0">
              <a:solidFill>
                <a:schemeClr val="tx1"/>
              </a:solidFill>
            </a:rPr>
            <a:t>1:3)</a:t>
          </a:r>
        </a:p>
      </dsp:txBody>
      <dsp:txXfrm>
        <a:off x="36439" y="1872459"/>
        <a:ext cx="2350558" cy="483529"/>
      </dsp:txXfrm>
    </dsp:sp>
    <dsp:sp modelId="{2F41995C-22B0-421C-8230-891191E1E846}">
      <dsp:nvSpPr>
        <dsp:cNvPr id="0" name=""/>
        <dsp:cNvSpPr/>
      </dsp:nvSpPr>
      <dsp:spPr>
        <a:xfrm>
          <a:off x="2626748" y="5304"/>
          <a:ext cx="2350558" cy="2350860"/>
        </a:xfrm>
        <a:prstGeom prst="rect">
          <a:avLst/>
        </a:prstGeom>
        <a:blipFill rotWithShape="1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4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C37650-D275-4B9D-9E2D-9D7401BA3D9E}">
      <dsp:nvSpPr>
        <dsp:cNvPr id="0" name=""/>
        <dsp:cNvSpPr/>
      </dsp:nvSpPr>
      <dsp:spPr>
        <a:xfrm>
          <a:off x="2626748" y="1862846"/>
          <a:ext cx="2350558" cy="483529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schemeClr val="tx1"/>
              </a:solidFill>
            </a:rPr>
            <a:t>Se </a:t>
          </a:r>
          <a:r>
            <a:rPr lang="pt-BR" sz="1800" b="1" kern="1200" noProof="0" dirty="0">
              <a:solidFill>
                <a:schemeClr val="tx1"/>
              </a:solidFill>
            </a:rPr>
            <a:t>fez</a:t>
          </a:r>
          <a:r>
            <a:rPr lang="es-ES" sz="1800" b="1" kern="1200" dirty="0">
              <a:solidFill>
                <a:schemeClr val="tx1"/>
              </a:solidFill>
            </a:rPr>
            <a:t> criatura</a:t>
          </a:r>
          <a:br>
            <a:rPr lang="es-ES" sz="1800" b="1" kern="1200" dirty="0">
              <a:solidFill>
                <a:schemeClr val="tx1"/>
              </a:solidFill>
            </a:rPr>
          </a:br>
          <a:r>
            <a:rPr lang="es-ES" sz="1800" b="1" kern="1200" dirty="0">
              <a:solidFill>
                <a:schemeClr val="tx1"/>
              </a:solidFill>
            </a:rPr>
            <a:t>(Jo.1:14)</a:t>
          </a:r>
        </a:p>
      </dsp:txBody>
      <dsp:txXfrm>
        <a:off x="2626748" y="1862846"/>
        <a:ext cx="2350558" cy="483529"/>
      </dsp:txXfrm>
    </dsp:sp>
    <dsp:sp modelId="{DBA62EDB-871E-40DE-B429-17C783811F47}">
      <dsp:nvSpPr>
        <dsp:cNvPr id="0" name=""/>
        <dsp:cNvSpPr/>
      </dsp:nvSpPr>
      <dsp:spPr>
        <a:xfrm>
          <a:off x="5217057" y="5304"/>
          <a:ext cx="3776995" cy="2350860"/>
        </a:xfrm>
        <a:prstGeom prst="rect">
          <a:avLst/>
        </a:prstGeom>
        <a:blipFill dpi="0"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9FEEF2-A183-4219-8981-FB5DBB4F39B0}">
      <dsp:nvSpPr>
        <dsp:cNvPr id="0" name=""/>
        <dsp:cNvSpPr/>
      </dsp:nvSpPr>
      <dsp:spPr>
        <a:xfrm>
          <a:off x="5217057" y="1581500"/>
          <a:ext cx="3776995" cy="757439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chemeClr val="tx1"/>
              </a:solidFill>
            </a:rPr>
            <a:t>Passou por dificuldades, sofrimento, fome e dor, assim como nós </a:t>
          </a:r>
          <a:r>
            <a:rPr lang="es-ES" sz="1800" b="1" kern="1200" dirty="0">
              <a:solidFill>
                <a:schemeClr val="tx1"/>
              </a:solidFill>
            </a:rPr>
            <a:t>(</a:t>
          </a:r>
          <a:r>
            <a:rPr lang="es-ES" sz="1800" b="1" kern="1200" dirty="0" err="1">
              <a:solidFill>
                <a:schemeClr val="tx1"/>
              </a:solidFill>
            </a:rPr>
            <a:t>Is</a:t>
          </a:r>
          <a:r>
            <a:rPr lang="es-ES" sz="1800" b="1" kern="1200" dirty="0">
              <a:solidFill>
                <a:schemeClr val="tx1"/>
              </a:solidFill>
            </a:rPr>
            <a:t>. 53:3; Mr. 11:12)</a:t>
          </a:r>
        </a:p>
      </dsp:txBody>
      <dsp:txXfrm>
        <a:off x="5217057" y="1581500"/>
        <a:ext cx="3776995" cy="757439"/>
      </dsp:txXfrm>
    </dsp:sp>
    <dsp:sp modelId="{89585A44-E233-4086-BB1B-031CB0C559F4}">
      <dsp:nvSpPr>
        <dsp:cNvPr id="0" name=""/>
        <dsp:cNvSpPr/>
      </dsp:nvSpPr>
      <dsp:spPr>
        <a:xfrm>
          <a:off x="9233802" y="5304"/>
          <a:ext cx="2350558" cy="2350860"/>
        </a:xfrm>
        <a:prstGeom prst="rect">
          <a:avLst/>
        </a:prstGeom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3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95D6BB-787B-4B1F-9474-902198FD8113}">
      <dsp:nvSpPr>
        <dsp:cNvPr id="0" name=""/>
        <dsp:cNvSpPr/>
      </dsp:nvSpPr>
      <dsp:spPr>
        <a:xfrm>
          <a:off x="9233802" y="1853234"/>
          <a:ext cx="2350558" cy="483529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chemeClr val="tx1"/>
              </a:solidFill>
            </a:rPr>
            <a:t>Foi tentado como nós</a:t>
          </a:r>
          <a:r>
            <a:rPr lang="es-ES" sz="1800" b="1" kern="1200" dirty="0">
              <a:solidFill>
                <a:schemeClr val="tx1"/>
              </a:solidFill>
            </a:rPr>
            <a:t> (Heb. 4:15)</a:t>
          </a:r>
        </a:p>
      </dsp:txBody>
      <dsp:txXfrm>
        <a:off x="9233802" y="1853234"/>
        <a:ext cx="2350558" cy="483529"/>
      </dsp:txXfrm>
    </dsp:sp>
    <dsp:sp modelId="{475ED61E-E34C-49AE-AB8E-3966E0F0933B}">
      <dsp:nvSpPr>
        <dsp:cNvPr id="0" name=""/>
        <dsp:cNvSpPr/>
      </dsp:nvSpPr>
      <dsp:spPr>
        <a:xfrm>
          <a:off x="1262088" y="2591220"/>
          <a:ext cx="3368303" cy="2350860"/>
        </a:xfrm>
        <a:prstGeom prst="rect">
          <a:avLst/>
        </a:prstGeom>
        <a:blipFill rotWithShape="1"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2D3DC0-21BB-4B11-8F49-6AFF1271CD62}">
      <dsp:nvSpPr>
        <dsp:cNvPr id="0" name=""/>
        <dsp:cNvSpPr/>
      </dsp:nvSpPr>
      <dsp:spPr>
        <a:xfrm>
          <a:off x="1262088" y="4186994"/>
          <a:ext cx="3368303" cy="737537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chemeClr val="tx1"/>
              </a:solidFill>
            </a:rPr>
            <a:t>Sendo justo, Ele voluntariamente sofreu por nossos pecados</a:t>
          </a:r>
          <a:r>
            <a:rPr lang="es-ES" sz="1800" b="1" kern="1200" dirty="0">
              <a:solidFill>
                <a:schemeClr val="tx1"/>
              </a:solidFill>
            </a:rPr>
            <a:t> (1P. 3:18; Jo. 10:17-18)</a:t>
          </a:r>
        </a:p>
      </dsp:txBody>
      <dsp:txXfrm>
        <a:off x="1262088" y="4186994"/>
        <a:ext cx="3368303" cy="737537"/>
      </dsp:txXfrm>
    </dsp:sp>
    <dsp:sp modelId="{A5F1CBFD-6BDB-4629-9C06-78B8EDC96FE0}">
      <dsp:nvSpPr>
        <dsp:cNvPr id="0" name=""/>
        <dsp:cNvSpPr/>
      </dsp:nvSpPr>
      <dsp:spPr>
        <a:xfrm>
          <a:off x="4870141" y="2591220"/>
          <a:ext cx="2898262" cy="2350860"/>
        </a:xfrm>
        <a:prstGeom prst="rect">
          <a:avLst/>
        </a:prstGeom>
        <a:blipFill rotWithShape="1">
          <a:blip xmlns:r="http://schemas.openxmlformats.org/officeDocument/2006/relationships"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052712-857B-452D-AEE2-B6AE847FA35E}">
      <dsp:nvSpPr>
        <dsp:cNvPr id="0" name=""/>
        <dsp:cNvSpPr/>
      </dsp:nvSpPr>
      <dsp:spPr>
        <a:xfrm>
          <a:off x="4870141" y="4158118"/>
          <a:ext cx="2898262" cy="776036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chemeClr val="tx1"/>
              </a:solidFill>
            </a:rPr>
            <a:t>Ao morrer e ressuscitar, assegurou-nos a vida eterna em sua companhia</a:t>
          </a:r>
          <a:r>
            <a:rPr lang="es-ES" sz="1800" b="1" kern="1200" dirty="0">
              <a:solidFill>
                <a:schemeClr val="tx1"/>
              </a:solidFill>
            </a:rPr>
            <a:t> </a:t>
          </a:r>
          <a:r>
            <a:rPr lang="es-ES" sz="1400" b="1" kern="1200" dirty="0">
              <a:solidFill>
                <a:schemeClr val="tx1"/>
              </a:solidFill>
            </a:rPr>
            <a:t>(Ro. 6:3-4)</a:t>
          </a:r>
          <a:endParaRPr lang="es-ES" sz="1800" b="1" kern="1200" dirty="0">
            <a:solidFill>
              <a:schemeClr val="tx1"/>
            </a:solidFill>
          </a:endParaRPr>
        </a:p>
      </dsp:txBody>
      <dsp:txXfrm>
        <a:off x="4870141" y="4158118"/>
        <a:ext cx="2898262" cy="776036"/>
      </dsp:txXfrm>
    </dsp:sp>
    <dsp:sp modelId="{F408E34B-A19F-437D-8DE7-54BA144AC0B4}">
      <dsp:nvSpPr>
        <dsp:cNvPr id="0" name=""/>
        <dsp:cNvSpPr/>
      </dsp:nvSpPr>
      <dsp:spPr>
        <a:xfrm>
          <a:off x="8008154" y="2591220"/>
          <a:ext cx="2350558" cy="2350860"/>
        </a:xfrm>
        <a:prstGeom prst="rect">
          <a:avLst/>
        </a:prstGeom>
        <a:blipFill rotWithShape="1"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bg2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7ACB4E-4DC4-4E82-BA70-4D0847941B4E}">
      <dsp:nvSpPr>
        <dsp:cNvPr id="0" name=""/>
        <dsp:cNvSpPr/>
      </dsp:nvSpPr>
      <dsp:spPr>
        <a:xfrm>
          <a:off x="8008154" y="4454232"/>
          <a:ext cx="2350558" cy="483529"/>
        </a:xfrm>
        <a:prstGeom prst="rect">
          <a:avLst/>
        </a:prstGeom>
        <a:solidFill>
          <a:schemeClr val="bg2">
            <a:lumMod val="20000"/>
            <a:lumOff val="80000"/>
          </a:schemeClr>
        </a:solidFill>
        <a:ln w="12700" cap="flat" cmpd="sng" algn="ctr">
          <a:solidFill>
            <a:schemeClr val="bg2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chemeClr val="tx1"/>
              </a:solidFill>
            </a:rPr>
            <a:t>E tudo isso foi por amor (1 </a:t>
          </a:r>
          <a:r>
            <a:rPr lang="pt-BR" sz="1800" b="1" kern="1200" dirty="0" err="1">
              <a:solidFill>
                <a:schemeClr val="tx1"/>
              </a:solidFill>
            </a:rPr>
            <a:t>Jo</a:t>
          </a:r>
          <a:r>
            <a:rPr lang="es-ES" sz="1800" b="1" kern="1200" dirty="0">
              <a:solidFill>
                <a:schemeClr val="tx1"/>
              </a:solidFill>
            </a:rPr>
            <a:t>. 4:10)</a:t>
          </a:r>
        </a:p>
      </dsp:txBody>
      <dsp:txXfrm>
        <a:off x="8008154" y="4454232"/>
        <a:ext cx="2350558" cy="4835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7F9EF-5506-42E9-BFB6-1C63D97A2BFB}" type="datetimeFigureOut">
              <a:rPr lang="es-ES" smtClean="0"/>
              <a:t>04/04/2024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7D6B39-3B50-49B2-A00E-FDD81EB156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0299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D6B39-3B50-49B2-A00E-FDD81EB156DA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3408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D6B39-3B50-49B2-A00E-FDD81EB156DA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0190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D6B39-3B50-49B2-A00E-FDD81EB156DA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867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D6B39-3B50-49B2-A00E-FDD81EB156DA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79183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D6B39-3B50-49B2-A00E-FDD81EB156DA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8945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A2A504-F75E-6180-A4BF-E7A6542833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944C7FF-6973-B125-6758-8EEA9BDA4D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1408051-DCF6-2443-F603-75E8A4A94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04/04/2024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8A3B2F8-C580-AD14-00E1-749DCCABA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B38E34B-A435-5CEA-4DAB-9EEBE4A7B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8698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8434EE-BD20-ED3D-125C-50EF6C0A8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A69EF3F-1E70-1C1B-C513-173A007234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EC75DF-91FE-4513-5585-C76B5C9EA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04/04/2024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09EB3E2-48CD-5882-CB11-7E4761905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5938444-1C01-47C3-3E19-5F96D9B1C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513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08239EB-2B42-04A5-B8D5-EBE8D1BF7F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7D93A6C-83DC-BB91-02F9-3D9534827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1FEF39-4325-C194-2B39-A2BA94389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04/04/2024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724FD9-63A7-50F1-33AC-9480075FC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B96446-7ECD-8B59-BB9C-E793478F4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1679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63B650-C665-D13B-A385-B35B8853B6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4EB1C1A-7915-9D54-ABB2-3D466E64D5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3E0233F-7362-C71A-9547-DF3DC4D11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04/04/2024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73702E-592A-DF66-F5BD-658C0D838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C32D2C-2898-C240-C486-8531262AD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6722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406CEB-5850-DE6E-B2AA-235CE8E80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714BC2D-74B0-4C15-5BAE-3EF465F775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61F36F-2B83-FCDA-34B4-AAD98764B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04/04/2024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6EFED6-60BE-4FB4-A4FC-56C46F651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91120A-FEAA-2C73-647F-D38872E04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7365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48889D-EEDD-E4BA-8870-3856F7B14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4A20167-6B12-A1D7-0CA9-E5C69474D9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21316D8-4FD6-846F-8207-0407F6B23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04/04/2024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706CC65-F842-A55A-07E5-01C7D9977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6FE04E-8A0E-D5D2-4F91-477665BED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859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4DBFEB-5A1D-4C1A-BB76-AE20E3DF1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FDB0450-48E3-9591-54BB-6BDE7EEBA9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4174A85-453A-A2E5-1D7E-B55D71BCF1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C00A214-313F-E43F-592E-86CD96EAE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04/04/2024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85EFD7E-BBB9-546F-C72B-B99065CB4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DF4F6B6-8A05-7A20-3D1E-92FE79419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0402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A8CBF1-7372-0612-D972-187F2C994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2B27287-505D-BFD2-D050-53405E916B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6583EB2-BFCA-28D6-B7E0-298244DD51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04391B3-AA6C-D313-34AB-877D1CED4A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0CA0A21-7B59-5A03-807E-38FB8EBE29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65F1E18-613B-E0D6-7166-2D34452BB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04/04/2024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1D37D62-E552-FC49-60A9-C4B366DD2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5A87FD5-BA43-C0D2-5681-4FC40BA3D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8103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80B421-968E-EB97-EFD3-47816A63B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33B6BEA-B549-F20B-A9EC-AD0F86088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04/04/2024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DBDDC2B-293D-FC29-AA86-A55242902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ACDE488-A3FB-62E9-9634-6EB460029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095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1DC27CD-8340-154C-75A7-5A6A1A290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04/04/2024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7465C90-7210-CB6F-FC49-89FB24B09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30B6B0C-9056-4A1E-205D-185AC0F3A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30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396FC7-23B4-4655-56C2-E31694C56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8ADF9A3-1348-748E-0F05-A638F79D4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AD122E4-D1CA-5753-703A-3F572449BA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77D584B-4F97-FED2-9C9F-850910DBB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04/04/2024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34EEA01-1C99-5D49-CA73-ABE873084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C9FB336-2D6B-EB8C-BC2C-039510875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8262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4B1203-6087-E51D-891C-256B7426A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909A82B-33C9-58E0-BD0C-244681B67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E84AD1F-5540-9785-F651-0ECD8833B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04/04/2024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3D70637-6721-25B0-3CE8-EF5C62B80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D8E1930-90BD-3B04-ECBC-9AD6EEEC4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8835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8D22C6-1272-DDDB-82C0-961AA6BD7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4333A19-CA63-4DE3-C217-5C13D4B997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453DC67-F502-6BA3-6671-EECFA44DC7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AA5230D-CFE6-E975-3718-CB3FDEE16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04/04/2024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5A240E5-D140-FEB4-AF2B-674684880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21EFCDC-F9BD-1785-E634-F1845A0C3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120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35ECC0-FF98-E549-2CAD-BB6BA1BB0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BB8C720-2A7A-BAAE-C7C7-5F9135B392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CDFF433-9C4D-087E-74FB-EA52B193E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04/04/2024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C591A7-9361-17AB-3791-120ABC17E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B6AF8D-4A3B-8061-B868-A8188CB24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0197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E5D95D5-CBB1-6C19-713D-601CDF6B12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B9F206D-10D2-E2AC-0F11-ABFE885F49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456956E-7AE4-C1D9-78F3-9BCF6AE1F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04/04/2024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9FE203-43A0-EBCB-81E1-12F65CCB0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317FEEA-2EC3-43FB-1A09-E76D3ED6D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546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DFBC95-F1C5-59EF-1473-B7F725C96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82A6F9B-A9A0-D6CC-7283-ABEDD183CA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C0D5C6F-AF95-C457-4B29-578C0D0DE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04/04/2024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291012E-10EA-D2DB-6614-5208BF0C2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C4007FD-1293-3D27-03B1-1BCCE7DA7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66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DE7494-4A26-BC34-6C17-C4BCBE729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63F3366-09E3-2EEE-BA0D-65983124BD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343FE62-225D-3C66-6C95-CAA39EB660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428E19F-2EF4-D825-95F4-3BDEE168E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04/04/2024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839B673-F4BA-0FEA-B1E0-305D2E76A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BB761D3-85C0-9374-3910-08A579C06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60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63989D-49AD-714F-D9EC-4ACD58672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8417917-453A-F741-F446-DBD1E21A54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A34714F-53D9-BE2E-BFAF-18F66EAC9E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E3C661A-67F7-7E1E-4E6E-8B7BA308CA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166824A-48E5-5284-4209-51783E0182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2381C51-4E0A-AAFC-4E8F-5CBE3526A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04/04/2024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FEBB772-B7ED-D70F-A1D9-A65025E5D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8E7AC0B-5AC6-0123-6BAD-DC4B9ADAE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1503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E2C0F8-0E8D-FB23-7E7B-A468FA91A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35F0D81-E546-00E7-F59E-C307FE983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04/04/2024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EB5D391-D3AF-2547-076C-CCA313D7E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6DA959B-F1D5-05AB-5815-EE599F74C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0760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B5FCDA2-5780-4648-A05B-517329687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04/04/2024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F7A5AFE-6A83-4340-9881-54167E9D8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4AAE99B-0FC1-483D-2667-E2DBCE909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040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543583-BEC4-3D68-AA6D-FCB6142C4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23DC2B3-AAA2-FA18-E631-49A5B10706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B858677-CC05-C5E8-3529-DD384A5F77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FC12C7B-E1AC-296B-040A-A814F80A9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04/04/2024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D88A014-B7CD-20CE-DF44-C48F304E0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A2D2E94-94A1-2C24-2356-1E5637D21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665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44FF90-BD39-1F09-67C4-593E0C08C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B372CB1-440A-68A5-9753-5CA45B3AE1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4E46480-C93C-FA7F-F6BB-70FB2D266C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A75454D-BE3B-E74F-C7F7-D8C0EC4F3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04/04/2024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B4FA357-EA79-18AD-4DE5-9EE6FF0E5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C262E02-CC46-7952-7C81-E955F027D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5003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21C93FA-E952-063D-A813-6E3480BF4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11F6367-02FA-34C0-DA0E-A75257E3EF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F418550-05B4-5ACF-3DE2-148CA00224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0F01E04-7661-4EF0-997C-FCF2724F233F}" type="datetimeFigureOut">
              <a:rPr lang="es-ES" smtClean="0"/>
              <a:t>04/04/2024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6CFE1D1-5ED1-00D2-7470-0E62C3CDB2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9FFBC8-D866-CC8B-7340-52A60FAC99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510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A8C5A5D-C097-250F-C412-A066F2228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EB86F53-0E69-64C8-D38A-0CE4DF0154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72EFC70-42B9-B440-F5BA-8206107C25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9B62E05-ADC2-4122-9268-6A08E038518D}" type="datetimeFigureOut">
              <a:rPr lang="es-ES" smtClean="0"/>
              <a:t>04/04/2024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62F63B-6DDF-4238-57D3-96A0D44BF5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CFEBC9-A1F7-84A7-30FE-3B9A352387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224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09C39585-9DEA-E477-F0FA-DA470B7113D1}"/>
              </a:ext>
            </a:extLst>
          </p:cNvPr>
          <p:cNvSpPr txBox="1"/>
          <p:nvPr/>
        </p:nvSpPr>
        <p:spPr>
          <a:xfrm>
            <a:off x="2232212" y="0"/>
            <a:ext cx="7727576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ES" sz="40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39000">
                      <a:schemeClr val="accent5"/>
                    </a:gs>
                    <a:gs pos="82000">
                      <a:srgbClr val="F3B26B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 GUERRA POR TRÁS DE TODAS AS GUERRAS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3251B8F-EDC5-AC5C-F448-C9C795CC08F0}"/>
              </a:ext>
            </a:extLst>
          </p:cNvPr>
          <p:cNvSpPr txBox="1"/>
          <p:nvPr/>
        </p:nvSpPr>
        <p:spPr>
          <a:xfrm>
            <a:off x="1" y="6445454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rgbClr val="99C1DF"/>
                </a:solidFill>
              </a:rPr>
              <a:t>Lição 1 para 6 de abril de 2024</a:t>
            </a:r>
            <a:endParaRPr lang="es-ES" sz="1600" b="1" dirty="0">
              <a:solidFill>
                <a:srgbClr val="99C1D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94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120CD90-73BB-E477-8B3C-1B04F46FEABA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b="1" spc="30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O CONFLITO HOJE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637D28E-4CE8-9421-A73C-2C5798C21011}"/>
              </a:ext>
            </a:extLst>
          </p:cNvPr>
          <p:cNvSpPr txBox="1"/>
          <p:nvPr/>
        </p:nvSpPr>
        <p:spPr>
          <a:xfrm>
            <a:off x="1252536" y="600372"/>
            <a:ext cx="96869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pt-BR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por isso, é também capaz de salvar para sempre, aqueles que se aproximam de Deus por meio dele, vivendo sempre para interceder por eles" (</a:t>
            </a:r>
            <a:r>
              <a:rPr lang="pt-BR" sz="14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Hebreus</a:t>
            </a:r>
            <a:r>
              <a:rPr lang="es-ES" sz="14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7:25)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D664550-B8D2-86A5-BC2A-D2BF6F1CDA71}"/>
              </a:ext>
            </a:extLst>
          </p:cNvPr>
          <p:cNvSpPr txBox="1"/>
          <p:nvPr/>
        </p:nvSpPr>
        <p:spPr>
          <a:xfrm>
            <a:off x="285750" y="1369813"/>
            <a:ext cx="7751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Hoje, Jesus está intercedendo por nós no santuário celestial </a:t>
            </a:r>
            <a:r>
              <a:rPr lang="es-ES" sz="2000" b="1" dirty="0"/>
              <a:t>(Heb. 9:24; 7:25).</a:t>
            </a:r>
          </a:p>
        </p:txBody>
      </p:sp>
      <p:pic>
        <p:nvPicPr>
          <p:cNvPr id="8" name="Imagen 7" descr="Una imagen de un videojuego&#10;&#10;Descripción generada automáticamente con confianza baja">
            <a:extLst>
              <a:ext uri="{FF2B5EF4-FFF2-40B4-BE49-F238E27FC236}">
                <a16:creationId xmlns:a16="http://schemas.microsoft.com/office/drawing/2014/main" id="{1995962E-3E52-0E97-8407-EAA9810969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1541" y="1389063"/>
            <a:ext cx="3684709" cy="532453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20659764-0079-C726-2B45-C81A9BE0E406}"/>
              </a:ext>
            </a:extLst>
          </p:cNvPr>
          <p:cNvSpPr txBox="1"/>
          <p:nvPr/>
        </p:nvSpPr>
        <p:spPr>
          <a:xfrm>
            <a:off x="3290098" y="3972423"/>
            <a:ext cx="4931443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Jesus quer que contemos com Ele para todas as necessidades de nossas vidas (João 14:13-14). Onde há medo, ele traz a paz; onde há culpa, ele traz o perdão; Onde há fraqueza, ele traz força</a:t>
            </a:r>
            <a:r>
              <a:rPr lang="es-ES" sz="2000" b="1" dirty="0"/>
              <a:t>.</a:t>
            </a:r>
          </a:p>
        </p:txBody>
      </p:sp>
      <p:pic>
        <p:nvPicPr>
          <p:cNvPr id="14" name="Imagen 13" descr="Personas sentadas en una mesa&#10;&#10;Descripción generada automáticamente con confianza media">
            <a:extLst>
              <a:ext uri="{FF2B5EF4-FFF2-40B4-BE49-F238E27FC236}">
                <a16:creationId xmlns:a16="http://schemas.microsoft.com/office/drawing/2014/main" id="{F46F74D5-F354-164F-FD1B-A5EFE98292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50" y="3832106"/>
            <a:ext cx="2912125" cy="2912125"/>
          </a:xfrm>
          <a:prstGeom prst="roundRect">
            <a:avLst>
              <a:gd name="adj" fmla="val 11111"/>
            </a:avLst>
          </a:prstGeom>
          <a:ln w="76200" cap="rnd">
            <a:solidFill>
              <a:schemeClr val="bg2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8F8756B-B648-FA88-1B92-3B0A662F81C5}"/>
              </a:ext>
            </a:extLst>
          </p:cNvPr>
          <p:cNvSpPr txBox="1"/>
          <p:nvPr/>
        </p:nvSpPr>
        <p:spPr>
          <a:xfrm>
            <a:off x="285750" y="3077973"/>
            <a:ext cx="775134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Por esta razão, somos convidados a nos aproximar de Deus com confiança por meio de Jesus</a:t>
            </a:r>
            <a:r>
              <a:rPr lang="es-ES" sz="2000" b="1" dirty="0"/>
              <a:t> (Heb. 4:15-16).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3D27108-B806-809A-FE47-01450574AA10}"/>
              </a:ext>
            </a:extLst>
          </p:cNvPr>
          <p:cNvSpPr txBox="1"/>
          <p:nvPr/>
        </p:nvSpPr>
        <p:spPr>
          <a:xfrm>
            <a:off x="285749" y="2077699"/>
            <a:ext cx="775134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Em virtude de seu sangue derramado na cruz, Jesus nos apresenta ao Pai – e a todos os habitantes do Universo – como pessoas justas, perfeitas, dignas de um lugar no Céu</a:t>
            </a:r>
            <a:r>
              <a:rPr lang="es-ES" sz="2000" b="1" dirty="0"/>
              <a:t>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DEC7D699-BB3E-D131-4AD7-8FC79B6A68AA}"/>
              </a:ext>
            </a:extLst>
          </p:cNvPr>
          <p:cNvSpPr txBox="1"/>
          <p:nvPr/>
        </p:nvSpPr>
        <p:spPr>
          <a:xfrm>
            <a:off x="3290098" y="5603639"/>
            <a:ext cx="474699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O maior desejo de Jesus é viver conosco eternamente (João 17:24). Esse também é o seu maior desejo?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182344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0" grpId="0"/>
      <p:bldP spid="6" grpId="0"/>
      <p:bldP spid="9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5988625-5BE6-578E-B04F-5E89DAD4360B}"/>
              </a:ext>
            </a:extLst>
          </p:cNvPr>
          <p:cNvSpPr txBox="1"/>
          <p:nvPr/>
        </p:nvSpPr>
        <p:spPr>
          <a:xfrm>
            <a:off x="2756084" y="1480657"/>
            <a:ext cx="9179243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800" b="1" dirty="0">
                <a:latin typeface="Constantia" panose="02030602050306030303" pitchFamily="18" charset="0"/>
              </a:rPr>
              <a:t>“</a:t>
            </a:r>
            <a:r>
              <a:rPr lang="pt-BR" sz="2800" b="1" dirty="0">
                <a:latin typeface="Constantia" panose="02030602050306030303" pitchFamily="18" charset="0"/>
              </a:rPr>
              <a:t>Quando as tentações o assaltam, quando os cuidados, as perplexidades e as trevas parecem envolver sua alma, olhe para o ponto em que você viu a luz pela última vez. Descanse no amor de Cristo e sob Seus cuidados protetores. Quando o pecado se esforça para dominar o coração, quando a culpa oprime a alma e sobrecarrega a consciência, quando a incredulidade turva o espírito, lembre-se de que a graça de Cristo é suficiente para vencer o pecado e dissipar as trevas. Ao entrarmos em comunhão com o Salvador, entramos na região da paz</a:t>
            </a:r>
            <a:r>
              <a:rPr lang="es-ES" sz="2800" b="1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109F5B5-FAFD-B5E4-DDAD-C6235185F207}"/>
              </a:ext>
            </a:extLst>
          </p:cNvPr>
          <p:cNvSpPr txBox="1"/>
          <p:nvPr/>
        </p:nvSpPr>
        <p:spPr>
          <a:xfrm>
            <a:off x="8243641" y="6417205"/>
            <a:ext cx="3816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600" b="1" dirty="0"/>
              <a:t>E. G. W. (A Ciência do Bom Viver, pg. 193)</a:t>
            </a:r>
          </a:p>
        </p:txBody>
      </p:sp>
    </p:spTree>
    <p:extLst>
      <p:ext uri="{BB962C8B-B14F-4D97-AF65-F5344CB8AC3E}">
        <p14:creationId xmlns:p14="http://schemas.microsoft.com/office/powerpoint/2010/main" val="1220650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551518BC-7885-658F-0AE1-38256832C8DE}"/>
              </a:ext>
            </a:extLst>
          </p:cNvPr>
          <p:cNvSpPr txBox="1"/>
          <p:nvPr/>
        </p:nvSpPr>
        <p:spPr>
          <a:xfrm>
            <a:off x="7400925" y="4415967"/>
            <a:ext cx="4486275" cy="2246769"/>
          </a:xfrm>
          <a:prstGeom prst="rect">
            <a:avLst/>
          </a:prstGeom>
          <a:ln w="57150">
            <a:solidFill>
              <a:srgbClr val="A4251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pt-BR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Houve uma grande batalha no céu. Miguel e seus anjos lutaram contra o dragão, e o dragão e seus anjos lutaram; mas estes não prevaleceram, nenhum outro lugar foi encontrado para eles no céu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lang="pt-BR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Apocalipse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12:7, 8)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7535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5C19675-5A62-6CD9-4EC1-A3687D03D50D}"/>
              </a:ext>
            </a:extLst>
          </p:cNvPr>
          <p:cNvSpPr txBox="1"/>
          <p:nvPr/>
        </p:nvSpPr>
        <p:spPr>
          <a:xfrm>
            <a:off x="8102476" y="4155517"/>
            <a:ext cx="3978153" cy="240065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1200"/>
              </a:spcBef>
            </a:pPr>
            <a:r>
              <a:rPr lang="pt-BR" sz="2400" b="1" dirty="0">
                <a:solidFill>
                  <a:srgbClr val="D1460F"/>
                </a:solidFill>
                <a:effectLst>
                  <a:reflection blurRad="6350" stA="55000" endA="300" endPos="45500" dir="5400000" sy="-100000" algn="bl" rotWithShape="0"/>
                </a:effectLst>
              </a:rPr>
              <a:t>O início do conflito</a:t>
            </a:r>
            <a:br>
              <a:rPr lang="pt-BR" sz="2400" b="1" dirty="0">
                <a:solidFill>
                  <a:srgbClr val="D1460F"/>
                </a:solidFill>
                <a:effectLst>
                  <a:reflection blurRad="6350" stA="55000" endA="300" endPos="45500" dir="5400000" sy="-100000" algn="bl" rotWithShape="0"/>
                </a:effectLst>
              </a:rPr>
            </a:br>
            <a:r>
              <a:rPr lang="pt-BR" sz="2400" b="1" dirty="0">
                <a:solidFill>
                  <a:srgbClr val="0FD21A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Rebelião no Céu</a:t>
            </a:r>
          </a:p>
          <a:p>
            <a:pPr>
              <a:spcBef>
                <a:spcPts val="1200"/>
              </a:spcBef>
            </a:pPr>
            <a:r>
              <a:rPr lang="pt-BR" sz="2400" b="1" dirty="0">
                <a:solidFill>
                  <a:srgbClr val="0791C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Rebelião na Terra</a:t>
            </a:r>
          </a:p>
          <a:p>
            <a:pPr>
              <a:spcBef>
                <a:spcPts val="1200"/>
              </a:spcBef>
            </a:pPr>
            <a:r>
              <a:rPr lang="pt-BR" sz="2400" b="1" dirty="0">
                <a:solidFill>
                  <a:srgbClr val="CC0D83"/>
                </a:solidFill>
                <a:effectLst>
                  <a:reflection blurRad="6350" stA="55000" endA="300" endPos="45500" dir="5400000" sy="-100000" algn="bl" rotWithShape="0"/>
                </a:effectLst>
              </a:rPr>
              <a:t>O Amor contra-ataca</a:t>
            </a:r>
          </a:p>
          <a:p>
            <a:pPr>
              <a:spcBef>
                <a:spcPts val="1200"/>
              </a:spcBef>
            </a:pPr>
            <a:r>
              <a:rPr lang="pt-BR" sz="2400" b="1" dirty="0">
                <a:solidFill>
                  <a:srgbClr val="6106B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O conflito hoje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D5B1528-CF34-F35C-0C5B-1E87D36C56A4}"/>
              </a:ext>
            </a:extLst>
          </p:cNvPr>
          <p:cNvSpPr txBox="1"/>
          <p:nvPr/>
        </p:nvSpPr>
        <p:spPr>
          <a:xfrm>
            <a:off x="75167" y="-9625"/>
            <a:ext cx="50516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Estamos imersos em um conflito de dimensões galácticas. Embora não sejamos conscientes disso, ou não creiamos que isso seja possível, o conflito é real</a:t>
            </a:r>
            <a:r>
              <a:rPr lang="es-ES" sz="2000" b="1" dirty="0"/>
              <a:t>.</a:t>
            </a:r>
          </a:p>
        </p:txBody>
      </p:sp>
      <p:pic>
        <p:nvPicPr>
          <p:cNvPr id="5" name="Imagen 4" descr="Un grupo de personas sentadas en una sala&#10;&#10;Descripción generada automáticamente con confianza media">
            <a:extLst>
              <a:ext uri="{FF2B5EF4-FFF2-40B4-BE49-F238E27FC236}">
                <a16:creationId xmlns:a16="http://schemas.microsoft.com/office/drawing/2014/main" id="{07608555-C505-07BE-B376-69F17DCBEA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5647" y="184935"/>
            <a:ext cx="2972167" cy="3852809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 descr="Un grupo de personas sentadas alrededor de una mesa&#10;&#10;Descripción generada automáticamente">
            <a:extLst>
              <a:ext uri="{FF2B5EF4-FFF2-40B4-BE49-F238E27FC236}">
                <a16:creationId xmlns:a16="http://schemas.microsoft.com/office/drawing/2014/main" id="{37C3B44F-3B03-2D12-3B28-0C020BDA10A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26803" y="184935"/>
            <a:ext cx="3710311" cy="3852809"/>
          </a:xfrm>
          <a:prstGeom prst="round2DiagRect">
            <a:avLst>
              <a:gd name="adj1" fmla="val 0"/>
              <a:gd name="adj2" fmla="val 13490"/>
            </a:avLst>
          </a:prstGeom>
          <a:ln w="381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Imagen 12" descr="Imagen que contiene persona, hombre, sostener, agua&#10;&#10;Descripción generada automáticamente">
            <a:extLst>
              <a:ext uri="{FF2B5EF4-FFF2-40B4-BE49-F238E27FC236}">
                <a16:creationId xmlns:a16="http://schemas.microsoft.com/office/drawing/2014/main" id="{7A8E152C-91E3-14AC-38A4-3DF54B87AE6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5628" y="4307022"/>
            <a:ext cx="2308972" cy="24430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gradFill flip="none" rotWithShape="1">
              <a:gsLst>
                <a:gs pos="0">
                  <a:srgbClr val="8E261C"/>
                </a:gs>
                <a:gs pos="46000">
                  <a:srgbClr val="E7916F"/>
                </a:gs>
                <a:gs pos="55000">
                  <a:srgbClr val="BDDAE9"/>
                </a:gs>
                <a:gs pos="100000">
                  <a:srgbClr val="355C7C"/>
                </a:gs>
              </a:gsLst>
              <a:lin ang="0" scaled="1"/>
              <a:tileRect/>
            </a:gra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5" name="Imagen 14" descr="Patrón de fondo&#10;&#10;Descripción generada automáticamente con confianza media">
            <a:extLst>
              <a:ext uri="{FF2B5EF4-FFF2-40B4-BE49-F238E27FC236}">
                <a16:creationId xmlns:a16="http://schemas.microsoft.com/office/drawing/2014/main" id="{DFA31102-389C-E6C8-9A61-D01F7036321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7025" y="4305673"/>
            <a:ext cx="3007248" cy="244439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gradFill flip="none" rotWithShape="1">
              <a:gsLst>
                <a:gs pos="0">
                  <a:srgbClr val="8E261C"/>
                </a:gs>
                <a:gs pos="46000">
                  <a:srgbClr val="E7916F"/>
                </a:gs>
                <a:gs pos="55000">
                  <a:srgbClr val="BDDAE9"/>
                </a:gs>
                <a:gs pos="100000">
                  <a:srgbClr val="355C7C"/>
                </a:gs>
              </a:gsLst>
              <a:lin ang="10800000" scaled="1"/>
              <a:tileRect/>
            </a:gra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6" name="Imagen 15" descr="Forma, Flecha&#10;&#10;Descripción generada automáticamente">
            <a:extLst>
              <a:ext uri="{FF2B5EF4-FFF2-40B4-BE49-F238E27FC236}">
                <a16:creationId xmlns:a16="http://schemas.microsoft.com/office/drawing/2014/main" id="{D7D77FC2-0C93-1B03-DE30-9CEDA71A4C77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1713" y="4743859"/>
            <a:ext cx="944887" cy="29647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</p:spPr>
      </p:pic>
      <p:pic>
        <p:nvPicPr>
          <p:cNvPr id="19" name="Imagen 18" descr="Forma&#10;&#10;Descripción generada automáticamente">
            <a:extLst>
              <a:ext uri="{FF2B5EF4-FFF2-40B4-BE49-F238E27FC236}">
                <a16:creationId xmlns:a16="http://schemas.microsoft.com/office/drawing/2014/main" id="{370DC1B9-07F9-5F8E-D70F-E4491A554C2B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1713" y="5264073"/>
            <a:ext cx="944887" cy="29647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</p:spPr>
      </p:pic>
      <p:pic>
        <p:nvPicPr>
          <p:cNvPr id="20" name="Imagen 19" descr="Forma, Flecha&#10;&#10;Descripción generada automáticamente">
            <a:extLst>
              <a:ext uri="{FF2B5EF4-FFF2-40B4-BE49-F238E27FC236}">
                <a16:creationId xmlns:a16="http://schemas.microsoft.com/office/drawing/2014/main" id="{57F379E1-28E9-497A-2BAA-EDD6A3614F63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1713" y="5784287"/>
            <a:ext cx="944887" cy="29647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</p:spPr>
      </p:pic>
      <p:pic>
        <p:nvPicPr>
          <p:cNvPr id="21" name="Imagen 20" descr="Forma, Flecha&#10;&#10;Descripción generada automáticamente">
            <a:extLst>
              <a:ext uri="{FF2B5EF4-FFF2-40B4-BE49-F238E27FC236}">
                <a16:creationId xmlns:a16="http://schemas.microsoft.com/office/drawing/2014/main" id="{A7F300B8-B88D-079B-5D9C-19B1D01BE7E5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1713" y="6304500"/>
            <a:ext cx="944887" cy="29647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</p:spPr>
      </p:pic>
      <p:pic>
        <p:nvPicPr>
          <p:cNvPr id="24" name="Imagen 23" descr="Forma, Flecha&#10;&#10;Descripción generada automáticamente">
            <a:extLst>
              <a:ext uri="{FF2B5EF4-FFF2-40B4-BE49-F238E27FC236}">
                <a16:creationId xmlns:a16="http://schemas.microsoft.com/office/drawing/2014/main" id="{4282E312-213C-11FD-8467-77CE558414C5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1713" y="4223645"/>
            <a:ext cx="944887" cy="29647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6C1212E6-0C9E-4600-BFB8-B499C06351CB}"/>
              </a:ext>
            </a:extLst>
          </p:cNvPr>
          <p:cNvSpPr txBox="1"/>
          <p:nvPr/>
        </p:nvSpPr>
        <p:spPr>
          <a:xfrm>
            <a:off x="75168" y="2929641"/>
            <a:ext cx="487886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Em jogo estava o próprio governo de Deus, a fidelidade dos anjos e dos mundos não caídos. Hoje, sua lealdade e a minha estão em jogo</a:t>
            </a:r>
            <a:r>
              <a:rPr lang="es-ES" sz="2000" b="1" dirty="0"/>
              <a:t>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25FFDAE-F5D7-B288-E267-2F2C9B80FF02}"/>
              </a:ext>
            </a:extLst>
          </p:cNvPr>
          <p:cNvSpPr txBox="1"/>
          <p:nvPr/>
        </p:nvSpPr>
        <p:spPr>
          <a:xfrm>
            <a:off x="75168" y="1311197"/>
            <a:ext cx="487886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As forças conflitantes são espirituais, invisíveis para nós</a:t>
            </a:r>
            <a:br>
              <a:rPr lang="pt-BR" sz="2000" b="1" dirty="0"/>
            </a:br>
            <a:r>
              <a:rPr lang="pt-BR" sz="2000" b="1" dirty="0"/>
              <a:t>(</a:t>
            </a:r>
            <a:r>
              <a:rPr lang="pt-BR" sz="2000" b="1" dirty="0" err="1"/>
              <a:t>Ef</a:t>
            </a:r>
            <a:r>
              <a:rPr lang="pt-BR" sz="2000" b="1" dirty="0"/>
              <a:t>. 6:12). No entanto, podemos sentir os efeitos da guerra. Desastres, imoralidade, morte</a:t>
            </a:r>
            <a:r>
              <a:rPr lang="es-ES" sz="2000" b="1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96171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9F69EAD-7015-0DAA-9AE3-7739F9A6D3F3}"/>
              </a:ext>
            </a:extLst>
          </p:cNvPr>
          <p:cNvSpPr txBox="1"/>
          <p:nvPr/>
        </p:nvSpPr>
        <p:spPr>
          <a:xfrm>
            <a:off x="0" y="-5775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4400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O INÍCIO DO CONFLITO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991F3F2-E990-5C64-C5FE-815F0E7FCCAA}"/>
              </a:ext>
            </a:extLst>
          </p:cNvPr>
          <p:cNvSpPr txBox="1"/>
          <p:nvPr/>
        </p:nvSpPr>
        <p:spPr>
          <a:xfrm>
            <a:off x="2142563" y="564861"/>
            <a:ext cx="79068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“</a:t>
            </a:r>
            <a:r>
              <a:rPr lang="pt-BR" b="1" dirty="0">
                <a:solidFill>
                  <a:srgbClr val="F4CE23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Perfeito eras em todos os seus caminhos desde o dia em que foi criado</a:t>
            </a:r>
            <a:r>
              <a:rPr lang="es-ES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, </a:t>
            </a:r>
            <a:r>
              <a:rPr lang="pt-BR" b="1" dirty="0">
                <a:solidFill>
                  <a:srgbClr val="FF8181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até que se achou iniquidade em ti</a:t>
            </a:r>
            <a:r>
              <a:rPr lang="es-ES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” </a:t>
            </a:r>
            <a:r>
              <a:rPr lang="es-ES" sz="1400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(Ezequiel 28:15)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D1DB1C3-8CEC-9CC4-CD17-2161F46523E0}"/>
              </a:ext>
            </a:extLst>
          </p:cNvPr>
          <p:cNvSpPr txBox="1"/>
          <p:nvPr/>
        </p:nvSpPr>
        <p:spPr>
          <a:xfrm>
            <a:off x="2541069" y="1268942"/>
            <a:ext cx="69332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O fato de que, no Éden, houve um ser que incitou Eva a desconfiar de Deus implica que houve uma rebelião contra Deus antes que a humanidade existisse (</a:t>
            </a:r>
            <a:r>
              <a:rPr lang="pt-BR" sz="2000" b="1" dirty="0" err="1"/>
              <a:t>Gn</a:t>
            </a:r>
            <a:r>
              <a:rPr lang="pt-BR" sz="2000" b="1" dirty="0"/>
              <a:t> 3:1).</a:t>
            </a:r>
            <a:endParaRPr lang="es-ES" sz="2000" b="1" dirty="0"/>
          </a:p>
        </p:txBody>
      </p:sp>
      <p:pic>
        <p:nvPicPr>
          <p:cNvPr id="6" name="Imagen 5" descr="Un dibujo de una mujer con una flor en la cabeza&#10;&#10;Descripción generada automáticamente con confianza media">
            <a:extLst>
              <a:ext uri="{FF2B5EF4-FFF2-40B4-BE49-F238E27FC236}">
                <a16:creationId xmlns:a16="http://schemas.microsoft.com/office/drawing/2014/main" id="{A983966D-D8E5-B12B-F884-880C0EE68E3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40"/>
          <a:stretch/>
        </p:blipFill>
        <p:spPr>
          <a:xfrm>
            <a:off x="205048" y="1320001"/>
            <a:ext cx="2235888" cy="1915427"/>
          </a:xfrm>
          <a:prstGeom prst="ellipse">
            <a:avLst/>
          </a:prstGeom>
          <a:ln w="63500" cap="rnd">
            <a:solidFill>
              <a:srgbClr val="F9880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Imagen 7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39D8F89D-A68F-E6EE-7768-728183CFBF2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503"/>
          <a:stretch/>
        </p:blipFill>
        <p:spPr>
          <a:xfrm>
            <a:off x="9474342" y="1268942"/>
            <a:ext cx="2556852" cy="1915427"/>
          </a:xfrm>
          <a:prstGeom prst="ellipse">
            <a:avLst/>
          </a:prstGeom>
          <a:ln w="63500" cap="rnd">
            <a:solidFill>
              <a:schemeClr val="accent4">
                <a:lumMod val="75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Imagen 9" descr="Imagen que contiene ventana, edificio, tabla, hombre&#10;&#10;Descripción generada automáticamente">
            <a:extLst>
              <a:ext uri="{FF2B5EF4-FFF2-40B4-BE49-F238E27FC236}">
                <a16:creationId xmlns:a16="http://schemas.microsoft.com/office/drawing/2014/main" id="{69EA98DE-D45C-6054-AF79-BD04F671C3F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0803" y="4032873"/>
            <a:ext cx="2139635" cy="2681783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F9F50D76-CC60-A65C-74C9-1F231B738C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4342" y="3298849"/>
            <a:ext cx="2556852" cy="3415807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486563D9-8694-892E-9256-99E63FADB1AF}"/>
              </a:ext>
            </a:extLst>
          </p:cNvPr>
          <p:cNvSpPr txBox="1"/>
          <p:nvPr/>
        </p:nvSpPr>
        <p:spPr>
          <a:xfrm>
            <a:off x="104915" y="3254678"/>
            <a:ext cx="923898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A primeira pergunta que devemos nos fazer é: Deus criou o diabo, ou seja, Deus criou um ser maligno?</a:t>
            </a:r>
            <a:r>
              <a:rPr lang="es-ES" sz="2000" b="1" dirty="0"/>
              <a:t> 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42924DE9-3184-567F-8F2A-B16DBF6841FA}"/>
              </a:ext>
            </a:extLst>
          </p:cNvPr>
          <p:cNvSpPr txBox="1"/>
          <p:nvPr/>
        </p:nvSpPr>
        <p:spPr>
          <a:xfrm>
            <a:off x="2396691" y="3932365"/>
            <a:ext cx="706699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A Bíblia nos diz que o diabo é um anjo chamado Lúcifer (Isaías 14:12). Este anjo foi criado perfeito e belo (</a:t>
            </a:r>
            <a:r>
              <a:rPr lang="pt-BR" sz="2000" b="1" dirty="0" err="1"/>
              <a:t>Ez</a:t>
            </a:r>
            <a:r>
              <a:rPr lang="pt-BR" sz="2000" b="1" dirty="0"/>
              <a:t> 28:12). Ele foi exaltado à posição mais alta à qual um anjo poderia aspirar: querubim protetor</a:t>
            </a:r>
            <a:r>
              <a:rPr lang="es-ES" sz="2000" b="1" dirty="0"/>
              <a:t> (Ez. 28:13-14).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6418BF3-32BC-2071-E7A2-FA21A6875173}"/>
              </a:ext>
            </a:extLst>
          </p:cNvPr>
          <p:cNvSpPr txBox="1"/>
          <p:nvPr/>
        </p:nvSpPr>
        <p:spPr>
          <a:xfrm>
            <a:off x="2541068" y="2226655"/>
            <a:ext cx="680282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Jesus chamou esse ser que semeia desconfiança entre Deus e suas criaturas de "inimigo", a quem ele identificou como o diabo</a:t>
            </a:r>
            <a:r>
              <a:rPr lang="es-ES" sz="2000" b="1" dirty="0"/>
              <a:t> (Mt. 13:39).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FF5D2DF-4CBA-8874-C1AF-1CA5C0DB6FA2}"/>
              </a:ext>
            </a:extLst>
          </p:cNvPr>
          <p:cNvSpPr txBox="1"/>
          <p:nvPr/>
        </p:nvSpPr>
        <p:spPr>
          <a:xfrm>
            <a:off x="2440935" y="5255804"/>
            <a:ext cx="690295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Se Lúcifer era perfeito, como ele se tornou o diabo? Como começou o conflito entre Deus e Ele? Deus lhe concedeu, como todos os seus seres criados, liberdade de escolha e, inexplicavelmente, Lúcifer decidiu se rebelar e aspirava ocupar o trono de Deus</a:t>
            </a:r>
            <a:r>
              <a:rPr lang="es-ES" sz="2000" b="1" dirty="0"/>
              <a:t> (Ez. 28:15; </a:t>
            </a:r>
            <a:r>
              <a:rPr lang="es-ES" sz="2000" b="1" dirty="0" err="1"/>
              <a:t>Is</a:t>
            </a:r>
            <a:r>
              <a:rPr lang="es-ES" sz="2000" b="1" dirty="0"/>
              <a:t>. 14:13-14).</a:t>
            </a:r>
          </a:p>
        </p:txBody>
      </p:sp>
    </p:spTree>
    <p:extLst>
      <p:ext uri="{BB962C8B-B14F-4D97-AF65-F5344CB8AC3E}">
        <p14:creationId xmlns:p14="http://schemas.microsoft.com/office/powerpoint/2010/main" val="493920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4" grpId="0"/>
      <p:bldP spid="16" grpId="0"/>
      <p:bldP spid="7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F43A6AE-8595-51E6-F43A-FCAE21CE731E}"/>
              </a:ext>
            </a:extLst>
          </p:cNvPr>
          <p:cNvSpPr txBox="1"/>
          <p:nvPr/>
        </p:nvSpPr>
        <p:spPr>
          <a:xfrm>
            <a:off x="0" y="0"/>
            <a:ext cx="910377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REBELIÃO NO CÉU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91C6524-AD94-733A-0A3C-C63F3C2F4D2B}"/>
              </a:ext>
            </a:extLst>
          </p:cNvPr>
          <p:cNvSpPr txBox="1"/>
          <p:nvPr/>
        </p:nvSpPr>
        <p:spPr>
          <a:xfrm>
            <a:off x="799036" y="586977"/>
            <a:ext cx="75057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pt-BR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 a sua cauda arrastou um terço das estrelas do céu, e lançou-as sobre a terra..." (Apocalipse</a:t>
            </a:r>
            <a:r>
              <a:rPr lang="es-ES" sz="1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12:4a)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1A84429-C2F7-99B2-7FEC-D4C287892965}"/>
              </a:ext>
            </a:extLst>
          </p:cNvPr>
          <p:cNvSpPr txBox="1"/>
          <p:nvPr/>
        </p:nvSpPr>
        <p:spPr>
          <a:xfrm>
            <a:off x="3889740" y="1382759"/>
            <a:ext cx="49331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Em seu desejo de usurpar o trono do Céu, Lúcifer plantou dúvidas nos anjos sobre a justiça do governo divino. Não eram todos livres? Por que se submeter a leis duras e, talvez, injustas ou caprichosas?</a:t>
            </a:r>
            <a:endParaRPr lang="es-ES" sz="2000" b="1" dirty="0"/>
          </a:p>
        </p:txBody>
      </p:sp>
      <p:pic>
        <p:nvPicPr>
          <p:cNvPr id="6" name="Imagen 5" descr="Imagen que contiene tabla, alimentos&#10;&#10;Descripción generada automáticamente">
            <a:extLst>
              <a:ext uri="{FF2B5EF4-FFF2-40B4-BE49-F238E27FC236}">
                <a16:creationId xmlns:a16="http://schemas.microsoft.com/office/drawing/2014/main" id="{0C0D24BE-5152-4276-7EF9-45FC1AB4C6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3773" y="122259"/>
            <a:ext cx="2607342" cy="15452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BDD9E4"/>
            </a:contourClr>
          </a:sp3d>
        </p:spPr>
      </p:pic>
      <p:pic>
        <p:nvPicPr>
          <p:cNvPr id="8" name="Imagen 7" descr="Un par de mujeres con vestidos largos&#10;&#10;Descripción generada automáticamente con confianza baja">
            <a:extLst>
              <a:ext uri="{FF2B5EF4-FFF2-40B4-BE49-F238E27FC236}">
                <a16:creationId xmlns:a16="http://schemas.microsoft.com/office/drawing/2014/main" id="{92483582-60EE-97A0-170E-C8F6327D023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276" y="1344360"/>
            <a:ext cx="3689713" cy="3162272"/>
          </a:xfrm>
          <a:prstGeom prst="roundRect">
            <a:avLst>
              <a:gd name="adj" fmla="val 875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Imagen 9" descr="Una caricatura de una persona&#10;&#10;Descripción generada automáticamente con confianza baja">
            <a:extLst>
              <a:ext uri="{FF2B5EF4-FFF2-40B4-BE49-F238E27FC236}">
                <a16:creationId xmlns:a16="http://schemas.microsoft.com/office/drawing/2014/main" id="{68A00CDA-44E3-11AD-3795-5DCD9B968E6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22915" y="1847863"/>
            <a:ext cx="3169059" cy="27069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AC4D50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A59EB62A-C2BF-BC10-27A8-DA35750FE9CD}"/>
              </a:ext>
            </a:extLst>
          </p:cNvPr>
          <p:cNvSpPr txBox="1"/>
          <p:nvPr/>
        </p:nvSpPr>
        <p:spPr>
          <a:xfrm>
            <a:off x="3599848" y="4554852"/>
            <a:ext cx="859215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A rebelião se transformou em conflito aberto, uma guerra onde cada anjo tinha que tomar sua própria decisão. 1/3 dos anjos seguiu Satanás, enquanto o resto permaneceu fiel a Deus</a:t>
            </a:r>
            <a:r>
              <a:rPr lang="es-ES" sz="2000" b="1" dirty="0"/>
              <a:t> (Ap. 12:4a).</a:t>
            </a:r>
          </a:p>
        </p:txBody>
      </p:sp>
      <p:pic>
        <p:nvPicPr>
          <p:cNvPr id="16" name="Imagen 15" descr="Dibujo de un hombre&#10;&#10;Descripción generada automáticamente con confianza media">
            <a:extLst>
              <a:ext uri="{FF2B5EF4-FFF2-40B4-BE49-F238E27FC236}">
                <a16:creationId xmlns:a16="http://schemas.microsoft.com/office/drawing/2014/main" id="{B6941F9C-6B9F-683F-4434-343729FB6F8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275" y="4581133"/>
            <a:ext cx="3457573" cy="22881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280BF00-F2EE-4197-37D3-25D6A6CDFCB8}"/>
              </a:ext>
            </a:extLst>
          </p:cNvPr>
          <p:cNvSpPr txBox="1"/>
          <p:nvPr/>
        </p:nvSpPr>
        <p:spPr>
          <a:xfrm>
            <a:off x="3889740" y="3111417"/>
            <a:ext cx="493317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Lúcifer tornou-se Satanás, o acusador (</a:t>
            </a:r>
            <a:r>
              <a:rPr lang="pt-BR" sz="2000" b="1" dirty="0" err="1"/>
              <a:t>Ap</a:t>
            </a:r>
            <a:r>
              <a:rPr lang="pt-BR" sz="2000" b="1" dirty="0"/>
              <a:t> 12:10; Jó 1:6, 9-10). Ele rejeitou todos os apelos amorosos de Deus para mudar sua atitude</a:t>
            </a:r>
            <a:r>
              <a:rPr lang="es-ES" sz="2000" b="1" dirty="0"/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A1DA002-89D6-5038-2506-9CA02A5AAE19}"/>
              </a:ext>
            </a:extLst>
          </p:cNvPr>
          <p:cNvSpPr txBox="1"/>
          <p:nvPr/>
        </p:nvSpPr>
        <p:spPr>
          <a:xfrm>
            <a:off x="3599848" y="5570515"/>
            <a:ext cx="839212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Hoje a guerra continua. Satanás ainda está ativo. Ele tenta arrastar cada pessoa para a rebelião contra Deus. Só há dois lados. Aqueles que querem obedecer à Lei de Deus, ou aqueles que a rejeitam. A escolha é nossa</a:t>
            </a:r>
            <a:r>
              <a:rPr lang="es-ES" sz="2000" b="1" dirty="0"/>
              <a:t> (</a:t>
            </a:r>
            <a:r>
              <a:rPr lang="es-ES" sz="2000" b="1" dirty="0" err="1"/>
              <a:t>Dt</a:t>
            </a:r>
            <a:r>
              <a:rPr lang="es-ES" sz="2000" b="1" dirty="0"/>
              <a:t>. 30:11, 16, 19; Jos. 24:15).</a:t>
            </a:r>
          </a:p>
        </p:txBody>
      </p:sp>
    </p:spTree>
    <p:extLst>
      <p:ext uri="{BB962C8B-B14F-4D97-AF65-F5344CB8AC3E}">
        <p14:creationId xmlns:p14="http://schemas.microsoft.com/office/powerpoint/2010/main" val="347408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4" grpId="0"/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5988625-5BE6-578E-B04F-5E89DAD4360B}"/>
              </a:ext>
            </a:extLst>
          </p:cNvPr>
          <p:cNvSpPr txBox="1"/>
          <p:nvPr/>
        </p:nvSpPr>
        <p:spPr>
          <a:xfrm>
            <a:off x="1475924" y="1422907"/>
            <a:ext cx="10517154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800" b="1" dirty="0">
                <a:latin typeface="Constantia" panose="02030602050306030303" pitchFamily="18" charset="0"/>
              </a:rPr>
              <a:t>“</a:t>
            </a:r>
            <a:r>
              <a:rPr lang="pt-BR" sz="2800" b="1" dirty="0">
                <a:latin typeface="Constantia" panose="02030602050306030303" pitchFamily="18" charset="0"/>
              </a:rPr>
              <a:t>O grande Deus poderia ter expulsado imediatamente esse </a:t>
            </a:r>
            <a:r>
              <a:rPr lang="pt-BR" sz="2800" b="1" dirty="0" err="1">
                <a:latin typeface="Constantia" panose="02030602050306030303" pitchFamily="18" charset="0"/>
              </a:rPr>
              <a:t>arqui-enganador</a:t>
            </a:r>
            <a:r>
              <a:rPr lang="pt-BR" sz="2800" b="1" dirty="0">
                <a:latin typeface="Constantia" panose="02030602050306030303" pitchFamily="18" charset="0"/>
              </a:rPr>
              <a:t> do céu, mas esse não era o seu propósito. Ele daria aos rebeldes uma oportunidade justa de medir sua força contra Seu próprio Filho e Seus anjos leais. Nessa batalha, cada anjo escolheria seu próprio lado e deixaria isso claro para todos. [...] Se Deus tivesse exercido seu poder para punir esse chefe rebelde, os anjos subversivos não teriam sido expostos; Portanto, Deus tomou um caminho diferente, pois Ele queria manifestar Sua justiça e julgamento definitivamente a toda a hoste celestial</a:t>
            </a:r>
            <a:r>
              <a:rPr lang="es-ES" sz="2800" b="1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109F5B5-FAFD-B5E4-DDAD-C6235185F207}"/>
              </a:ext>
            </a:extLst>
          </p:cNvPr>
          <p:cNvSpPr txBox="1"/>
          <p:nvPr/>
        </p:nvSpPr>
        <p:spPr>
          <a:xfrm>
            <a:off x="8339176" y="6395085"/>
            <a:ext cx="37405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600" b="1" dirty="0"/>
              <a:t>E. G. W. (A História da Redenção, pg. 17)</a:t>
            </a:r>
          </a:p>
        </p:txBody>
      </p:sp>
    </p:spTree>
    <p:extLst>
      <p:ext uri="{BB962C8B-B14F-4D97-AF65-F5344CB8AC3E}">
        <p14:creationId xmlns:p14="http://schemas.microsoft.com/office/powerpoint/2010/main" val="232749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8C9AE25A-0F0F-86CF-0C6C-BF558602BD4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23722" y="1371294"/>
            <a:ext cx="3972022" cy="19368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EB4846B-25CB-9741-78E5-CC064958AE84}"/>
              </a:ext>
            </a:extLst>
          </p:cNvPr>
          <p:cNvSpPr txBox="1"/>
          <p:nvPr/>
        </p:nvSpPr>
        <p:spPr>
          <a:xfrm>
            <a:off x="2117558" y="0"/>
            <a:ext cx="1007444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b="1" spc="300" dirty="0">
                <a:ln w="12700">
                  <a:solidFill>
                    <a:srgbClr val="A17301"/>
                  </a:solidFill>
                  <a:prstDash val="solid"/>
                </a:ln>
                <a:pattFill prst="dkUpDiag">
                  <a:fgClr>
                    <a:srgbClr val="E09F01"/>
                  </a:fgClr>
                  <a:bgClr>
                    <a:srgbClr val="FFD15D"/>
                  </a:bgClr>
                </a:pattFill>
                <a:effectLst>
                  <a:outerShdw dist="38100" dir="2640000" algn="bl" rotWithShape="0">
                    <a:srgbClr val="A17301"/>
                  </a:outerShdw>
                </a:effectLst>
              </a:rPr>
              <a:t>REBELIÃO NA TERRA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C96F50E-F20A-A8D5-FC38-2F6C20C4EBC9}"/>
              </a:ext>
            </a:extLst>
          </p:cNvPr>
          <p:cNvSpPr txBox="1"/>
          <p:nvPr/>
        </p:nvSpPr>
        <p:spPr>
          <a:xfrm>
            <a:off x="2549440" y="609092"/>
            <a:ext cx="92106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pt-BR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E Deus lhe disse: "Quem te ensinou que você estava nu?" Você comeu da árvore que eu te ordenei que não comesse?" (G</a:t>
            </a:r>
            <a:r>
              <a:rPr lang="pt-BR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ênesis</a:t>
            </a:r>
            <a:r>
              <a:rPr lang="es-ES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3:11)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D80EB75-2C0E-1DA1-9355-9BFEA36E873C}"/>
              </a:ext>
            </a:extLst>
          </p:cNvPr>
          <p:cNvSpPr txBox="1"/>
          <p:nvPr/>
        </p:nvSpPr>
        <p:spPr>
          <a:xfrm>
            <a:off x="202403" y="1294328"/>
            <a:ext cx="78250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Deus criou anjos em um ambiente perfeito e sem pecado. Da mesma forma, Deus criou a humanidade em um ambiente perfeito e sem pecado</a:t>
            </a:r>
            <a:r>
              <a:rPr lang="es-ES" sz="2000" b="1" dirty="0"/>
              <a:t> (</a:t>
            </a:r>
            <a:r>
              <a:rPr lang="es-ES" sz="2000" b="1" dirty="0" err="1"/>
              <a:t>Gn</a:t>
            </a:r>
            <a:r>
              <a:rPr lang="es-ES" sz="2000" b="1" dirty="0"/>
              <a:t>. 1:31).</a:t>
            </a:r>
          </a:p>
        </p:txBody>
      </p:sp>
      <p:pic>
        <p:nvPicPr>
          <p:cNvPr id="8" name="Imagen 7" descr="Un dibujo de un árbol&#10;&#10;Descripción generada automáticamente con confianza media">
            <a:extLst>
              <a:ext uri="{FF2B5EF4-FFF2-40B4-BE49-F238E27FC236}">
                <a16:creationId xmlns:a16="http://schemas.microsoft.com/office/drawing/2014/main" id="{8EE45EBF-D13B-CBE7-FF02-54F70930F2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403" y="3608370"/>
            <a:ext cx="1915155" cy="17739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D9FF8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B24AF282-6875-6042-77F3-2802058B3226}"/>
              </a:ext>
            </a:extLst>
          </p:cNvPr>
          <p:cNvSpPr txBox="1"/>
          <p:nvPr/>
        </p:nvSpPr>
        <p:spPr>
          <a:xfrm>
            <a:off x="2259530" y="3545788"/>
            <a:ext cx="682671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Esse era o único ponto em que Satanás poderia fazê-los duvidar. Sorrateiramente, ele alcançou seu propósito. Adão e Eva duvidaram de Deus, desobedeceram-Lhe e afastaram-se da fonte da vida (</a:t>
            </a:r>
            <a:r>
              <a:rPr lang="pt-BR" sz="2000" b="1" dirty="0" err="1"/>
              <a:t>Gn</a:t>
            </a:r>
            <a:r>
              <a:rPr lang="pt-BR" sz="2000" b="1" dirty="0"/>
              <a:t> 3:6, 9-13, 19). Adão abriu a porta para o pecado entrar, e assim a morte passou para todos os homens</a:t>
            </a:r>
            <a:r>
              <a:rPr lang="es-ES" sz="2000" b="1" dirty="0"/>
              <a:t> (Ro. 5:12).</a:t>
            </a:r>
          </a:p>
        </p:txBody>
      </p:sp>
      <p:pic>
        <p:nvPicPr>
          <p:cNvPr id="14" name="Imagen 13" descr="Pin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1F4FE59E-7FE6-5D4C-C4B2-C19065A09A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4417" y="3336985"/>
            <a:ext cx="2544201" cy="3287081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CF5C2958-4204-6291-5C16-BCEF0DBD2934}"/>
              </a:ext>
            </a:extLst>
          </p:cNvPr>
          <p:cNvSpPr txBox="1"/>
          <p:nvPr/>
        </p:nvSpPr>
        <p:spPr>
          <a:xfrm>
            <a:off x="96256" y="5440959"/>
            <a:ext cx="888411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Desde então, vivemos em um mundo marcado pela dor, pela doença e pela morte. Estamos todos pagando pelo pecado de Adão?</a:t>
            </a:r>
            <a:endParaRPr lang="es-ES" sz="2000" b="1" dirty="0"/>
          </a:p>
        </p:txBody>
      </p:sp>
      <p:pic>
        <p:nvPicPr>
          <p:cNvPr id="18" name="Imagen 17" descr="Imagen que contiene mujer, parado, niña, frente&#10;&#10;Descripción generada automáticamente">
            <a:extLst>
              <a:ext uri="{FF2B5EF4-FFF2-40B4-BE49-F238E27FC236}">
                <a16:creationId xmlns:a16="http://schemas.microsoft.com/office/drawing/2014/main" id="{697E3400-EC19-AD3D-8C23-2B5AAD35234B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06" y="102105"/>
            <a:ext cx="1915155" cy="1076923"/>
          </a:xfrm>
          <a:prstGeom prst="rect">
            <a:avLst/>
          </a:prstGeom>
          <a:ln w="381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012E307-6094-E33B-CB13-3B5C2478DB18}"/>
              </a:ext>
            </a:extLst>
          </p:cNvPr>
          <p:cNvSpPr txBox="1"/>
          <p:nvPr/>
        </p:nvSpPr>
        <p:spPr>
          <a:xfrm>
            <a:off x="202402" y="2266170"/>
            <a:ext cx="792131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Assim como os anjos, Deus também nos criou com a capacidade de escolher livremente. Para que Adão e Eva exercessem essa liberdade, deu-lhes uma ordem simples: "Não comerás da árvore do conhecimento do bem e do mal</a:t>
            </a:r>
            <a:r>
              <a:rPr lang="es-ES" sz="2000" b="1" dirty="0"/>
              <a:t>” (</a:t>
            </a:r>
            <a:r>
              <a:rPr lang="es-ES" sz="2000" b="1" dirty="0" err="1"/>
              <a:t>Gn</a:t>
            </a:r>
            <a:r>
              <a:rPr lang="es-ES" sz="2000" b="1" dirty="0"/>
              <a:t>. 2:17).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07E058D-5BEB-E9C9-6EA4-C050BE067C81}"/>
              </a:ext>
            </a:extLst>
          </p:cNvPr>
          <p:cNvSpPr txBox="1"/>
          <p:nvPr/>
        </p:nvSpPr>
        <p:spPr>
          <a:xfrm>
            <a:off x="115505" y="6105025"/>
            <a:ext cx="886486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Cada um de nós paga pelo seu próprio pecado: "porque todos pecaram e estão </a:t>
            </a:r>
            <a:r>
              <a:rPr lang="pt-BR" sz="2000" b="1" dirty="0" err="1"/>
              <a:t>destituidos</a:t>
            </a:r>
            <a:r>
              <a:rPr lang="pt-BR" sz="2000" b="1" dirty="0"/>
              <a:t> da glória de Deus".</a:t>
            </a:r>
            <a:r>
              <a:rPr lang="es-ES" sz="2000" b="1" dirty="0"/>
              <a:t> (Ro. 3:23).</a:t>
            </a:r>
          </a:p>
        </p:txBody>
      </p:sp>
    </p:spTree>
    <p:extLst>
      <p:ext uri="{BB962C8B-B14F-4D97-AF65-F5344CB8AC3E}">
        <p14:creationId xmlns:p14="http://schemas.microsoft.com/office/powerpoint/2010/main" val="317495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0" grpId="0"/>
      <p:bldP spid="16" grpId="0"/>
      <p:bldP spid="7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2E91116-386D-D176-DBE8-8BEC1D24F10C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AMOR CONTRA-ATACA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EDA96CF-2747-9481-EB82-E366262F2A7F}"/>
              </a:ext>
            </a:extLst>
          </p:cNvPr>
          <p:cNvSpPr txBox="1"/>
          <p:nvPr/>
        </p:nvSpPr>
        <p:spPr>
          <a:xfrm>
            <a:off x="771525" y="647997"/>
            <a:ext cx="106489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pt-BR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Isto é amor, não que tenhamos amado a Deus, mas que Ele nos amou e enviou o seu Filho para ser a propiciação dos nossos pecados" (</a:t>
            </a:r>
            <a:r>
              <a:rPr lang="pt-BR" sz="1400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 João</a:t>
            </a:r>
            <a:r>
              <a:rPr lang="es-ES" sz="1400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4:10)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5A333EEA-E7F8-521C-F7E2-12526677AE0A}"/>
              </a:ext>
            </a:extLst>
          </p:cNvPr>
          <p:cNvSpPr txBox="1"/>
          <p:nvPr/>
        </p:nvSpPr>
        <p:spPr>
          <a:xfrm>
            <a:off x="3291840" y="1381462"/>
            <a:ext cx="87974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Mesmo antes de anunciar as consequências da desobediência, Deus comunicou a Adão e Eva que havia um plano para sua redenção</a:t>
            </a:r>
            <a:r>
              <a:rPr lang="es-ES" sz="2000" b="1" dirty="0"/>
              <a:t> (</a:t>
            </a:r>
            <a:r>
              <a:rPr lang="es-ES" sz="2000" b="1" dirty="0" err="1"/>
              <a:t>Gn</a:t>
            </a:r>
            <a:r>
              <a:rPr lang="es-ES" sz="2000" b="1" dirty="0"/>
              <a:t>. 3:15).</a:t>
            </a:r>
          </a:p>
        </p:txBody>
      </p:sp>
      <p:pic>
        <p:nvPicPr>
          <p:cNvPr id="7" name="Imagen 6" descr="Imagen que contiene Texto&#10;&#10;Descripción generada automáticamente">
            <a:extLst>
              <a:ext uri="{FF2B5EF4-FFF2-40B4-BE49-F238E27FC236}">
                <a16:creationId xmlns:a16="http://schemas.microsoft.com/office/drawing/2014/main" id="{CBB08273-8B05-36F9-3FE4-736D5A2E3A0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2213" y="1157420"/>
            <a:ext cx="2825818" cy="2755161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9" name="Imagen 8" descr="Imagen que contiene parado, frente, hombre, oscuro&#10;&#10;Descripción generada automáticamente">
            <a:extLst>
              <a:ext uri="{FF2B5EF4-FFF2-40B4-BE49-F238E27FC236}">
                <a16:creationId xmlns:a16="http://schemas.microsoft.com/office/drawing/2014/main" id="{F57C5520-45F7-66DC-8B19-070CBF14092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53777" y="3106610"/>
            <a:ext cx="6451334" cy="3586758"/>
          </a:xfrm>
          <a:prstGeom prst="rect">
            <a:avLst/>
          </a:prstGeom>
          <a:ln w="38100" cap="sq">
            <a:solidFill>
              <a:srgbClr val="D2ECB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EA8BD6D8-006B-805E-075B-78A7BD384F07}"/>
              </a:ext>
            </a:extLst>
          </p:cNvPr>
          <p:cNvSpPr txBox="1"/>
          <p:nvPr/>
        </p:nvSpPr>
        <p:spPr>
          <a:xfrm>
            <a:off x="137160" y="5476811"/>
            <a:ext cx="523935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Não há nada em nós que nos torne dignos do amor de Deus. No entanto, a cada gota de sangue que Jesus derramou no Calvário, Deus nos diz: "Eu te amo</a:t>
            </a:r>
            <a:r>
              <a:rPr lang="es-ES" sz="2000" b="1" dirty="0"/>
              <a:t>”.</a:t>
            </a:r>
          </a:p>
        </p:txBody>
      </p:sp>
      <p:pic>
        <p:nvPicPr>
          <p:cNvPr id="13" name="Imagen 12" descr="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A7C84C56-252C-B913-B5E7-35591C05AE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8414" y="3017935"/>
            <a:ext cx="1455468" cy="245860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06408EAE-E534-C459-CAC4-0B7DCBABA26F}"/>
              </a:ext>
            </a:extLst>
          </p:cNvPr>
          <p:cNvSpPr txBox="1"/>
          <p:nvPr/>
        </p:nvSpPr>
        <p:spPr>
          <a:xfrm>
            <a:off x="137160" y="3845459"/>
            <a:ext cx="370332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A morte não precisava ser o destino eterno do pecador. Jesus mostrou seu amor pagando o preço do pecado com sua vida</a:t>
            </a:r>
            <a:r>
              <a:rPr lang="es-ES" sz="2000" b="1" dirty="0"/>
              <a:t> (Ro. 5:8).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2698689-3B2D-C509-4590-6E6BBF2D2E9F}"/>
              </a:ext>
            </a:extLst>
          </p:cNvPr>
          <p:cNvSpPr txBox="1"/>
          <p:nvPr/>
        </p:nvSpPr>
        <p:spPr>
          <a:xfrm>
            <a:off x="3291839" y="2060773"/>
            <a:ext cx="871327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A humanidade havia se separado voluntariamente do Criador. Mas, longe de abandonar Seus filhos ingratos, Deus revelou Seu verdadeiro caráter amando-os além do imaginável (João</a:t>
            </a:r>
            <a:r>
              <a:rPr lang="es-ES" sz="2000" b="1" dirty="0"/>
              <a:t> 3:16).</a:t>
            </a:r>
          </a:p>
        </p:txBody>
      </p:sp>
    </p:spTree>
    <p:extLst>
      <p:ext uri="{BB962C8B-B14F-4D97-AF65-F5344CB8AC3E}">
        <p14:creationId xmlns:p14="http://schemas.microsoft.com/office/powerpoint/2010/main" val="3382376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" grpId="0"/>
      <p:bldP spid="11" grpId="0"/>
      <p:bldP spid="1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A333EEA-E7F8-521C-F7E2-12526677AE0A}"/>
              </a:ext>
            </a:extLst>
          </p:cNvPr>
          <p:cNvSpPr txBox="1"/>
          <p:nvPr/>
        </p:nvSpPr>
        <p:spPr>
          <a:xfrm>
            <a:off x="134754" y="1359688"/>
            <a:ext cx="11935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pt-BR" sz="2000" b="1" dirty="0"/>
              <a:t>Como Jesus nos demostrou o seu amor?</a:t>
            </a:r>
            <a:endParaRPr lang="es-ES" sz="2000" b="1" dirty="0"/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778B68EB-C985-2CC3-31DD-E98323D571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63947697"/>
              </p:ext>
            </p:extLst>
          </p:nvPr>
        </p:nvGraphicFramePr>
        <p:xfrm>
          <a:off x="295275" y="1742173"/>
          <a:ext cx="11620801" cy="49473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A6A552CE-C13E-2B79-15E9-4179B46C0B02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AMOR CONTRA-ATACA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98499BE-6257-8638-2FBC-E95CFF6474C2}"/>
              </a:ext>
            </a:extLst>
          </p:cNvPr>
          <p:cNvSpPr txBox="1"/>
          <p:nvPr/>
        </p:nvSpPr>
        <p:spPr>
          <a:xfrm>
            <a:off x="771525" y="647997"/>
            <a:ext cx="106489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pt-BR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Isto é amor, não que tenhamos amado a Deus, mas que Ele nos amou e enviou o seu Filho para ser a propiciação dos nossos pecados" (</a:t>
            </a:r>
            <a:r>
              <a:rPr lang="pt-BR" sz="1400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 João</a:t>
            </a:r>
            <a:r>
              <a:rPr lang="es-ES" sz="1400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4:10)</a:t>
            </a:r>
          </a:p>
        </p:txBody>
      </p:sp>
    </p:spTree>
    <p:extLst>
      <p:ext uri="{BB962C8B-B14F-4D97-AF65-F5344CB8AC3E}">
        <p14:creationId xmlns:p14="http://schemas.microsoft.com/office/powerpoint/2010/main" val="253884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425B0F2-C3C8-4125-87C3-98F6D97C0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graphicEl>
                                              <a:dgm id="{3425B0F2-C3C8-4125-87C3-98F6D97C0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graphicEl>
                                              <a:dgm id="{3425B0F2-C3C8-4125-87C3-98F6D97C0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graphicEl>
                                              <a:dgm id="{3425B0F2-C3C8-4125-87C3-98F6D97C08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graphicEl>
                                              <a:dgm id="{3425B0F2-C3C8-4125-87C3-98F6D97C0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graphicEl>
                                              <a:dgm id="{3425B0F2-C3C8-4125-87C3-98F6D97C0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A75FEE0-12CA-4BA1-BAA0-346A38023E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graphicEl>
                                              <a:dgm id="{4A75FEE0-12CA-4BA1-BAA0-346A38023E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graphicEl>
                                              <a:dgm id="{4A75FEE0-12CA-4BA1-BAA0-346A38023E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4A75FEE0-12CA-4BA1-BAA0-346A38023E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graphicEl>
                                              <a:dgm id="{4A75FEE0-12CA-4BA1-BAA0-346A38023E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graphicEl>
                                              <a:dgm id="{4A75FEE0-12CA-4BA1-BAA0-346A38023E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F41995C-22B0-421C-8230-891191E1E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graphicEl>
                                              <a:dgm id="{2F41995C-22B0-421C-8230-891191E1E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graphicEl>
                                              <a:dgm id="{2F41995C-22B0-421C-8230-891191E1E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graphicEl>
                                              <a:dgm id="{2F41995C-22B0-421C-8230-891191E1E8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graphicEl>
                                              <a:dgm id="{2F41995C-22B0-421C-8230-891191E1E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graphicEl>
                                              <a:dgm id="{2F41995C-22B0-421C-8230-891191E1E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2C37650-D275-4B9D-9E2D-9D7401BA3D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graphicEl>
                                              <a:dgm id="{72C37650-D275-4B9D-9E2D-9D7401BA3D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graphicEl>
                                              <a:dgm id="{72C37650-D275-4B9D-9E2D-9D7401BA3D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graphicEl>
                                              <a:dgm id="{72C37650-D275-4B9D-9E2D-9D7401BA3D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graphicEl>
                                              <a:dgm id="{72C37650-D275-4B9D-9E2D-9D7401BA3D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graphicEl>
                                              <a:dgm id="{72C37650-D275-4B9D-9E2D-9D7401BA3D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BA62EDB-871E-40DE-B429-17C783811F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graphicEl>
                                              <a:dgm id="{DBA62EDB-871E-40DE-B429-17C783811F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graphicEl>
                                              <a:dgm id="{DBA62EDB-871E-40DE-B429-17C783811F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graphicEl>
                                              <a:dgm id="{DBA62EDB-871E-40DE-B429-17C783811F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graphicEl>
                                              <a:dgm id="{DBA62EDB-871E-40DE-B429-17C783811F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graphicEl>
                                              <a:dgm id="{DBA62EDB-871E-40DE-B429-17C783811F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79FEEF2-A183-4219-8981-FB5DBB4F39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graphicEl>
                                              <a:dgm id="{F79FEEF2-A183-4219-8981-FB5DBB4F39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graphicEl>
                                              <a:dgm id="{F79FEEF2-A183-4219-8981-FB5DBB4F39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graphicEl>
                                              <a:dgm id="{F79FEEF2-A183-4219-8981-FB5DBB4F39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graphicEl>
                                              <a:dgm id="{F79FEEF2-A183-4219-8981-FB5DBB4F39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graphicEl>
                                              <a:dgm id="{F79FEEF2-A183-4219-8981-FB5DBB4F39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9585A44-E233-4086-BB1B-031CB0C55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graphicEl>
                                              <a:dgm id="{89585A44-E233-4086-BB1B-031CB0C55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graphicEl>
                                              <a:dgm id="{89585A44-E233-4086-BB1B-031CB0C55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>
                                            <p:graphicEl>
                                              <a:dgm id="{89585A44-E233-4086-BB1B-031CB0C559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graphicEl>
                                              <a:dgm id="{89585A44-E233-4086-BB1B-031CB0C55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graphicEl>
                                              <a:dgm id="{89585A44-E233-4086-BB1B-031CB0C55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D95D6BB-787B-4B1F-9474-902198FD81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graphicEl>
                                              <a:dgm id="{4D95D6BB-787B-4B1F-9474-902198FD81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graphicEl>
                                              <a:dgm id="{4D95D6BB-787B-4B1F-9474-902198FD81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">
                                            <p:graphicEl>
                                              <a:dgm id="{4D95D6BB-787B-4B1F-9474-902198FD81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graphicEl>
                                              <a:dgm id="{4D95D6BB-787B-4B1F-9474-902198FD81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graphicEl>
                                              <a:dgm id="{4D95D6BB-787B-4B1F-9474-902198FD81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75ED61E-E34C-49AE-AB8E-3966E0F093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>
                                            <p:graphicEl>
                                              <a:dgm id="{475ED61E-E34C-49AE-AB8E-3966E0F093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>
                                            <p:graphicEl>
                                              <a:dgm id="{475ED61E-E34C-49AE-AB8E-3966E0F093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">
                                            <p:graphicEl>
                                              <a:dgm id="{475ED61E-E34C-49AE-AB8E-3966E0F093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>
                                            <p:graphicEl>
                                              <a:dgm id="{475ED61E-E34C-49AE-AB8E-3966E0F093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>
                                            <p:graphicEl>
                                              <a:dgm id="{475ED61E-E34C-49AE-AB8E-3966E0F093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02D3DC0-21BB-4B11-8F49-6AFF1271C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">
                                            <p:graphicEl>
                                              <a:dgm id="{C02D3DC0-21BB-4B11-8F49-6AFF1271C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">
                                            <p:graphicEl>
                                              <a:dgm id="{C02D3DC0-21BB-4B11-8F49-6AFF1271C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">
                                            <p:graphicEl>
                                              <a:dgm id="{C02D3DC0-21BB-4B11-8F49-6AFF1271CD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">
                                            <p:graphicEl>
                                              <a:dgm id="{C02D3DC0-21BB-4B11-8F49-6AFF1271C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">
                                            <p:graphicEl>
                                              <a:dgm id="{C02D3DC0-21BB-4B11-8F49-6AFF1271C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5F1CBFD-6BDB-4629-9C06-78B8EDC96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">
                                            <p:graphicEl>
                                              <a:dgm id="{A5F1CBFD-6BDB-4629-9C06-78B8EDC96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">
                                            <p:graphicEl>
                                              <a:dgm id="{A5F1CBFD-6BDB-4629-9C06-78B8EDC96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">
                                            <p:graphicEl>
                                              <a:dgm id="{A5F1CBFD-6BDB-4629-9C06-78B8EDC96F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">
                                            <p:graphicEl>
                                              <a:dgm id="{A5F1CBFD-6BDB-4629-9C06-78B8EDC96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">
                                            <p:graphicEl>
                                              <a:dgm id="{A5F1CBFD-6BDB-4629-9C06-78B8EDC96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B052712-857B-452D-AEE2-B6AE847FA3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">
                                            <p:graphicEl>
                                              <a:dgm id="{5B052712-857B-452D-AEE2-B6AE847FA3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">
                                            <p:graphicEl>
                                              <a:dgm id="{5B052712-857B-452D-AEE2-B6AE847FA3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">
                                            <p:graphicEl>
                                              <a:dgm id="{5B052712-857B-452D-AEE2-B6AE847FA3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">
                                            <p:graphicEl>
                                              <a:dgm id="{5B052712-857B-452D-AEE2-B6AE847FA3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">
                                            <p:graphicEl>
                                              <a:dgm id="{5B052712-857B-452D-AEE2-B6AE847FA3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408E34B-A19F-437D-8DE7-54BA144AC0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">
                                            <p:graphicEl>
                                              <a:dgm id="{F408E34B-A19F-437D-8DE7-54BA144AC0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">
                                            <p:graphicEl>
                                              <a:dgm id="{F408E34B-A19F-437D-8DE7-54BA144AC0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">
                                            <p:graphicEl>
                                              <a:dgm id="{F408E34B-A19F-437D-8DE7-54BA144AC0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">
                                            <p:graphicEl>
                                              <a:dgm id="{F408E34B-A19F-437D-8DE7-54BA144AC0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">
                                            <p:graphicEl>
                                              <a:dgm id="{F408E34B-A19F-437D-8DE7-54BA144AC0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57ACB4E-4DC4-4E82-BA70-4D0847941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">
                                            <p:graphicEl>
                                              <a:dgm id="{557ACB4E-4DC4-4E82-BA70-4D0847941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">
                                            <p:graphicEl>
                                              <a:dgm id="{557ACB4E-4DC4-4E82-BA70-4D0847941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">
                                            <p:graphicEl>
                                              <a:dgm id="{557ACB4E-4DC4-4E82-BA70-4D0847941B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">
                                            <p:graphicEl>
                                              <a:dgm id="{557ACB4E-4DC4-4E82-BA70-4D0847941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">
                                            <p:graphicEl>
                                              <a:dgm id="{557ACB4E-4DC4-4E82-BA70-4D0847941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Tema de Office">
  <a:themeElements>
    <a:clrScheme name="Personalizado 3">
      <a:dk1>
        <a:sysClr val="windowText" lastClr="000000"/>
      </a:dk1>
      <a:lt1>
        <a:sysClr val="window" lastClr="FFFFFF"/>
      </a:lt1>
      <a:dk2>
        <a:srgbClr val="FF00FF"/>
      </a:dk2>
      <a:lt2>
        <a:srgbClr val="CCCC00"/>
      </a:lt2>
      <a:accent1>
        <a:srgbClr val="2FC753"/>
      </a:accent1>
      <a:accent2>
        <a:srgbClr val="E3B84B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951</TotalTime>
  <Words>1538</Words>
  <Application>Microsoft Office PowerPoint</Application>
  <PresentationFormat>Panorámica</PresentationFormat>
  <Paragraphs>62</Paragraphs>
  <Slides>11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Aptos Display</vt:lpstr>
      <vt:lpstr>Arial</vt:lpstr>
      <vt:lpstr>Aptos</vt:lpstr>
      <vt:lpstr>Comic Sans MS</vt:lpstr>
      <vt:lpstr>Constantia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Isabel Laveda</cp:lastModifiedBy>
  <cp:revision>76</cp:revision>
  <dcterms:created xsi:type="dcterms:W3CDTF">2024-03-24T10:47:51Z</dcterms:created>
  <dcterms:modified xsi:type="dcterms:W3CDTF">2024-04-04T06:07:04Z</dcterms:modified>
</cp:coreProperties>
</file>