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0" r:id="rId3"/>
    <p:sldId id="305" r:id="rId4"/>
    <p:sldId id="257" r:id="rId5"/>
    <p:sldId id="311" r:id="rId6"/>
    <p:sldId id="259" r:id="rId7"/>
    <p:sldId id="260" r:id="rId8"/>
    <p:sldId id="313" r:id="rId9"/>
    <p:sldId id="312" r:id="rId10"/>
    <p:sldId id="262" r:id="rId11"/>
    <p:sldId id="307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A2"/>
    <a:srgbClr val="F2ED5A"/>
    <a:srgbClr val="FF7D7D"/>
    <a:srgbClr val="E55D19"/>
    <a:srgbClr val="5BC535"/>
    <a:srgbClr val="21A5FF"/>
    <a:srgbClr val="004D7F"/>
    <a:srgbClr val="A6014E"/>
    <a:srgbClr val="E05EC1"/>
    <a:srgbClr val="666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34FD6-D322-4800-8334-03F50FF8CCC4}" type="doc">
      <dgm:prSet loTypeId="urn:microsoft.com/office/officeart/2005/8/layout/hierarchy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D6C10D8-8E2E-4894-854C-974D28C4A927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Revelação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Deus</a:t>
          </a:r>
        </a:p>
      </dgm:t>
    </dgm:pt>
    <dgm:pt modelId="{AE9C5B16-A145-49FB-9F3B-CBCCFB090012}" type="parTrans" cxnId="{29F7BD31-EF0F-4A72-B33D-00539154C93C}">
      <dgm:prSet/>
      <dgm:spPr/>
      <dgm:t>
        <a:bodyPr/>
        <a:lstStyle/>
        <a:p>
          <a:endParaRPr lang="es-ES"/>
        </a:p>
      </dgm:t>
    </dgm:pt>
    <dgm:pt modelId="{338B22E3-A3DE-42C8-828D-4FDD2A574974}" type="sibTrans" cxnId="{29F7BD31-EF0F-4A72-B33D-00539154C93C}">
      <dgm:prSet/>
      <dgm:spPr/>
      <dgm:t>
        <a:bodyPr/>
        <a:lstStyle/>
        <a:p>
          <a:endParaRPr lang="es-ES"/>
        </a:p>
      </dgm:t>
    </dgm:pt>
    <dgm:pt modelId="{790F4DE0-1CA3-44B8-9352-49C7222E291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pt-BR" sz="2000" b="1" noProof="0" dirty="0"/>
            <a:t>Demonstração de poder</a:t>
          </a:r>
        </a:p>
      </dgm:t>
    </dgm:pt>
    <dgm:pt modelId="{32C6A15F-2842-435A-A8BC-0D74B926D635}" type="parTrans" cxnId="{3FD4C7BF-5059-4DDC-B21A-04B29E75A73C}">
      <dgm:prSet/>
      <dgm:spPr/>
      <dgm:t>
        <a:bodyPr/>
        <a:lstStyle/>
        <a:p>
          <a:endParaRPr lang="es-ES"/>
        </a:p>
      </dgm:t>
    </dgm:pt>
    <dgm:pt modelId="{1BB6051B-4882-48FC-9A05-85B3C47FE39F}" type="sibTrans" cxnId="{3FD4C7BF-5059-4DDC-B21A-04B29E75A73C}">
      <dgm:prSet/>
      <dgm:spPr/>
      <dgm:t>
        <a:bodyPr/>
        <a:lstStyle/>
        <a:p>
          <a:endParaRPr lang="es-ES"/>
        </a:p>
      </dgm:t>
    </dgm:pt>
    <dgm:pt modelId="{244BF441-135F-404B-B2A5-D162E2C5AEF7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ES" sz="2000" b="1" dirty="0"/>
            <a:t>Temor humano</a:t>
          </a:r>
        </a:p>
      </dgm:t>
    </dgm:pt>
    <dgm:pt modelId="{3D04A40D-4591-4DCB-AE69-45AD9DE3055E}" type="parTrans" cxnId="{D1CEC6B7-E20B-4E67-B99E-D729153E7EF5}">
      <dgm:prSet/>
      <dgm:spPr/>
      <dgm:t>
        <a:bodyPr/>
        <a:lstStyle/>
        <a:p>
          <a:endParaRPr lang="es-ES"/>
        </a:p>
      </dgm:t>
    </dgm:pt>
    <dgm:pt modelId="{4EBAA755-D521-4BE4-ABEA-8A7FF1839C99}" type="sibTrans" cxnId="{D1CEC6B7-E20B-4E67-B99E-D729153E7EF5}">
      <dgm:prSet/>
      <dgm:spPr/>
      <dgm:t>
        <a:bodyPr/>
        <a:lstStyle/>
        <a:p>
          <a:endParaRPr lang="es-ES"/>
        </a:p>
      </dgm:t>
    </dgm:pt>
    <dgm:pt modelId="{FACA6F38-3BD6-4942-A079-B108263E0396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Marcos 4:40-41</a:t>
          </a:r>
        </a:p>
      </dgm:t>
    </dgm:pt>
    <dgm:pt modelId="{6F79D5F0-D164-4AB5-86B4-6798ACAE7C3F}" type="parTrans" cxnId="{385505ED-C83D-44FF-8ACC-76E10689B5B7}">
      <dgm:prSet/>
      <dgm:spPr/>
      <dgm:t>
        <a:bodyPr/>
        <a:lstStyle/>
        <a:p>
          <a:endParaRPr lang="es-ES"/>
        </a:p>
      </dgm:t>
    </dgm:pt>
    <dgm:pt modelId="{FE99CA4E-A0EF-473B-ACF4-10207F2AC3F5}" type="sibTrans" cxnId="{385505ED-C83D-44FF-8ACC-76E10689B5B7}">
      <dgm:prSet/>
      <dgm:spPr/>
      <dgm:t>
        <a:bodyPr/>
        <a:lstStyle/>
        <a:p>
          <a:endParaRPr lang="es-ES"/>
        </a:p>
      </dgm:t>
    </dgm:pt>
    <dgm:pt modelId="{ED516CE3-EF72-40C1-9E72-22BE4842097D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2000" b="1" noProof="0" dirty="0"/>
            <a:t>“Quem é este?”</a:t>
          </a:r>
        </a:p>
      </dgm:t>
    </dgm:pt>
    <dgm:pt modelId="{4E25834C-D723-4DD1-BF64-8C76EDA90CB9}" type="parTrans" cxnId="{9921715A-B331-4C32-A6BD-E6BF99571B5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6A7F9C16-055F-4740-B514-EFA41F3D4E98}" type="sibTrans" cxnId="{9921715A-B331-4C32-A6BD-E6BF99571B54}">
      <dgm:prSet/>
      <dgm:spPr/>
      <dgm:t>
        <a:bodyPr/>
        <a:lstStyle/>
        <a:p>
          <a:endParaRPr lang="es-ES"/>
        </a:p>
      </dgm:t>
    </dgm:pt>
    <dgm:pt modelId="{8144A940-B7E1-4ECE-AC74-CF60A5BEBF84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sz="2000" b="1" dirty="0"/>
            <a:t>“</a:t>
          </a:r>
          <a:r>
            <a:rPr lang="pt-BR" sz="2000" b="1" dirty="0"/>
            <a:t>disse ao mar: Cala-te, emudece</a:t>
          </a:r>
          <a:r>
            <a:rPr lang="es-ES" sz="2000" b="1" dirty="0"/>
            <a:t>”</a:t>
          </a:r>
        </a:p>
      </dgm:t>
    </dgm:pt>
    <dgm:pt modelId="{7E7C6BB5-F5D2-4364-8009-E87730047ED3}" type="parTrans" cxnId="{F5258076-48ED-4371-8CFC-2114FFFA345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C1260E92-4C71-4111-AA51-F7975F2E8464}" type="sibTrans" cxnId="{F5258076-48ED-4371-8CFC-2114FFFA3454}">
      <dgm:prSet/>
      <dgm:spPr/>
      <dgm:t>
        <a:bodyPr/>
        <a:lstStyle/>
        <a:p>
          <a:endParaRPr lang="es-ES"/>
        </a:p>
      </dgm:t>
    </dgm:pt>
    <dgm:pt modelId="{39D78BDF-DD90-4D64-A989-F46960FC1EC2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2000" b="1" noProof="0" dirty="0"/>
            <a:t>Resposta humana</a:t>
          </a:r>
        </a:p>
      </dgm:t>
    </dgm:pt>
    <dgm:pt modelId="{71F8F2BD-81AF-4BD6-96F9-B4B33C426416}" type="parTrans" cxnId="{51665245-5FA3-4191-974F-7BCE8DD5A370}">
      <dgm:prSet/>
      <dgm:spPr/>
      <dgm:t>
        <a:bodyPr/>
        <a:lstStyle/>
        <a:p>
          <a:endParaRPr lang="es-ES"/>
        </a:p>
      </dgm:t>
    </dgm:pt>
    <dgm:pt modelId="{B20C8957-391F-493B-AB3E-53BD3A64390F}" type="sibTrans" cxnId="{51665245-5FA3-4191-974F-7BCE8DD5A370}">
      <dgm:prSet/>
      <dgm:spPr/>
      <dgm:t>
        <a:bodyPr/>
        <a:lstStyle/>
        <a:p>
          <a:endParaRPr lang="es-ES"/>
        </a:p>
      </dgm:t>
    </dgm:pt>
    <dgm:pt modelId="{C5650466-B48D-412E-9B6A-D168956C2DAD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sz="2000" b="1" noProof="0" dirty="0"/>
            <a:t>“Não temas”</a:t>
          </a:r>
        </a:p>
      </dgm:t>
    </dgm:pt>
    <dgm:pt modelId="{A86C4AD2-592A-49A3-9B8F-3684361CA95A}" type="parTrans" cxnId="{628CF51F-7899-491B-A564-2BC56DA08736}">
      <dgm:prSet/>
      <dgm:spPr/>
      <dgm:t>
        <a:bodyPr/>
        <a:lstStyle/>
        <a:p>
          <a:endParaRPr lang="es-ES"/>
        </a:p>
      </dgm:t>
    </dgm:pt>
    <dgm:pt modelId="{2C550A6E-C6A3-419F-BB1D-63C0BD7E1749}" type="sibTrans" cxnId="{628CF51F-7899-491B-A564-2BC56DA08736}">
      <dgm:prSet/>
      <dgm:spPr/>
      <dgm:t>
        <a:bodyPr/>
        <a:lstStyle/>
        <a:p>
          <a:endParaRPr lang="es-ES"/>
        </a:p>
      </dgm:t>
    </dgm:pt>
    <dgm:pt modelId="{A5D53270-A3EC-4B4F-9EB7-94637D386115}">
      <dgm:prSet phldrT="[Texto]" custT="1"/>
      <dgm:spPr>
        <a:solidFill>
          <a:srgbClr val="FFFFCC">
            <a:alpha val="89804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pt-BR" sz="2000" b="1" noProof="0" dirty="0"/>
            <a:t>Revelação ou Mensagem</a:t>
          </a:r>
        </a:p>
      </dgm:t>
    </dgm:pt>
    <dgm:pt modelId="{12F0A3CE-AE90-4B18-928D-A6A5D40E8AD4}" type="parTrans" cxnId="{BEA97944-AF1C-43FB-B14B-DE7C04714770}">
      <dgm:prSet/>
      <dgm:spPr/>
      <dgm:t>
        <a:bodyPr/>
        <a:lstStyle/>
        <a:p>
          <a:endParaRPr lang="es-ES"/>
        </a:p>
      </dgm:t>
    </dgm:pt>
    <dgm:pt modelId="{D103F7BB-FEFF-4BCC-9311-BD3BCD6F2A0F}" type="sibTrans" cxnId="{BEA97944-AF1C-43FB-B14B-DE7C04714770}">
      <dgm:prSet/>
      <dgm:spPr/>
      <dgm:t>
        <a:bodyPr/>
        <a:lstStyle/>
        <a:p>
          <a:endParaRPr lang="es-ES"/>
        </a:p>
      </dgm:t>
    </dgm:pt>
    <dgm:pt modelId="{41B52268-66DC-452B-AAE4-710E2C3057FC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pt-BR" sz="2000" b="1" noProof="0" dirty="0"/>
            <a:t>“temeram com grande temor”</a:t>
          </a:r>
        </a:p>
      </dgm:t>
    </dgm:pt>
    <dgm:pt modelId="{8939C81E-4A31-40BE-82FE-F8CE2CF2B8B3}" type="parTrans" cxnId="{F88FDF40-C273-43AD-B8F0-32B418F24FD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D1E70832-4401-4611-AD3E-2B976659E9BF}" type="sibTrans" cxnId="{F88FDF40-C273-43AD-B8F0-32B418F24FD4}">
      <dgm:prSet/>
      <dgm:spPr/>
      <dgm:t>
        <a:bodyPr/>
        <a:lstStyle/>
        <a:p>
          <a:endParaRPr lang="es-ES"/>
        </a:p>
      </dgm:t>
    </dgm:pt>
    <dgm:pt modelId="{B4F0C43A-BDC8-4ACA-B42B-1D0A531A928B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sz="2000" b="1" dirty="0"/>
            <a:t>"Por que estais tão amedrontados?"</a:t>
          </a:r>
          <a:endParaRPr lang="es-ES" sz="2000" b="1" dirty="0"/>
        </a:p>
      </dgm:t>
    </dgm:pt>
    <dgm:pt modelId="{812964D1-4115-497E-8754-72C1A5EB4E53}" type="parTrans" cxnId="{6F214CF0-C2EF-4F21-87B3-B84BDCFE9E82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31D9635D-3770-47CF-8E80-5F5411E872AB}" type="sibTrans" cxnId="{6F214CF0-C2EF-4F21-87B3-B84BDCFE9E82}">
      <dgm:prSet/>
      <dgm:spPr/>
      <dgm:t>
        <a:bodyPr/>
        <a:lstStyle/>
        <a:p>
          <a:endParaRPr lang="es-ES"/>
        </a:p>
      </dgm:t>
    </dgm:pt>
    <dgm:pt modelId="{8B29F6B2-930D-48C4-9E84-396D129F2A2D}">
      <dgm:prSet phldrT="[Texto]" custT="1"/>
      <dgm:spPr>
        <a:solidFill>
          <a:srgbClr val="FFFFCC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pt-BR" sz="2000" b="1" noProof="0" dirty="0"/>
            <a:t>“Como não tens fé?”</a:t>
          </a:r>
        </a:p>
      </dgm:t>
    </dgm:pt>
    <dgm:pt modelId="{84758D9E-CC3D-4F62-B48F-76917E59D4F3}" type="parTrans" cxnId="{0E5C5142-3E17-490F-8173-5DA88B62657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s-ES"/>
        </a:p>
      </dgm:t>
    </dgm:pt>
    <dgm:pt modelId="{D00CB7A0-E6C3-4D12-8D5D-396F63973C4A}" type="sibTrans" cxnId="{0E5C5142-3E17-490F-8173-5DA88B626575}">
      <dgm:prSet/>
      <dgm:spPr/>
      <dgm:t>
        <a:bodyPr/>
        <a:lstStyle/>
        <a:p>
          <a:endParaRPr lang="es-ES"/>
        </a:p>
      </dgm:t>
    </dgm:pt>
    <dgm:pt modelId="{15AD459E-C3CD-470A-BF07-E7C3714C164D}" type="pres">
      <dgm:prSet presAssocID="{80B34FD6-D322-4800-8334-03F50FF8CC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8D2A9F-5953-41A3-B3E2-42A874C735B9}" type="pres">
      <dgm:prSet presAssocID="{2D6C10D8-8E2E-4894-854C-974D28C4A927}" presName="root" presStyleCnt="0"/>
      <dgm:spPr/>
    </dgm:pt>
    <dgm:pt modelId="{7C15BDC5-DF82-49DA-BD84-6AC794E9F222}" type="pres">
      <dgm:prSet presAssocID="{2D6C10D8-8E2E-4894-854C-974D28C4A927}" presName="rootComposite" presStyleCnt="0"/>
      <dgm:spPr/>
    </dgm:pt>
    <dgm:pt modelId="{D57CA076-D112-442E-AF2D-FBE32264A33D}" type="pres">
      <dgm:prSet presAssocID="{2D6C10D8-8E2E-4894-854C-974D28C4A927}" presName="rootText" presStyleLbl="node1" presStyleIdx="0" presStyleCnt="2" custScaleX="119779"/>
      <dgm:spPr/>
    </dgm:pt>
    <dgm:pt modelId="{70218140-E845-4FB1-B3CD-241837B46970}" type="pres">
      <dgm:prSet presAssocID="{2D6C10D8-8E2E-4894-854C-974D28C4A927}" presName="rootConnector" presStyleLbl="node1" presStyleIdx="0" presStyleCnt="2"/>
      <dgm:spPr/>
    </dgm:pt>
    <dgm:pt modelId="{07A19120-34D4-4A1E-BFE2-84921BB2F0CE}" type="pres">
      <dgm:prSet presAssocID="{2D6C10D8-8E2E-4894-854C-974D28C4A927}" presName="childShape" presStyleCnt="0"/>
      <dgm:spPr/>
    </dgm:pt>
    <dgm:pt modelId="{6890D4B8-553A-4E68-9A39-AA0F631063CF}" type="pres">
      <dgm:prSet presAssocID="{32C6A15F-2842-435A-A8BC-0D74B926D635}" presName="Name13" presStyleLbl="parChTrans1D2" presStyleIdx="0" presStyleCnt="10"/>
      <dgm:spPr/>
    </dgm:pt>
    <dgm:pt modelId="{05A4C392-C0FA-4220-8991-5055528114B1}" type="pres">
      <dgm:prSet presAssocID="{790F4DE0-1CA3-44B8-9352-49C7222E291A}" presName="childText" presStyleLbl="bgAcc1" presStyleIdx="0" presStyleCnt="10" custScaleX="212612">
        <dgm:presLayoutVars>
          <dgm:bulletEnabled val="1"/>
        </dgm:presLayoutVars>
      </dgm:prSet>
      <dgm:spPr/>
    </dgm:pt>
    <dgm:pt modelId="{8E292173-B742-493C-9CE4-A52641EC5034}" type="pres">
      <dgm:prSet presAssocID="{3D04A40D-4591-4DCB-AE69-45AD9DE3055E}" presName="Name13" presStyleLbl="parChTrans1D2" presStyleIdx="1" presStyleCnt="10"/>
      <dgm:spPr/>
    </dgm:pt>
    <dgm:pt modelId="{7E4D9E62-F496-4CEB-9705-4A169D8794E0}" type="pres">
      <dgm:prSet presAssocID="{244BF441-135F-404B-B2A5-D162E2C5AEF7}" presName="childText" presStyleLbl="bgAcc1" presStyleIdx="1" presStyleCnt="10" custScaleX="212612">
        <dgm:presLayoutVars>
          <dgm:bulletEnabled val="1"/>
        </dgm:presLayoutVars>
      </dgm:prSet>
      <dgm:spPr/>
    </dgm:pt>
    <dgm:pt modelId="{991565FB-53A6-4ADC-8ECF-971902FD40A6}" type="pres">
      <dgm:prSet presAssocID="{A86C4AD2-592A-49A3-9B8F-3684361CA95A}" presName="Name13" presStyleLbl="parChTrans1D2" presStyleIdx="2" presStyleCnt="10"/>
      <dgm:spPr/>
    </dgm:pt>
    <dgm:pt modelId="{1AC997D5-AB5E-4636-9A4D-7A99D61C4586}" type="pres">
      <dgm:prSet presAssocID="{C5650466-B48D-412E-9B6A-D168956C2DAD}" presName="childText" presStyleLbl="bgAcc1" presStyleIdx="2" presStyleCnt="10" custScaleX="212612">
        <dgm:presLayoutVars>
          <dgm:bulletEnabled val="1"/>
        </dgm:presLayoutVars>
      </dgm:prSet>
      <dgm:spPr/>
    </dgm:pt>
    <dgm:pt modelId="{B7BEF987-3BA4-4B17-A5FC-8CF111DE6EA1}" type="pres">
      <dgm:prSet presAssocID="{12F0A3CE-AE90-4B18-928D-A6A5D40E8AD4}" presName="Name13" presStyleLbl="parChTrans1D2" presStyleIdx="3" presStyleCnt="10"/>
      <dgm:spPr/>
    </dgm:pt>
    <dgm:pt modelId="{24120211-C116-49EC-9E27-673D9109C5CF}" type="pres">
      <dgm:prSet presAssocID="{A5D53270-A3EC-4B4F-9EB7-94637D386115}" presName="childText" presStyleLbl="bgAcc1" presStyleIdx="3" presStyleCnt="10" custScaleX="212612">
        <dgm:presLayoutVars>
          <dgm:bulletEnabled val="1"/>
        </dgm:presLayoutVars>
      </dgm:prSet>
      <dgm:spPr/>
    </dgm:pt>
    <dgm:pt modelId="{C6785AE1-4A28-416E-8A61-D1DED7078238}" type="pres">
      <dgm:prSet presAssocID="{71F8F2BD-81AF-4BD6-96F9-B4B33C426416}" presName="Name13" presStyleLbl="parChTrans1D2" presStyleIdx="4" presStyleCnt="10"/>
      <dgm:spPr/>
    </dgm:pt>
    <dgm:pt modelId="{6773F138-7D66-4A93-AAE1-855745932BB4}" type="pres">
      <dgm:prSet presAssocID="{39D78BDF-DD90-4D64-A989-F46960FC1EC2}" presName="childText" presStyleLbl="bgAcc1" presStyleIdx="4" presStyleCnt="10" custScaleX="212612">
        <dgm:presLayoutVars>
          <dgm:bulletEnabled val="1"/>
        </dgm:presLayoutVars>
      </dgm:prSet>
      <dgm:spPr/>
    </dgm:pt>
    <dgm:pt modelId="{325805EA-D332-4171-BDE2-E5B473B82E45}" type="pres">
      <dgm:prSet presAssocID="{FACA6F38-3BD6-4942-A079-B108263E0396}" presName="root" presStyleCnt="0"/>
      <dgm:spPr/>
    </dgm:pt>
    <dgm:pt modelId="{F08DC085-32CA-40EC-9220-44896DFBC5A4}" type="pres">
      <dgm:prSet presAssocID="{FACA6F38-3BD6-4942-A079-B108263E0396}" presName="rootComposite" presStyleCnt="0"/>
      <dgm:spPr/>
    </dgm:pt>
    <dgm:pt modelId="{16368877-F726-48BD-B9D0-CA2BD9C9E1AA}" type="pres">
      <dgm:prSet presAssocID="{FACA6F38-3BD6-4942-A079-B108263E0396}" presName="rootText" presStyleLbl="node1" presStyleIdx="1" presStyleCnt="2" custScaleX="119779"/>
      <dgm:spPr/>
    </dgm:pt>
    <dgm:pt modelId="{3EE65202-82BF-49D8-9F00-3511980675D8}" type="pres">
      <dgm:prSet presAssocID="{FACA6F38-3BD6-4942-A079-B108263E0396}" presName="rootConnector" presStyleLbl="node1" presStyleIdx="1" presStyleCnt="2"/>
      <dgm:spPr/>
    </dgm:pt>
    <dgm:pt modelId="{092A6592-2C09-4A57-B12A-3759080FC0DF}" type="pres">
      <dgm:prSet presAssocID="{FACA6F38-3BD6-4942-A079-B108263E0396}" presName="childShape" presStyleCnt="0"/>
      <dgm:spPr/>
    </dgm:pt>
    <dgm:pt modelId="{B543AB00-0B74-4BB2-A10E-9CF139E8023E}" type="pres">
      <dgm:prSet presAssocID="{7E7C6BB5-F5D2-4364-8009-E87730047ED3}" presName="Name13" presStyleLbl="parChTrans1D2" presStyleIdx="5" presStyleCnt="10"/>
      <dgm:spPr/>
    </dgm:pt>
    <dgm:pt modelId="{81A9F5ED-F620-4691-87E1-D869E2E1A5BF}" type="pres">
      <dgm:prSet presAssocID="{8144A940-B7E1-4ECE-AC74-CF60A5BEBF84}" presName="childText" presStyleLbl="bgAcc1" presStyleIdx="5" presStyleCnt="10" custScaleX="212612">
        <dgm:presLayoutVars>
          <dgm:bulletEnabled val="1"/>
        </dgm:presLayoutVars>
      </dgm:prSet>
      <dgm:spPr/>
    </dgm:pt>
    <dgm:pt modelId="{8DC8B545-6150-4136-A83E-65CB0B3C2F18}" type="pres">
      <dgm:prSet presAssocID="{8939C81E-4A31-40BE-82FE-F8CE2CF2B8B3}" presName="Name13" presStyleLbl="parChTrans1D2" presStyleIdx="6" presStyleCnt="10"/>
      <dgm:spPr/>
    </dgm:pt>
    <dgm:pt modelId="{7BCAC2AC-BBB1-4859-B594-628439AF75FA}" type="pres">
      <dgm:prSet presAssocID="{41B52268-66DC-452B-AAE4-710E2C3057FC}" presName="childText" presStyleLbl="bgAcc1" presStyleIdx="6" presStyleCnt="10" custScaleX="212612">
        <dgm:presLayoutVars>
          <dgm:bulletEnabled val="1"/>
        </dgm:presLayoutVars>
      </dgm:prSet>
      <dgm:spPr/>
    </dgm:pt>
    <dgm:pt modelId="{81C87165-845A-449B-A890-31D1562834BB}" type="pres">
      <dgm:prSet presAssocID="{812964D1-4115-497E-8754-72C1A5EB4E53}" presName="Name13" presStyleLbl="parChTrans1D2" presStyleIdx="7" presStyleCnt="10"/>
      <dgm:spPr/>
    </dgm:pt>
    <dgm:pt modelId="{E0DAA8CB-415A-4B90-9CDD-279422A245B0}" type="pres">
      <dgm:prSet presAssocID="{B4F0C43A-BDC8-4ACA-B42B-1D0A531A928B}" presName="childText" presStyleLbl="bgAcc1" presStyleIdx="7" presStyleCnt="10" custScaleX="212612">
        <dgm:presLayoutVars>
          <dgm:bulletEnabled val="1"/>
        </dgm:presLayoutVars>
      </dgm:prSet>
      <dgm:spPr/>
    </dgm:pt>
    <dgm:pt modelId="{7D64B316-A5E2-4639-BAB1-84A74D4DBE7F}" type="pres">
      <dgm:prSet presAssocID="{84758D9E-CC3D-4F62-B48F-76917E59D4F3}" presName="Name13" presStyleLbl="parChTrans1D2" presStyleIdx="8" presStyleCnt="10"/>
      <dgm:spPr/>
    </dgm:pt>
    <dgm:pt modelId="{F74AB941-E71D-49FF-8024-B6B1BB6F4BB4}" type="pres">
      <dgm:prSet presAssocID="{8B29F6B2-930D-48C4-9E84-396D129F2A2D}" presName="childText" presStyleLbl="bgAcc1" presStyleIdx="8" presStyleCnt="10" custScaleX="212612">
        <dgm:presLayoutVars>
          <dgm:bulletEnabled val="1"/>
        </dgm:presLayoutVars>
      </dgm:prSet>
      <dgm:spPr/>
    </dgm:pt>
    <dgm:pt modelId="{21097594-E434-4C1B-86F6-21B8CD3B5795}" type="pres">
      <dgm:prSet presAssocID="{4E25834C-D723-4DD1-BF64-8C76EDA90CB9}" presName="Name13" presStyleLbl="parChTrans1D2" presStyleIdx="9" presStyleCnt="10"/>
      <dgm:spPr/>
    </dgm:pt>
    <dgm:pt modelId="{73F7624F-41F3-4A4D-AE57-CB79CA5638FC}" type="pres">
      <dgm:prSet presAssocID="{ED516CE3-EF72-40C1-9E72-22BE4842097D}" presName="childText" presStyleLbl="bgAcc1" presStyleIdx="9" presStyleCnt="10" custScaleX="212612">
        <dgm:presLayoutVars>
          <dgm:bulletEnabled val="1"/>
        </dgm:presLayoutVars>
      </dgm:prSet>
      <dgm:spPr/>
    </dgm:pt>
  </dgm:ptLst>
  <dgm:cxnLst>
    <dgm:cxn modelId="{6C67760E-E0CD-4E7A-97F4-77E7D175A6E7}" type="presOf" srcId="{3D04A40D-4591-4DCB-AE69-45AD9DE3055E}" destId="{8E292173-B742-493C-9CE4-A52641EC5034}" srcOrd="0" destOrd="0" presId="urn:microsoft.com/office/officeart/2005/8/layout/hierarchy3"/>
    <dgm:cxn modelId="{628CF51F-7899-491B-A564-2BC56DA08736}" srcId="{2D6C10D8-8E2E-4894-854C-974D28C4A927}" destId="{C5650466-B48D-412E-9B6A-D168956C2DAD}" srcOrd="2" destOrd="0" parTransId="{A86C4AD2-592A-49A3-9B8F-3684361CA95A}" sibTransId="{2C550A6E-C6A3-419F-BB1D-63C0BD7E1749}"/>
    <dgm:cxn modelId="{6B77D728-EC54-43AA-9B5E-557B3BA0205C}" type="presOf" srcId="{B4F0C43A-BDC8-4ACA-B42B-1D0A531A928B}" destId="{E0DAA8CB-415A-4B90-9CDD-279422A245B0}" srcOrd="0" destOrd="0" presId="urn:microsoft.com/office/officeart/2005/8/layout/hierarchy3"/>
    <dgm:cxn modelId="{2E856D2E-54FB-48F7-A267-18F86F720A59}" type="presOf" srcId="{790F4DE0-1CA3-44B8-9352-49C7222E291A}" destId="{05A4C392-C0FA-4220-8991-5055528114B1}" srcOrd="0" destOrd="0" presId="urn:microsoft.com/office/officeart/2005/8/layout/hierarchy3"/>
    <dgm:cxn modelId="{75016930-8F7A-4F8A-A552-8BAB039392D2}" type="presOf" srcId="{8144A940-B7E1-4ECE-AC74-CF60A5BEBF84}" destId="{81A9F5ED-F620-4691-87E1-D869E2E1A5BF}" srcOrd="0" destOrd="0" presId="urn:microsoft.com/office/officeart/2005/8/layout/hierarchy3"/>
    <dgm:cxn modelId="{29F7BD31-EF0F-4A72-B33D-00539154C93C}" srcId="{80B34FD6-D322-4800-8334-03F50FF8CCC4}" destId="{2D6C10D8-8E2E-4894-854C-974D28C4A927}" srcOrd="0" destOrd="0" parTransId="{AE9C5B16-A145-49FB-9F3B-CBCCFB090012}" sibTransId="{338B22E3-A3DE-42C8-828D-4FDD2A574974}"/>
    <dgm:cxn modelId="{F88FDF40-C273-43AD-B8F0-32B418F24FD4}" srcId="{FACA6F38-3BD6-4942-A079-B108263E0396}" destId="{41B52268-66DC-452B-AAE4-710E2C3057FC}" srcOrd="1" destOrd="0" parTransId="{8939C81E-4A31-40BE-82FE-F8CE2CF2B8B3}" sibTransId="{D1E70832-4401-4611-AD3E-2B976659E9BF}"/>
    <dgm:cxn modelId="{0E5C5142-3E17-490F-8173-5DA88B626575}" srcId="{FACA6F38-3BD6-4942-A079-B108263E0396}" destId="{8B29F6B2-930D-48C4-9E84-396D129F2A2D}" srcOrd="3" destOrd="0" parTransId="{84758D9E-CC3D-4F62-B48F-76917E59D4F3}" sibTransId="{D00CB7A0-E6C3-4D12-8D5D-396F63973C4A}"/>
    <dgm:cxn modelId="{BEA97944-AF1C-43FB-B14B-DE7C04714770}" srcId="{2D6C10D8-8E2E-4894-854C-974D28C4A927}" destId="{A5D53270-A3EC-4B4F-9EB7-94637D386115}" srcOrd="3" destOrd="0" parTransId="{12F0A3CE-AE90-4B18-928D-A6A5D40E8AD4}" sibTransId="{D103F7BB-FEFF-4BCC-9311-BD3BCD6F2A0F}"/>
    <dgm:cxn modelId="{51665245-5FA3-4191-974F-7BCE8DD5A370}" srcId="{2D6C10D8-8E2E-4894-854C-974D28C4A927}" destId="{39D78BDF-DD90-4D64-A989-F46960FC1EC2}" srcOrd="4" destOrd="0" parTransId="{71F8F2BD-81AF-4BD6-96F9-B4B33C426416}" sibTransId="{B20C8957-391F-493B-AB3E-53BD3A64390F}"/>
    <dgm:cxn modelId="{6F5EBA66-589F-473A-A4AC-4EEEF53BEE58}" type="presOf" srcId="{FACA6F38-3BD6-4942-A079-B108263E0396}" destId="{3EE65202-82BF-49D8-9F00-3511980675D8}" srcOrd="1" destOrd="0" presId="urn:microsoft.com/office/officeart/2005/8/layout/hierarchy3"/>
    <dgm:cxn modelId="{7A1F7350-7AAE-4245-8A58-E4BBDA42AAC4}" type="presOf" srcId="{8B29F6B2-930D-48C4-9E84-396D129F2A2D}" destId="{F74AB941-E71D-49FF-8024-B6B1BB6F4BB4}" srcOrd="0" destOrd="0" presId="urn:microsoft.com/office/officeart/2005/8/layout/hierarchy3"/>
    <dgm:cxn modelId="{0C8C5051-41BD-44D6-AB7D-37510B08A600}" type="presOf" srcId="{39D78BDF-DD90-4D64-A989-F46960FC1EC2}" destId="{6773F138-7D66-4A93-AAE1-855745932BB4}" srcOrd="0" destOrd="0" presId="urn:microsoft.com/office/officeart/2005/8/layout/hierarchy3"/>
    <dgm:cxn modelId="{563D2F75-3FB1-4718-B95A-7FBE22790C25}" type="presOf" srcId="{812964D1-4115-497E-8754-72C1A5EB4E53}" destId="{81C87165-845A-449B-A890-31D1562834BB}" srcOrd="0" destOrd="0" presId="urn:microsoft.com/office/officeart/2005/8/layout/hierarchy3"/>
    <dgm:cxn modelId="{F5258076-48ED-4371-8CFC-2114FFFA3454}" srcId="{FACA6F38-3BD6-4942-A079-B108263E0396}" destId="{8144A940-B7E1-4ECE-AC74-CF60A5BEBF84}" srcOrd="0" destOrd="0" parTransId="{7E7C6BB5-F5D2-4364-8009-E87730047ED3}" sibTransId="{C1260E92-4C71-4111-AA51-F7975F2E8464}"/>
    <dgm:cxn modelId="{9921715A-B331-4C32-A6BD-E6BF99571B54}" srcId="{FACA6F38-3BD6-4942-A079-B108263E0396}" destId="{ED516CE3-EF72-40C1-9E72-22BE4842097D}" srcOrd="4" destOrd="0" parTransId="{4E25834C-D723-4DD1-BF64-8C76EDA90CB9}" sibTransId="{6A7F9C16-055F-4740-B514-EFA41F3D4E98}"/>
    <dgm:cxn modelId="{0A7B727B-03B1-47FB-ABFB-9526B2E77F60}" type="presOf" srcId="{8939C81E-4A31-40BE-82FE-F8CE2CF2B8B3}" destId="{8DC8B545-6150-4136-A83E-65CB0B3C2F18}" srcOrd="0" destOrd="0" presId="urn:microsoft.com/office/officeart/2005/8/layout/hierarchy3"/>
    <dgm:cxn modelId="{2DF4048E-6809-46C8-AC69-70520BEBF6E2}" type="presOf" srcId="{41B52268-66DC-452B-AAE4-710E2C3057FC}" destId="{7BCAC2AC-BBB1-4859-B594-628439AF75FA}" srcOrd="0" destOrd="0" presId="urn:microsoft.com/office/officeart/2005/8/layout/hierarchy3"/>
    <dgm:cxn modelId="{682E0194-6E33-40D5-A1EF-10D3F76EBC44}" type="presOf" srcId="{A86C4AD2-592A-49A3-9B8F-3684361CA95A}" destId="{991565FB-53A6-4ADC-8ECF-971902FD40A6}" srcOrd="0" destOrd="0" presId="urn:microsoft.com/office/officeart/2005/8/layout/hierarchy3"/>
    <dgm:cxn modelId="{4E6F5995-62C9-444B-AD4E-D1E0F77BE74E}" type="presOf" srcId="{4E25834C-D723-4DD1-BF64-8C76EDA90CB9}" destId="{21097594-E434-4C1B-86F6-21B8CD3B5795}" srcOrd="0" destOrd="0" presId="urn:microsoft.com/office/officeart/2005/8/layout/hierarchy3"/>
    <dgm:cxn modelId="{E9C9B098-9F2E-4420-ABC2-FF10FA24A57C}" type="presOf" srcId="{2D6C10D8-8E2E-4894-854C-974D28C4A927}" destId="{70218140-E845-4FB1-B3CD-241837B46970}" srcOrd="1" destOrd="0" presId="urn:microsoft.com/office/officeart/2005/8/layout/hierarchy3"/>
    <dgm:cxn modelId="{879CB39A-CA5D-491B-8DE7-4E8220209EAB}" type="presOf" srcId="{2D6C10D8-8E2E-4894-854C-974D28C4A927}" destId="{D57CA076-D112-442E-AF2D-FBE32264A33D}" srcOrd="0" destOrd="0" presId="urn:microsoft.com/office/officeart/2005/8/layout/hierarchy3"/>
    <dgm:cxn modelId="{70DDEDAD-DA90-497C-871F-1BD6DBBE5895}" type="presOf" srcId="{32C6A15F-2842-435A-A8BC-0D74B926D635}" destId="{6890D4B8-553A-4E68-9A39-AA0F631063CF}" srcOrd="0" destOrd="0" presId="urn:microsoft.com/office/officeart/2005/8/layout/hierarchy3"/>
    <dgm:cxn modelId="{FEBCC0B5-85B9-4DA8-80CD-B1967DA476DD}" type="presOf" srcId="{80B34FD6-D322-4800-8334-03F50FF8CCC4}" destId="{15AD459E-C3CD-470A-BF07-E7C3714C164D}" srcOrd="0" destOrd="0" presId="urn:microsoft.com/office/officeart/2005/8/layout/hierarchy3"/>
    <dgm:cxn modelId="{D1CEC6B7-E20B-4E67-B99E-D729153E7EF5}" srcId="{2D6C10D8-8E2E-4894-854C-974D28C4A927}" destId="{244BF441-135F-404B-B2A5-D162E2C5AEF7}" srcOrd="1" destOrd="0" parTransId="{3D04A40D-4591-4DCB-AE69-45AD9DE3055E}" sibTransId="{4EBAA755-D521-4BE4-ABEA-8A7FF1839C99}"/>
    <dgm:cxn modelId="{3FD4C7BF-5059-4DDC-B21A-04B29E75A73C}" srcId="{2D6C10D8-8E2E-4894-854C-974D28C4A927}" destId="{790F4DE0-1CA3-44B8-9352-49C7222E291A}" srcOrd="0" destOrd="0" parTransId="{32C6A15F-2842-435A-A8BC-0D74B926D635}" sibTransId="{1BB6051B-4882-48FC-9A05-85B3C47FE39F}"/>
    <dgm:cxn modelId="{CE7B9DC0-A075-4981-9500-C94A96FAF4A2}" type="presOf" srcId="{ED516CE3-EF72-40C1-9E72-22BE4842097D}" destId="{73F7624F-41F3-4A4D-AE57-CB79CA5638FC}" srcOrd="0" destOrd="0" presId="urn:microsoft.com/office/officeart/2005/8/layout/hierarchy3"/>
    <dgm:cxn modelId="{4495B4C0-DE55-417E-8731-9F435B52398B}" type="presOf" srcId="{12F0A3CE-AE90-4B18-928D-A6A5D40E8AD4}" destId="{B7BEF987-3BA4-4B17-A5FC-8CF111DE6EA1}" srcOrd="0" destOrd="0" presId="urn:microsoft.com/office/officeart/2005/8/layout/hierarchy3"/>
    <dgm:cxn modelId="{A0493FC3-71A4-4961-A959-EDF7447E7BE7}" type="presOf" srcId="{7E7C6BB5-F5D2-4364-8009-E87730047ED3}" destId="{B543AB00-0B74-4BB2-A10E-9CF139E8023E}" srcOrd="0" destOrd="0" presId="urn:microsoft.com/office/officeart/2005/8/layout/hierarchy3"/>
    <dgm:cxn modelId="{BEFE5DC3-BBC7-4AA5-8353-0A4CBB476429}" type="presOf" srcId="{C5650466-B48D-412E-9B6A-D168956C2DAD}" destId="{1AC997D5-AB5E-4636-9A4D-7A99D61C4586}" srcOrd="0" destOrd="0" presId="urn:microsoft.com/office/officeart/2005/8/layout/hierarchy3"/>
    <dgm:cxn modelId="{163143CF-E9CC-4EE9-81A8-B2BE89E31AFE}" type="presOf" srcId="{A5D53270-A3EC-4B4F-9EB7-94637D386115}" destId="{24120211-C116-49EC-9E27-673D9109C5CF}" srcOrd="0" destOrd="0" presId="urn:microsoft.com/office/officeart/2005/8/layout/hierarchy3"/>
    <dgm:cxn modelId="{BDFC61E2-869F-4836-AE89-16AE232E7C58}" type="presOf" srcId="{FACA6F38-3BD6-4942-A079-B108263E0396}" destId="{16368877-F726-48BD-B9D0-CA2BD9C9E1AA}" srcOrd="0" destOrd="0" presId="urn:microsoft.com/office/officeart/2005/8/layout/hierarchy3"/>
    <dgm:cxn modelId="{EC3B27E7-F86C-400F-908E-583B1314B6A8}" type="presOf" srcId="{244BF441-135F-404B-B2A5-D162E2C5AEF7}" destId="{7E4D9E62-F496-4CEB-9705-4A169D8794E0}" srcOrd="0" destOrd="0" presId="urn:microsoft.com/office/officeart/2005/8/layout/hierarchy3"/>
    <dgm:cxn modelId="{85DDC6EB-06F6-4AB2-B5C1-2F4E1385C2A1}" type="presOf" srcId="{84758D9E-CC3D-4F62-B48F-76917E59D4F3}" destId="{7D64B316-A5E2-4639-BAB1-84A74D4DBE7F}" srcOrd="0" destOrd="0" presId="urn:microsoft.com/office/officeart/2005/8/layout/hierarchy3"/>
    <dgm:cxn modelId="{385505ED-C83D-44FF-8ACC-76E10689B5B7}" srcId="{80B34FD6-D322-4800-8334-03F50FF8CCC4}" destId="{FACA6F38-3BD6-4942-A079-B108263E0396}" srcOrd="1" destOrd="0" parTransId="{6F79D5F0-D164-4AB5-86B4-6798ACAE7C3F}" sibTransId="{FE99CA4E-A0EF-473B-ACF4-10207F2AC3F5}"/>
    <dgm:cxn modelId="{6F214CF0-C2EF-4F21-87B3-B84BDCFE9E82}" srcId="{FACA6F38-3BD6-4942-A079-B108263E0396}" destId="{B4F0C43A-BDC8-4ACA-B42B-1D0A531A928B}" srcOrd="2" destOrd="0" parTransId="{812964D1-4115-497E-8754-72C1A5EB4E53}" sibTransId="{31D9635D-3770-47CF-8E80-5F5411E872AB}"/>
    <dgm:cxn modelId="{D0CC2EF5-3B7E-4AF2-90B3-802CC2208A56}" type="presOf" srcId="{71F8F2BD-81AF-4BD6-96F9-B4B33C426416}" destId="{C6785AE1-4A28-416E-8A61-D1DED7078238}" srcOrd="0" destOrd="0" presId="urn:microsoft.com/office/officeart/2005/8/layout/hierarchy3"/>
    <dgm:cxn modelId="{87BF9534-47BA-41F4-BFB9-A8B2A5DAB7EF}" type="presParOf" srcId="{15AD459E-C3CD-470A-BF07-E7C3714C164D}" destId="{3B8D2A9F-5953-41A3-B3E2-42A874C735B9}" srcOrd="0" destOrd="0" presId="urn:microsoft.com/office/officeart/2005/8/layout/hierarchy3"/>
    <dgm:cxn modelId="{EB43BAD6-28B3-4CD7-8957-44F7E1B6889C}" type="presParOf" srcId="{3B8D2A9F-5953-41A3-B3E2-42A874C735B9}" destId="{7C15BDC5-DF82-49DA-BD84-6AC794E9F222}" srcOrd="0" destOrd="0" presId="urn:microsoft.com/office/officeart/2005/8/layout/hierarchy3"/>
    <dgm:cxn modelId="{3C738554-CDF8-4986-B4A6-9D0B4EDBCB01}" type="presParOf" srcId="{7C15BDC5-DF82-49DA-BD84-6AC794E9F222}" destId="{D57CA076-D112-442E-AF2D-FBE32264A33D}" srcOrd="0" destOrd="0" presId="urn:microsoft.com/office/officeart/2005/8/layout/hierarchy3"/>
    <dgm:cxn modelId="{037FE337-7FAF-4BA2-84E8-2D540C222302}" type="presParOf" srcId="{7C15BDC5-DF82-49DA-BD84-6AC794E9F222}" destId="{70218140-E845-4FB1-B3CD-241837B46970}" srcOrd="1" destOrd="0" presId="urn:microsoft.com/office/officeart/2005/8/layout/hierarchy3"/>
    <dgm:cxn modelId="{09CFF517-D904-4B3E-AD68-7F420AE3AA71}" type="presParOf" srcId="{3B8D2A9F-5953-41A3-B3E2-42A874C735B9}" destId="{07A19120-34D4-4A1E-BFE2-84921BB2F0CE}" srcOrd="1" destOrd="0" presId="urn:microsoft.com/office/officeart/2005/8/layout/hierarchy3"/>
    <dgm:cxn modelId="{25114D26-F6BD-4252-9AAF-B5493972ECBD}" type="presParOf" srcId="{07A19120-34D4-4A1E-BFE2-84921BB2F0CE}" destId="{6890D4B8-553A-4E68-9A39-AA0F631063CF}" srcOrd="0" destOrd="0" presId="urn:microsoft.com/office/officeart/2005/8/layout/hierarchy3"/>
    <dgm:cxn modelId="{1DD0406F-9797-47C0-9407-A27C85292CB5}" type="presParOf" srcId="{07A19120-34D4-4A1E-BFE2-84921BB2F0CE}" destId="{05A4C392-C0FA-4220-8991-5055528114B1}" srcOrd="1" destOrd="0" presId="urn:microsoft.com/office/officeart/2005/8/layout/hierarchy3"/>
    <dgm:cxn modelId="{1F52C726-0978-4D7D-A51B-57FD8DBA6E8E}" type="presParOf" srcId="{07A19120-34D4-4A1E-BFE2-84921BB2F0CE}" destId="{8E292173-B742-493C-9CE4-A52641EC5034}" srcOrd="2" destOrd="0" presId="urn:microsoft.com/office/officeart/2005/8/layout/hierarchy3"/>
    <dgm:cxn modelId="{5C7EB991-A094-448D-BE21-BED09840B171}" type="presParOf" srcId="{07A19120-34D4-4A1E-BFE2-84921BB2F0CE}" destId="{7E4D9E62-F496-4CEB-9705-4A169D8794E0}" srcOrd="3" destOrd="0" presId="urn:microsoft.com/office/officeart/2005/8/layout/hierarchy3"/>
    <dgm:cxn modelId="{C5B52500-2044-4755-9B08-6DA4ADD964AC}" type="presParOf" srcId="{07A19120-34D4-4A1E-BFE2-84921BB2F0CE}" destId="{991565FB-53A6-4ADC-8ECF-971902FD40A6}" srcOrd="4" destOrd="0" presId="urn:microsoft.com/office/officeart/2005/8/layout/hierarchy3"/>
    <dgm:cxn modelId="{7093C8CE-5C80-43AF-919E-77AD2AF8C4D5}" type="presParOf" srcId="{07A19120-34D4-4A1E-BFE2-84921BB2F0CE}" destId="{1AC997D5-AB5E-4636-9A4D-7A99D61C4586}" srcOrd="5" destOrd="0" presId="urn:microsoft.com/office/officeart/2005/8/layout/hierarchy3"/>
    <dgm:cxn modelId="{13B99340-01CA-43F9-B78B-0660810D0512}" type="presParOf" srcId="{07A19120-34D4-4A1E-BFE2-84921BB2F0CE}" destId="{B7BEF987-3BA4-4B17-A5FC-8CF111DE6EA1}" srcOrd="6" destOrd="0" presId="urn:microsoft.com/office/officeart/2005/8/layout/hierarchy3"/>
    <dgm:cxn modelId="{163F1607-CAF5-46BC-8BC7-813C1A0729D6}" type="presParOf" srcId="{07A19120-34D4-4A1E-BFE2-84921BB2F0CE}" destId="{24120211-C116-49EC-9E27-673D9109C5CF}" srcOrd="7" destOrd="0" presId="urn:microsoft.com/office/officeart/2005/8/layout/hierarchy3"/>
    <dgm:cxn modelId="{26061FBF-E260-4D67-8F7C-F1A1AF338A3F}" type="presParOf" srcId="{07A19120-34D4-4A1E-BFE2-84921BB2F0CE}" destId="{C6785AE1-4A28-416E-8A61-D1DED7078238}" srcOrd="8" destOrd="0" presId="urn:microsoft.com/office/officeart/2005/8/layout/hierarchy3"/>
    <dgm:cxn modelId="{8B3A2229-8ADB-4A7F-A293-57F9CA010FAE}" type="presParOf" srcId="{07A19120-34D4-4A1E-BFE2-84921BB2F0CE}" destId="{6773F138-7D66-4A93-AAE1-855745932BB4}" srcOrd="9" destOrd="0" presId="urn:microsoft.com/office/officeart/2005/8/layout/hierarchy3"/>
    <dgm:cxn modelId="{0EA701CB-EDBC-406A-B54B-1CC9CB9D7AD3}" type="presParOf" srcId="{15AD459E-C3CD-470A-BF07-E7C3714C164D}" destId="{325805EA-D332-4171-BDE2-E5B473B82E45}" srcOrd="1" destOrd="0" presId="urn:microsoft.com/office/officeart/2005/8/layout/hierarchy3"/>
    <dgm:cxn modelId="{E5550739-5376-4F07-9E73-8C2699E43454}" type="presParOf" srcId="{325805EA-D332-4171-BDE2-E5B473B82E45}" destId="{F08DC085-32CA-40EC-9220-44896DFBC5A4}" srcOrd="0" destOrd="0" presId="urn:microsoft.com/office/officeart/2005/8/layout/hierarchy3"/>
    <dgm:cxn modelId="{3CA1DEA4-A430-4845-909C-96B65F5F4620}" type="presParOf" srcId="{F08DC085-32CA-40EC-9220-44896DFBC5A4}" destId="{16368877-F726-48BD-B9D0-CA2BD9C9E1AA}" srcOrd="0" destOrd="0" presId="urn:microsoft.com/office/officeart/2005/8/layout/hierarchy3"/>
    <dgm:cxn modelId="{15330B45-6507-48E9-BA14-FED1D9458DA8}" type="presParOf" srcId="{F08DC085-32CA-40EC-9220-44896DFBC5A4}" destId="{3EE65202-82BF-49D8-9F00-3511980675D8}" srcOrd="1" destOrd="0" presId="urn:microsoft.com/office/officeart/2005/8/layout/hierarchy3"/>
    <dgm:cxn modelId="{17CF5CFC-0B69-4587-A18D-41D602A21AFE}" type="presParOf" srcId="{325805EA-D332-4171-BDE2-E5B473B82E45}" destId="{092A6592-2C09-4A57-B12A-3759080FC0DF}" srcOrd="1" destOrd="0" presId="urn:microsoft.com/office/officeart/2005/8/layout/hierarchy3"/>
    <dgm:cxn modelId="{28F1ED3E-4A82-4817-AC2C-5B6B061D4CAE}" type="presParOf" srcId="{092A6592-2C09-4A57-B12A-3759080FC0DF}" destId="{B543AB00-0B74-4BB2-A10E-9CF139E8023E}" srcOrd="0" destOrd="0" presId="urn:microsoft.com/office/officeart/2005/8/layout/hierarchy3"/>
    <dgm:cxn modelId="{7E376A37-A85A-4006-8801-3B9A230DC16C}" type="presParOf" srcId="{092A6592-2C09-4A57-B12A-3759080FC0DF}" destId="{81A9F5ED-F620-4691-87E1-D869E2E1A5BF}" srcOrd="1" destOrd="0" presId="urn:microsoft.com/office/officeart/2005/8/layout/hierarchy3"/>
    <dgm:cxn modelId="{8466ED0A-E395-4CC0-A3CF-4867AB1652D8}" type="presParOf" srcId="{092A6592-2C09-4A57-B12A-3759080FC0DF}" destId="{8DC8B545-6150-4136-A83E-65CB0B3C2F18}" srcOrd="2" destOrd="0" presId="urn:microsoft.com/office/officeart/2005/8/layout/hierarchy3"/>
    <dgm:cxn modelId="{832099C4-BF0B-4653-9D19-B1EEC500A7A5}" type="presParOf" srcId="{092A6592-2C09-4A57-B12A-3759080FC0DF}" destId="{7BCAC2AC-BBB1-4859-B594-628439AF75FA}" srcOrd="3" destOrd="0" presId="urn:microsoft.com/office/officeart/2005/8/layout/hierarchy3"/>
    <dgm:cxn modelId="{7DDC8EBE-17EC-4C0D-BEA7-EFC966B7AE4C}" type="presParOf" srcId="{092A6592-2C09-4A57-B12A-3759080FC0DF}" destId="{81C87165-845A-449B-A890-31D1562834BB}" srcOrd="4" destOrd="0" presId="urn:microsoft.com/office/officeart/2005/8/layout/hierarchy3"/>
    <dgm:cxn modelId="{3FD0FA11-CA00-4E1F-978E-334DF4274493}" type="presParOf" srcId="{092A6592-2C09-4A57-B12A-3759080FC0DF}" destId="{E0DAA8CB-415A-4B90-9CDD-279422A245B0}" srcOrd="5" destOrd="0" presId="urn:microsoft.com/office/officeart/2005/8/layout/hierarchy3"/>
    <dgm:cxn modelId="{0A78906B-6D0A-4F67-9F7C-C553003BE816}" type="presParOf" srcId="{092A6592-2C09-4A57-B12A-3759080FC0DF}" destId="{7D64B316-A5E2-4639-BAB1-84A74D4DBE7F}" srcOrd="6" destOrd="0" presId="urn:microsoft.com/office/officeart/2005/8/layout/hierarchy3"/>
    <dgm:cxn modelId="{A3071DFC-D7F1-4182-A28C-5B4C54B46C8C}" type="presParOf" srcId="{092A6592-2C09-4A57-B12A-3759080FC0DF}" destId="{F74AB941-E71D-49FF-8024-B6B1BB6F4BB4}" srcOrd="7" destOrd="0" presId="urn:microsoft.com/office/officeart/2005/8/layout/hierarchy3"/>
    <dgm:cxn modelId="{BEB19894-D01D-4DB7-B5E2-C574251CFD68}" type="presParOf" srcId="{092A6592-2C09-4A57-B12A-3759080FC0DF}" destId="{21097594-E434-4C1B-86F6-21B8CD3B5795}" srcOrd="8" destOrd="0" presId="urn:microsoft.com/office/officeart/2005/8/layout/hierarchy3"/>
    <dgm:cxn modelId="{F0615330-242E-466A-AE0A-D71B4E755326}" type="presParOf" srcId="{092A6592-2C09-4A57-B12A-3759080FC0DF}" destId="{73F7624F-41F3-4A4D-AE57-CB79CA5638F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61017-2717-4E7E-9176-E97AEC11603E}" type="doc">
      <dgm:prSet loTypeId="urn:microsoft.com/office/officeart/2008/layout/CaptionedPicture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9D1E1B-05CC-4F91-A2A3-2D6F7D33FA64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t-BR" sz="2000" b="1" dirty="0"/>
            <a:t>Estavam surpresos que Jesus ensinara</a:t>
          </a:r>
          <a:endParaRPr lang="es-ES" sz="2000" dirty="0"/>
        </a:p>
      </dgm:t>
    </dgm:pt>
    <dgm:pt modelId="{66D644CF-0785-4009-A89D-BFB3040A43D8}" type="parTrans" cxnId="{6BA07B9F-D15D-431E-9A9D-214A3D00B470}">
      <dgm:prSet/>
      <dgm:spPr/>
      <dgm:t>
        <a:bodyPr/>
        <a:lstStyle/>
        <a:p>
          <a:endParaRPr lang="es-ES" sz="2000"/>
        </a:p>
      </dgm:t>
    </dgm:pt>
    <dgm:pt modelId="{5D3CF9F6-442A-449E-B6D7-8662F5F05A2E}" type="sibTrans" cxnId="{6BA07B9F-D15D-431E-9A9D-214A3D00B470}">
      <dgm:prSet/>
      <dgm:spPr/>
      <dgm:t>
        <a:bodyPr/>
        <a:lstStyle/>
        <a:p>
          <a:endParaRPr lang="es-ES" sz="2000"/>
        </a:p>
      </dgm:t>
    </dgm:pt>
    <dgm:pt modelId="{9F241699-7F71-4EB8-8F9E-6F3024ECA8F6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t-BR" sz="2000" b="1" dirty="0"/>
            <a:t>O conheciam como carpinteiro, não como professor/curador</a:t>
          </a:r>
          <a:endParaRPr lang="es-ES" sz="2000" dirty="0"/>
        </a:p>
      </dgm:t>
    </dgm:pt>
    <dgm:pt modelId="{554A73CD-5A06-4AE8-AE0E-DFE0F4ADF9C2}" type="parTrans" cxnId="{9C703A59-1831-4F39-8062-17F80D77CE03}">
      <dgm:prSet/>
      <dgm:spPr/>
      <dgm:t>
        <a:bodyPr/>
        <a:lstStyle/>
        <a:p>
          <a:endParaRPr lang="es-ES" sz="2000"/>
        </a:p>
      </dgm:t>
    </dgm:pt>
    <dgm:pt modelId="{06525B66-4203-4FF7-A306-FA4A645F5D58}" type="sibTrans" cxnId="{9C703A59-1831-4F39-8062-17F80D77CE03}">
      <dgm:prSet/>
      <dgm:spPr/>
      <dgm:t>
        <a:bodyPr/>
        <a:lstStyle/>
        <a:p>
          <a:endParaRPr lang="es-ES" sz="2000"/>
        </a:p>
      </dgm:t>
    </dgm:pt>
    <dgm:pt modelId="{1A152DDC-DA36-4E5D-AE0E-FB48F00ED289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t-BR" sz="2000" b="1" dirty="0"/>
            <a:t>Conheciam sua família (com quem Jesus havia discordado)</a:t>
          </a:r>
          <a:endParaRPr lang="es-ES" sz="2000" dirty="0"/>
        </a:p>
      </dgm:t>
    </dgm:pt>
    <dgm:pt modelId="{BE66FDB2-1DA9-4A75-A315-A649CDDCBC45}" type="parTrans" cxnId="{2BF447F9-A2B2-488C-A12B-9AE9CAF20F0A}">
      <dgm:prSet/>
      <dgm:spPr/>
      <dgm:t>
        <a:bodyPr/>
        <a:lstStyle/>
        <a:p>
          <a:endParaRPr lang="es-ES" sz="2000"/>
        </a:p>
      </dgm:t>
    </dgm:pt>
    <dgm:pt modelId="{46C4D49C-E280-4290-BDAA-A30938F4BC3E}" type="sibTrans" cxnId="{2BF447F9-A2B2-488C-A12B-9AE9CAF20F0A}">
      <dgm:prSet/>
      <dgm:spPr/>
      <dgm:t>
        <a:bodyPr/>
        <a:lstStyle/>
        <a:p>
          <a:endParaRPr lang="es-ES" sz="2000"/>
        </a:p>
      </dgm:t>
    </dgm:pt>
    <dgm:pt modelId="{ECF8E2B4-4221-4C69-8FC8-41AAAC8E115C}" type="pres">
      <dgm:prSet presAssocID="{36361017-2717-4E7E-9176-E97AEC11603E}" presName="Name0" presStyleCnt="0">
        <dgm:presLayoutVars>
          <dgm:chMax/>
          <dgm:chPref/>
          <dgm:dir/>
        </dgm:presLayoutVars>
      </dgm:prSet>
      <dgm:spPr/>
    </dgm:pt>
    <dgm:pt modelId="{EDD0499B-DCFD-474F-A357-3D009A8B8D7E}" type="pres">
      <dgm:prSet presAssocID="{F79D1E1B-05CC-4F91-A2A3-2D6F7D33FA64}" presName="composite" presStyleCnt="0">
        <dgm:presLayoutVars>
          <dgm:chMax val="1"/>
          <dgm:chPref val="1"/>
        </dgm:presLayoutVars>
      </dgm:prSet>
      <dgm:spPr/>
    </dgm:pt>
    <dgm:pt modelId="{A5813FF2-E71E-4AF9-8C9D-E78E37F5B0DC}" type="pres">
      <dgm:prSet presAssocID="{F79D1E1B-05CC-4F91-A2A3-2D6F7D33FA64}" presName="Accent" presStyleLbl="trAlignAcc1" presStyleIdx="0" presStyleCnt="3" custScaleX="189053" custScaleY="124726">
        <dgm:presLayoutVars>
          <dgm:chMax val="0"/>
          <dgm:chPref val="0"/>
        </dgm:presLayoutVars>
      </dgm:prSet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CAF690B-0DBE-45B5-9D77-052E3BE5DFF3}" type="pres">
      <dgm:prSet presAssocID="{F79D1E1B-05CC-4F91-A2A3-2D6F7D33FA64}" presName="Image" presStyleLbl="alignImgPlace1" presStyleIdx="0" presStyleCnt="3" custScaleX="189053" custScaleY="124726" custLinFactNeighborY="-715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B708467-EDA2-4EAD-B572-21237BA73EFE}" type="pres">
      <dgm:prSet presAssocID="{F79D1E1B-05CC-4F91-A2A3-2D6F7D33FA64}" presName="ChildComposite" presStyleCnt="0"/>
      <dgm:spPr/>
    </dgm:pt>
    <dgm:pt modelId="{68EACBA4-F573-4355-8929-AD8FEF6CCCC3}" type="pres">
      <dgm:prSet presAssocID="{F79D1E1B-05CC-4F91-A2A3-2D6F7D33FA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6939965-2171-4A4D-9476-FFCEE1F92E40}" type="pres">
      <dgm:prSet presAssocID="{F79D1E1B-05CC-4F91-A2A3-2D6F7D33FA64}" presName="Parent" presStyleLbl="revTx" presStyleIdx="0" presStyleCnt="3" custScaleX="189053" custScaleY="124726" custLinFactNeighborY="41716">
        <dgm:presLayoutVars>
          <dgm:chMax val="1"/>
          <dgm:chPref val="0"/>
          <dgm:bulletEnabled val="1"/>
        </dgm:presLayoutVars>
      </dgm:prSet>
      <dgm:spPr/>
    </dgm:pt>
    <dgm:pt modelId="{5D4A4D20-9068-4469-A77F-B8BB033A4DE4}" type="pres">
      <dgm:prSet presAssocID="{5D3CF9F6-442A-449E-B6D7-8662F5F05A2E}" presName="sibTrans" presStyleCnt="0"/>
      <dgm:spPr/>
    </dgm:pt>
    <dgm:pt modelId="{BAEE1C48-EDEF-4201-9884-C8FA08DF50E4}" type="pres">
      <dgm:prSet presAssocID="{9F241699-7F71-4EB8-8F9E-6F3024ECA8F6}" presName="composite" presStyleCnt="0">
        <dgm:presLayoutVars>
          <dgm:chMax val="1"/>
          <dgm:chPref val="1"/>
        </dgm:presLayoutVars>
      </dgm:prSet>
      <dgm:spPr/>
    </dgm:pt>
    <dgm:pt modelId="{3A4F564E-8FCC-4481-A86D-C4BFEF77AF37}" type="pres">
      <dgm:prSet presAssocID="{9F241699-7F71-4EB8-8F9E-6F3024ECA8F6}" presName="Accent" presStyleLbl="trAlignAcc1" presStyleIdx="1" presStyleCnt="3" custScaleX="189053" custScaleY="124726">
        <dgm:presLayoutVars>
          <dgm:chMax val="0"/>
          <dgm:chPref val="0"/>
        </dgm:presLayoutVars>
      </dgm:prSet>
      <dgm:spPr>
        <a:xfrm>
          <a:off x="4203394" y="1542"/>
          <a:ext cx="3261336" cy="25313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93A219-8439-4E82-A1E4-8412AB9F56A2}" type="pres">
      <dgm:prSet presAssocID="{9F241699-7F71-4EB8-8F9E-6F3024ECA8F6}" presName="Image" presStyleLbl="alignImgPlace1" presStyleIdx="1" presStyleCnt="3" custScaleX="189053" custScaleY="124726" custLinFactNeighborY="-715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AAF695D-A0F6-4AEE-B2CE-85F8B3053CDD}" type="pres">
      <dgm:prSet presAssocID="{9F241699-7F71-4EB8-8F9E-6F3024ECA8F6}" presName="ChildComposite" presStyleCnt="0"/>
      <dgm:spPr/>
    </dgm:pt>
    <dgm:pt modelId="{569FE5A6-6B80-47D8-9F07-BA59CC6772CD}" type="pres">
      <dgm:prSet presAssocID="{9F241699-7F71-4EB8-8F9E-6F3024ECA8F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80F6932-348B-4A66-B946-55652E1C2EA0}" type="pres">
      <dgm:prSet presAssocID="{9F241699-7F71-4EB8-8F9E-6F3024ECA8F6}" presName="Parent" presStyleLbl="revTx" presStyleIdx="1" presStyleCnt="3" custScaleX="189053" custScaleY="124726" custLinFactNeighborY="41716">
        <dgm:presLayoutVars>
          <dgm:chMax val="1"/>
          <dgm:chPref val="0"/>
          <dgm:bulletEnabled val="1"/>
        </dgm:presLayoutVars>
      </dgm:prSet>
      <dgm:spPr/>
    </dgm:pt>
    <dgm:pt modelId="{A13A046C-6994-4605-A717-29B8F5AA9CA0}" type="pres">
      <dgm:prSet presAssocID="{06525B66-4203-4FF7-A306-FA4A645F5D58}" presName="sibTrans" presStyleCnt="0"/>
      <dgm:spPr/>
    </dgm:pt>
    <dgm:pt modelId="{BE47B888-CDE4-4A9E-8025-1794BC3194CE}" type="pres">
      <dgm:prSet presAssocID="{1A152DDC-DA36-4E5D-AE0E-FB48F00ED289}" presName="composite" presStyleCnt="0">
        <dgm:presLayoutVars>
          <dgm:chMax val="1"/>
          <dgm:chPref val="1"/>
        </dgm:presLayoutVars>
      </dgm:prSet>
      <dgm:spPr/>
    </dgm:pt>
    <dgm:pt modelId="{FB61E144-1BA8-4C7E-9180-A5F0B82F4635}" type="pres">
      <dgm:prSet presAssocID="{1A152DDC-DA36-4E5D-AE0E-FB48F00ED289}" presName="Accent" presStyleLbl="trAlignAcc1" presStyleIdx="2" presStyleCnt="3" custScaleX="189053" custScaleY="124726">
        <dgm:presLayoutVars>
          <dgm:chMax val="0"/>
          <dgm:chPref val="0"/>
        </dgm:presLayoutVars>
      </dgm:prSet>
      <dgm:spPr>
        <a:xfrm>
          <a:off x="8399093" y="1542"/>
          <a:ext cx="3261336" cy="25313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1B0CE4C-6CD7-43FB-8D33-73A60EAE44C9}" type="pres">
      <dgm:prSet presAssocID="{1A152DDC-DA36-4E5D-AE0E-FB48F00ED289}" presName="Image" presStyleLbl="alignImgPlace1" presStyleIdx="2" presStyleCnt="3" custScaleX="189053" custScaleY="124726" custLinFactNeighborY="-7152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5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2E9B2AE-C2C7-4416-8B27-F3463F45DB49}" type="pres">
      <dgm:prSet presAssocID="{1A152DDC-DA36-4E5D-AE0E-FB48F00ED289}" presName="ChildComposite" presStyleCnt="0"/>
      <dgm:spPr/>
    </dgm:pt>
    <dgm:pt modelId="{100AF980-34BF-4E53-AEFE-8B43322BD560}" type="pres">
      <dgm:prSet presAssocID="{1A152DDC-DA36-4E5D-AE0E-FB48F00ED28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A1988CC-2A36-4ADE-A565-2E6BA0651668}" type="pres">
      <dgm:prSet presAssocID="{1A152DDC-DA36-4E5D-AE0E-FB48F00ED289}" presName="Parent" presStyleLbl="revTx" presStyleIdx="2" presStyleCnt="3" custScaleX="189053" custScaleY="124726" custLinFactNeighborY="41716">
        <dgm:presLayoutVars>
          <dgm:chMax val="1"/>
          <dgm:chPref val="0"/>
          <dgm:bulletEnabled val="1"/>
        </dgm:presLayoutVars>
      </dgm:prSet>
      <dgm:spPr/>
    </dgm:pt>
  </dgm:ptLst>
  <dgm:cxnLst>
    <dgm:cxn modelId="{A1E80941-7403-4DC3-83CE-FC7AD6FCE856}" type="presOf" srcId="{36361017-2717-4E7E-9176-E97AEC11603E}" destId="{ECF8E2B4-4221-4C69-8FC8-41AAAC8E115C}" srcOrd="0" destOrd="0" presId="urn:microsoft.com/office/officeart/2008/layout/CaptionedPictures"/>
    <dgm:cxn modelId="{9C703A59-1831-4F39-8062-17F80D77CE03}" srcId="{36361017-2717-4E7E-9176-E97AEC11603E}" destId="{9F241699-7F71-4EB8-8F9E-6F3024ECA8F6}" srcOrd="1" destOrd="0" parTransId="{554A73CD-5A06-4AE8-AE0E-DFE0F4ADF9C2}" sibTransId="{06525B66-4203-4FF7-A306-FA4A645F5D58}"/>
    <dgm:cxn modelId="{F69DE29A-9A1D-4846-A775-833684924C55}" type="presOf" srcId="{9F241699-7F71-4EB8-8F9E-6F3024ECA8F6}" destId="{980F6932-348B-4A66-B946-55652E1C2EA0}" srcOrd="0" destOrd="0" presId="urn:microsoft.com/office/officeart/2008/layout/CaptionedPictures"/>
    <dgm:cxn modelId="{6BA07B9F-D15D-431E-9A9D-214A3D00B470}" srcId="{36361017-2717-4E7E-9176-E97AEC11603E}" destId="{F79D1E1B-05CC-4F91-A2A3-2D6F7D33FA64}" srcOrd="0" destOrd="0" parTransId="{66D644CF-0785-4009-A89D-BFB3040A43D8}" sibTransId="{5D3CF9F6-442A-449E-B6D7-8662F5F05A2E}"/>
    <dgm:cxn modelId="{491713BD-1EBA-400F-9E1C-E4C8BA567CD6}" type="presOf" srcId="{F79D1E1B-05CC-4F91-A2A3-2D6F7D33FA64}" destId="{E6939965-2171-4A4D-9476-FFCEE1F92E40}" srcOrd="0" destOrd="0" presId="urn:microsoft.com/office/officeart/2008/layout/CaptionedPictures"/>
    <dgm:cxn modelId="{797E2AC0-6856-470C-BBDC-240F23A7A29E}" type="presOf" srcId="{1A152DDC-DA36-4E5D-AE0E-FB48F00ED289}" destId="{AA1988CC-2A36-4ADE-A565-2E6BA0651668}" srcOrd="0" destOrd="0" presId="urn:microsoft.com/office/officeart/2008/layout/CaptionedPictures"/>
    <dgm:cxn modelId="{2BF447F9-A2B2-488C-A12B-9AE9CAF20F0A}" srcId="{36361017-2717-4E7E-9176-E97AEC11603E}" destId="{1A152DDC-DA36-4E5D-AE0E-FB48F00ED289}" srcOrd="2" destOrd="0" parTransId="{BE66FDB2-1DA9-4A75-A315-A649CDDCBC45}" sibTransId="{46C4D49C-E280-4290-BDAA-A30938F4BC3E}"/>
    <dgm:cxn modelId="{077698C3-C068-4C82-A222-EA4ACFAB8D5E}" type="presParOf" srcId="{ECF8E2B4-4221-4C69-8FC8-41AAAC8E115C}" destId="{EDD0499B-DCFD-474F-A357-3D009A8B8D7E}" srcOrd="0" destOrd="0" presId="urn:microsoft.com/office/officeart/2008/layout/CaptionedPictures"/>
    <dgm:cxn modelId="{198B9504-E364-451D-BDEF-28B8279AA089}" type="presParOf" srcId="{EDD0499B-DCFD-474F-A357-3D009A8B8D7E}" destId="{A5813FF2-E71E-4AF9-8C9D-E78E37F5B0DC}" srcOrd="0" destOrd="0" presId="urn:microsoft.com/office/officeart/2008/layout/CaptionedPictures"/>
    <dgm:cxn modelId="{5F16FEAE-FBA1-4B75-BACC-7E930455DCE5}" type="presParOf" srcId="{EDD0499B-DCFD-474F-A357-3D009A8B8D7E}" destId="{4CAF690B-0DBE-45B5-9D77-052E3BE5DFF3}" srcOrd="1" destOrd="0" presId="urn:microsoft.com/office/officeart/2008/layout/CaptionedPictures"/>
    <dgm:cxn modelId="{91AB6E6A-BD9B-4148-BEFB-25448EF4E92E}" type="presParOf" srcId="{EDD0499B-DCFD-474F-A357-3D009A8B8D7E}" destId="{7B708467-EDA2-4EAD-B572-21237BA73EFE}" srcOrd="2" destOrd="0" presId="urn:microsoft.com/office/officeart/2008/layout/CaptionedPictures"/>
    <dgm:cxn modelId="{A0521097-0020-4C53-9CE7-21637E6BB59E}" type="presParOf" srcId="{7B708467-EDA2-4EAD-B572-21237BA73EFE}" destId="{68EACBA4-F573-4355-8929-AD8FEF6CCCC3}" srcOrd="0" destOrd="0" presId="urn:microsoft.com/office/officeart/2008/layout/CaptionedPictures"/>
    <dgm:cxn modelId="{2156796C-992D-4410-A800-0808DC2C2581}" type="presParOf" srcId="{7B708467-EDA2-4EAD-B572-21237BA73EFE}" destId="{E6939965-2171-4A4D-9476-FFCEE1F92E40}" srcOrd="1" destOrd="0" presId="urn:microsoft.com/office/officeart/2008/layout/CaptionedPictures"/>
    <dgm:cxn modelId="{B80AD8C8-EED7-4386-B437-A3BF851E3705}" type="presParOf" srcId="{ECF8E2B4-4221-4C69-8FC8-41AAAC8E115C}" destId="{5D4A4D20-9068-4469-A77F-B8BB033A4DE4}" srcOrd="1" destOrd="0" presId="urn:microsoft.com/office/officeart/2008/layout/CaptionedPictures"/>
    <dgm:cxn modelId="{8913CA54-9E04-4CF7-AC7C-13D5BF5992BB}" type="presParOf" srcId="{ECF8E2B4-4221-4C69-8FC8-41AAAC8E115C}" destId="{BAEE1C48-EDEF-4201-9884-C8FA08DF50E4}" srcOrd="2" destOrd="0" presId="urn:microsoft.com/office/officeart/2008/layout/CaptionedPictures"/>
    <dgm:cxn modelId="{AAFEE29C-0C49-4E87-A5AC-1F0A75DB76BC}" type="presParOf" srcId="{BAEE1C48-EDEF-4201-9884-C8FA08DF50E4}" destId="{3A4F564E-8FCC-4481-A86D-C4BFEF77AF37}" srcOrd="0" destOrd="0" presId="urn:microsoft.com/office/officeart/2008/layout/CaptionedPictures"/>
    <dgm:cxn modelId="{9A18F3B1-A9B9-4906-8B20-DAE8767928AA}" type="presParOf" srcId="{BAEE1C48-EDEF-4201-9884-C8FA08DF50E4}" destId="{6993A219-8439-4E82-A1E4-8412AB9F56A2}" srcOrd="1" destOrd="0" presId="urn:microsoft.com/office/officeart/2008/layout/CaptionedPictures"/>
    <dgm:cxn modelId="{169354A8-88CB-4EAC-8F7F-137BEBBB79A5}" type="presParOf" srcId="{BAEE1C48-EDEF-4201-9884-C8FA08DF50E4}" destId="{EAAF695D-A0F6-4AEE-B2CE-85F8B3053CDD}" srcOrd="2" destOrd="0" presId="urn:microsoft.com/office/officeart/2008/layout/CaptionedPictures"/>
    <dgm:cxn modelId="{E75C04D7-A93D-4DBB-9580-F1B3982371BE}" type="presParOf" srcId="{EAAF695D-A0F6-4AEE-B2CE-85F8B3053CDD}" destId="{569FE5A6-6B80-47D8-9F07-BA59CC6772CD}" srcOrd="0" destOrd="0" presId="urn:microsoft.com/office/officeart/2008/layout/CaptionedPictures"/>
    <dgm:cxn modelId="{01CA8972-5111-484A-8BC9-32ED58881C0F}" type="presParOf" srcId="{EAAF695D-A0F6-4AEE-B2CE-85F8B3053CDD}" destId="{980F6932-348B-4A66-B946-55652E1C2EA0}" srcOrd="1" destOrd="0" presId="urn:microsoft.com/office/officeart/2008/layout/CaptionedPictures"/>
    <dgm:cxn modelId="{0F892A46-1256-499B-866D-989C5C05B914}" type="presParOf" srcId="{ECF8E2B4-4221-4C69-8FC8-41AAAC8E115C}" destId="{A13A046C-6994-4605-A717-29B8F5AA9CA0}" srcOrd="3" destOrd="0" presId="urn:microsoft.com/office/officeart/2008/layout/CaptionedPictures"/>
    <dgm:cxn modelId="{81451DBF-A8AD-4997-8687-AC6F6AA401F6}" type="presParOf" srcId="{ECF8E2B4-4221-4C69-8FC8-41AAAC8E115C}" destId="{BE47B888-CDE4-4A9E-8025-1794BC3194CE}" srcOrd="4" destOrd="0" presId="urn:microsoft.com/office/officeart/2008/layout/CaptionedPictures"/>
    <dgm:cxn modelId="{2149EB64-43AB-4E17-AAC6-D030DBAC8114}" type="presParOf" srcId="{BE47B888-CDE4-4A9E-8025-1794BC3194CE}" destId="{FB61E144-1BA8-4C7E-9180-A5F0B82F4635}" srcOrd="0" destOrd="0" presId="urn:microsoft.com/office/officeart/2008/layout/CaptionedPictures"/>
    <dgm:cxn modelId="{03A1E56F-E127-4CA2-B182-BDD8694E80F8}" type="presParOf" srcId="{BE47B888-CDE4-4A9E-8025-1794BC3194CE}" destId="{91B0CE4C-6CD7-43FB-8D33-73A60EAE44C9}" srcOrd="1" destOrd="0" presId="urn:microsoft.com/office/officeart/2008/layout/CaptionedPictures"/>
    <dgm:cxn modelId="{BCE7566D-C076-4938-87DF-D17E313A6C17}" type="presParOf" srcId="{BE47B888-CDE4-4A9E-8025-1794BC3194CE}" destId="{82E9B2AE-C2C7-4416-8B27-F3463F45DB49}" srcOrd="2" destOrd="0" presId="urn:microsoft.com/office/officeart/2008/layout/CaptionedPictures"/>
    <dgm:cxn modelId="{9175188E-FC93-4CFD-84D7-0F4C5AE613E3}" type="presParOf" srcId="{82E9B2AE-C2C7-4416-8B27-F3463F45DB49}" destId="{100AF980-34BF-4E53-AEFE-8B43322BD560}" srcOrd="0" destOrd="0" presId="urn:microsoft.com/office/officeart/2008/layout/CaptionedPictures"/>
    <dgm:cxn modelId="{A0796A36-3300-4D47-8101-E9E41959DD97}" type="presParOf" srcId="{82E9B2AE-C2C7-4416-8B27-F3463F45DB49}" destId="{AA1988CC-2A36-4ADE-A565-2E6BA06516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CA076-D112-442E-AF2D-FBE32264A33D}">
      <dsp:nvSpPr>
        <dsp:cNvPr id="0" name=""/>
        <dsp:cNvSpPr/>
      </dsp:nvSpPr>
      <dsp:spPr>
        <a:xfrm>
          <a:off x="72307" y="1988"/>
          <a:ext cx="1717542" cy="716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Revelação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Deus</a:t>
          </a:r>
        </a:p>
      </dsp:txBody>
      <dsp:txXfrm>
        <a:off x="93306" y="22987"/>
        <a:ext cx="1675544" cy="674965"/>
      </dsp:txXfrm>
    </dsp:sp>
    <dsp:sp modelId="{6890D4B8-553A-4E68-9A39-AA0F631063CF}">
      <dsp:nvSpPr>
        <dsp:cNvPr id="0" name=""/>
        <dsp:cNvSpPr/>
      </dsp:nvSpPr>
      <dsp:spPr>
        <a:xfrm>
          <a:off x="244061" y="718951"/>
          <a:ext cx="171754" cy="53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722"/>
              </a:lnTo>
              <a:lnTo>
                <a:pt x="171754" y="53772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4C392-C0FA-4220-8991-5055528114B1}">
      <dsp:nvSpPr>
        <dsp:cNvPr id="0" name=""/>
        <dsp:cNvSpPr/>
      </dsp:nvSpPr>
      <dsp:spPr>
        <a:xfrm>
          <a:off x="415816" y="898192"/>
          <a:ext cx="2438959" cy="7169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Demonstração de poder</a:t>
          </a:r>
        </a:p>
      </dsp:txBody>
      <dsp:txXfrm>
        <a:off x="436815" y="919191"/>
        <a:ext cx="2396961" cy="674965"/>
      </dsp:txXfrm>
    </dsp:sp>
    <dsp:sp modelId="{8E292173-B742-493C-9CE4-A52641EC5034}">
      <dsp:nvSpPr>
        <dsp:cNvPr id="0" name=""/>
        <dsp:cNvSpPr/>
      </dsp:nvSpPr>
      <dsp:spPr>
        <a:xfrm>
          <a:off x="244061" y="718951"/>
          <a:ext cx="171754" cy="1433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926"/>
              </a:lnTo>
              <a:lnTo>
                <a:pt x="171754" y="143392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D9E62-F496-4CEB-9705-4A169D8794E0}">
      <dsp:nvSpPr>
        <dsp:cNvPr id="0" name=""/>
        <dsp:cNvSpPr/>
      </dsp:nvSpPr>
      <dsp:spPr>
        <a:xfrm>
          <a:off x="415816" y="1794396"/>
          <a:ext cx="2438959" cy="7169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Temor humano</a:t>
          </a:r>
        </a:p>
      </dsp:txBody>
      <dsp:txXfrm>
        <a:off x="436815" y="1815395"/>
        <a:ext cx="2396961" cy="674965"/>
      </dsp:txXfrm>
    </dsp:sp>
    <dsp:sp modelId="{991565FB-53A6-4ADC-8ECF-971902FD40A6}">
      <dsp:nvSpPr>
        <dsp:cNvPr id="0" name=""/>
        <dsp:cNvSpPr/>
      </dsp:nvSpPr>
      <dsp:spPr>
        <a:xfrm>
          <a:off x="244061" y="718951"/>
          <a:ext cx="171754" cy="233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130"/>
              </a:lnTo>
              <a:lnTo>
                <a:pt x="171754" y="233013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997D5-AB5E-4636-9A4D-7A99D61C4586}">
      <dsp:nvSpPr>
        <dsp:cNvPr id="0" name=""/>
        <dsp:cNvSpPr/>
      </dsp:nvSpPr>
      <dsp:spPr>
        <a:xfrm>
          <a:off x="415816" y="2690600"/>
          <a:ext cx="2438959" cy="71696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“Não temas”</a:t>
          </a:r>
        </a:p>
      </dsp:txBody>
      <dsp:txXfrm>
        <a:off x="436815" y="2711599"/>
        <a:ext cx="2396961" cy="674965"/>
      </dsp:txXfrm>
    </dsp:sp>
    <dsp:sp modelId="{B7BEF987-3BA4-4B17-A5FC-8CF111DE6EA1}">
      <dsp:nvSpPr>
        <dsp:cNvPr id="0" name=""/>
        <dsp:cNvSpPr/>
      </dsp:nvSpPr>
      <dsp:spPr>
        <a:xfrm>
          <a:off x="244061" y="718951"/>
          <a:ext cx="171754" cy="322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334"/>
              </a:lnTo>
              <a:lnTo>
                <a:pt x="171754" y="322633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0211-C116-49EC-9E27-673D9109C5CF}">
      <dsp:nvSpPr>
        <dsp:cNvPr id="0" name=""/>
        <dsp:cNvSpPr/>
      </dsp:nvSpPr>
      <dsp:spPr>
        <a:xfrm>
          <a:off x="415816" y="3586804"/>
          <a:ext cx="2438959" cy="716963"/>
        </a:xfrm>
        <a:prstGeom prst="roundRect">
          <a:avLst>
            <a:gd name="adj" fmla="val 10000"/>
          </a:avLst>
        </a:prstGeom>
        <a:solidFill>
          <a:srgbClr val="FFFFCC">
            <a:alpha val="89804"/>
          </a:srgbClr>
        </a:solidFill>
        <a:ln>
          <a:solidFill>
            <a:srgbClr val="FF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Revelação ou Mensagem</a:t>
          </a:r>
        </a:p>
      </dsp:txBody>
      <dsp:txXfrm>
        <a:off x="436815" y="3607803"/>
        <a:ext cx="2396961" cy="674965"/>
      </dsp:txXfrm>
    </dsp:sp>
    <dsp:sp modelId="{C6785AE1-4A28-416E-8A61-D1DED7078238}">
      <dsp:nvSpPr>
        <dsp:cNvPr id="0" name=""/>
        <dsp:cNvSpPr/>
      </dsp:nvSpPr>
      <dsp:spPr>
        <a:xfrm>
          <a:off x="244061" y="718951"/>
          <a:ext cx="171754" cy="412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538"/>
              </a:lnTo>
              <a:lnTo>
                <a:pt x="171754" y="41225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3F138-7D66-4A93-AAE1-855745932BB4}">
      <dsp:nvSpPr>
        <dsp:cNvPr id="0" name=""/>
        <dsp:cNvSpPr/>
      </dsp:nvSpPr>
      <dsp:spPr>
        <a:xfrm>
          <a:off x="415816" y="4483008"/>
          <a:ext cx="2438959" cy="7169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Resposta humana</a:t>
          </a:r>
        </a:p>
      </dsp:txBody>
      <dsp:txXfrm>
        <a:off x="436815" y="4504007"/>
        <a:ext cx="2396961" cy="674965"/>
      </dsp:txXfrm>
    </dsp:sp>
    <dsp:sp modelId="{16368877-F726-48BD-B9D0-CA2BD9C9E1AA}">
      <dsp:nvSpPr>
        <dsp:cNvPr id="0" name=""/>
        <dsp:cNvSpPr/>
      </dsp:nvSpPr>
      <dsp:spPr>
        <a:xfrm>
          <a:off x="2869749" y="1988"/>
          <a:ext cx="1717542" cy="716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Marcos 4:40-41</a:t>
          </a:r>
        </a:p>
      </dsp:txBody>
      <dsp:txXfrm>
        <a:off x="2890748" y="22987"/>
        <a:ext cx="1675544" cy="674965"/>
      </dsp:txXfrm>
    </dsp:sp>
    <dsp:sp modelId="{B543AB00-0B74-4BB2-A10E-9CF139E8023E}">
      <dsp:nvSpPr>
        <dsp:cNvPr id="0" name=""/>
        <dsp:cNvSpPr/>
      </dsp:nvSpPr>
      <dsp:spPr>
        <a:xfrm>
          <a:off x="3041503" y="718951"/>
          <a:ext cx="171754" cy="53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722"/>
              </a:lnTo>
              <a:lnTo>
                <a:pt x="171754" y="537722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9F5ED-F620-4691-87E1-D869E2E1A5BF}">
      <dsp:nvSpPr>
        <dsp:cNvPr id="0" name=""/>
        <dsp:cNvSpPr/>
      </dsp:nvSpPr>
      <dsp:spPr>
        <a:xfrm>
          <a:off x="3213257" y="898192"/>
          <a:ext cx="2438959" cy="7169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pt-BR" sz="2000" b="1" kern="1200" dirty="0"/>
            <a:t>disse ao mar: Cala-te, emudece</a:t>
          </a:r>
          <a:r>
            <a:rPr lang="es-ES" sz="2000" b="1" kern="1200" dirty="0"/>
            <a:t>”</a:t>
          </a:r>
        </a:p>
      </dsp:txBody>
      <dsp:txXfrm>
        <a:off x="3234256" y="919191"/>
        <a:ext cx="2396961" cy="674965"/>
      </dsp:txXfrm>
    </dsp:sp>
    <dsp:sp modelId="{8DC8B545-6150-4136-A83E-65CB0B3C2F18}">
      <dsp:nvSpPr>
        <dsp:cNvPr id="0" name=""/>
        <dsp:cNvSpPr/>
      </dsp:nvSpPr>
      <dsp:spPr>
        <a:xfrm>
          <a:off x="3041503" y="718951"/>
          <a:ext cx="171754" cy="1433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926"/>
              </a:lnTo>
              <a:lnTo>
                <a:pt x="171754" y="1433926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AC2AC-BBB1-4859-B594-628439AF75FA}">
      <dsp:nvSpPr>
        <dsp:cNvPr id="0" name=""/>
        <dsp:cNvSpPr/>
      </dsp:nvSpPr>
      <dsp:spPr>
        <a:xfrm>
          <a:off x="3213257" y="1794396"/>
          <a:ext cx="2438959" cy="7169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“temeram com grande temor”</a:t>
          </a:r>
        </a:p>
      </dsp:txBody>
      <dsp:txXfrm>
        <a:off x="3234256" y="1815395"/>
        <a:ext cx="2396961" cy="674965"/>
      </dsp:txXfrm>
    </dsp:sp>
    <dsp:sp modelId="{81C87165-845A-449B-A890-31D1562834BB}">
      <dsp:nvSpPr>
        <dsp:cNvPr id="0" name=""/>
        <dsp:cNvSpPr/>
      </dsp:nvSpPr>
      <dsp:spPr>
        <a:xfrm>
          <a:off x="3041503" y="718951"/>
          <a:ext cx="171754" cy="233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130"/>
              </a:lnTo>
              <a:lnTo>
                <a:pt x="171754" y="233013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AA8CB-415A-4B90-9CDD-279422A245B0}">
      <dsp:nvSpPr>
        <dsp:cNvPr id="0" name=""/>
        <dsp:cNvSpPr/>
      </dsp:nvSpPr>
      <dsp:spPr>
        <a:xfrm>
          <a:off x="3213257" y="2690600"/>
          <a:ext cx="2438959" cy="71696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"Por que estais tão amedrontados?"</a:t>
          </a:r>
          <a:endParaRPr lang="es-ES" sz="2000" b="1" kern="1200" dirty="0"/>
        </a:p>
      </dsp:txBody>
      <dsp:txXfrm>
        <a:off x="3234256" y="2711599"/>
        <a:ext cx="2396961" cy="674965"/>
      </dsp:txXfrm>
    </dsp:sp>
    <dsp:sp modelId="{7D64B316-A5E2-4639-BAB1-84A74D4DBE7F}">
      <dsp:nvSpPr>
        <dsp:cNvPr id="0" name=""/>
        <dsp:cNvSpPr/>
      </dsp:nvSpPr>
      <dsp:spPr>
        <a:xfrm>
          <a:off x="3041503" y="718951"/>
          <a:ext cx="171754" cy="322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334"/>
              </a:lnTo>
              <a:lnTo>
                <a:pt x="171754" y="3226334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AB941-E71D-49FF-8024-B6B1BB6F4BB4}">
      <dsp:nvSpPr>
        <dsp:cNvPr id="0" name=""/>
        <dsp:cNvSpPr/>
      </dsp:nvSpPr>
      <dsp:spPr>
        <a:xfrm>
          <a:off x="3213257" y="3586804"/>
          <a:ext cx="2438959" cy="716963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>
          <a:solidFill>
            <a:srgbClr val="FF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“Como não tens fé?”</a:t>
          </a:r>
        </a:p>
      </dsp:txBody>
      <dsp:txXfrm>
        <a:off x="3234256" y="3607803"/>
        <a:ext cx="2396961" cy="674965"/>
      </dsp:txXfrm>
    </dsp:sp>
    <dsp:sp modelId="{21097594-E434-4C1B-86F6-21B8CD3B5795}">
      <dsp:nvSpPr>
        <dsp:cNvPr id="0" name=""/>
        <dsp:cNvSpPr/>
      </dsp:nvSpPr>
      <dsp:spPr>
        <a:xfrm>
          <a:off x="3041503" y="718951"/>
          <a:ext cx="171754" cy="412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538"/>
              </a:lnTo>
              <a:lnTo>
                <a:pt x="171754" y="4122538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7624F-41F3-4A4D-AE57-CB79CA5638FC}">
      <dsp:nvSpPr>
        <dsp:cNvPr id="0" name=""/>
        <dsp:cNvSpPr/>
      </dsp:nvSpPr>
      <dsp:spPr>
        <a:xfrm>
          <a:off x="3213257" y="4483008"/>
          <a:ext cx="2438959" cy="7169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“Quem é este?”</a:t>
          </a:r>
        </a:p>
      </dsp:txBody>
      <dsp:txXfrm>
        <a:off x="3234256" y="4504007"/>
        <a:ext cx="2396961" cy="674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13FF2-E71E-4AF9-8C9D-E78E37F5B0DC}">
      <dsp:nvSpPr>
        <dsp:cNvPr id="0" name=""/>
        <dsp:cNvSpPr/>
      </dsp:nvSpPr>
      <dsp:spPr>
        <a:xfrm>
          <a:off x="7695" y="1542"/>
          <a:ext cx="3261336" cy="25313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F690B-0DBE-45B5-9D77-052E3BE5DFF3}">
      <dsp:nvSpPr>
        <dsp:cNvPr id="0" name=""/>
        <dsp:cNvSpPr/>
      </dsp:nvSpPr>
      <dsp:spPr>
        <a:xfrm>
          <a:off x="170762" y="76193"/>
          <a:ext cx="2935203" cy="1645369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939965-2171-4A4D-9476-FFCEE1F92E40}">
      <dsp:nvSpPr>
        <dsp:cNvPr id="0" name=""/>
        <dsp:cNvSpPr/>
      </dsp:nvSpPr>
      <dsp:spPr>
        <a:xfrm>
          <a:off x="170762" y="1813666"/>
          <a:ext cx="2935203" cy="68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/>
            <a:t>Estavam surpresos que Jesus ensinara</a:t>
          </a:r>
          <a:endParaRPr lang="es-ES" sz="2000" kern="1200" dirty="0"/>
        </a:p>
      </dsp:txBody>
      <dsp:txXfrm>
        <a:off x="170762" y="1813666"/>
        <a:ext cx="2935203" cy="683461"/>
      </dsp:txXfrm>
    </dsp:sp>
    <dsp:sp modelId="{3A4F564E-8FCC-4481-A86D-C4BFEF77AF37}">
      <dsp:nvSpPr>
        <dsp:cNvPr id="0" name=""/>
        <dsp:cNvSpPr/>
      </dsp:nvSpPr>
      <dsp:spPr>
        <a:xfrm>
          <a:off x="4203394" y="1542"/>
          <a:ext cx="3261336" cy="25313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A219-8439-4E82-A1E4-8412AB9F56A2}">
      <dsp:nvSpPr>
        <dsp:cNvPr id="0" name=""/>
        <dsp:cNvSpPr/>
      </dsp:nvSpPr>
      <dsp:spPr>
        <a:xfrm>
          <a:off x="4366461" y="76193"/>
          <a:ext cx="2935203" cy="1645369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F6932-348B-4A66-B946-55652E1C2EA0}">
      <dsp:nvSpPr>
        <dsp:cNvPr id="0" name=""/>
        <dsp:cNvSpPr/>
      </dsp:nvSpPr>
      <dsp:spPr>
        <a:xfrm>
          <a:off x="4366461" y="1813666"/>
          <a:ext cx="2935203" cy="68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/>
            <a:t>O conheciam como carpinteiro, não como professor/curador</a:t>
          </a:r>
          <a:endParaRPr lang="es-ES" sz="2000" kern="1200" dirty="0"/>
        </a:p>
      </dsp:txBody>
      <dsp:txXfrm>
        <a:off x="4366461" y="1813666"/>
        <a:ext cx="2935203" cy="683461"/>
      </dsp:txXfrm>
    </dsp:sp>
    <dsp:sp modelId="{FB61E144-1BA8-4C7E-9180-A5F0B82F4635}">
      <dsp:nvSpPr>
        <dsp:cNvPr id="0" name=""/>
        <dsp:cNvSpPr/>
      </dsp:nvSpPr>
      <dsp:spPr>
        <a:xfrm>
          <a:off x="8399093" y="1542"/>
          <a:ext cx="3261336" cy="25313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0CE4C-6CD7-43FB-8D33-73A60EAE44C9}">
      <dsp:nvSpPr>
        <dsp:cNvPr id="0" name=""/>
        <dsp:cNvSpPr/>
      </dsp:nvSpPr>
      <dsp:spPr>
        <a:xfrm>
          <a:off x="8562159" y="76193"/>
          <a:ext cx="2935203" cy="1645369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988CC-2A36-4ADE-A565-2E6BA0651668}">
      <dsp:nvSpPr>
        <dsp:cNvPr id="0" name=""/>
        <dsp:cNvSpPr/>
      </dsp:nvSpPr>
      <dsp:spPr>
        <a:xfrm>
          <a:off x="8562159" y="1813666"/>
          <a:ext cx="2935203" cy="68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/>
            <a:t>Conheciam sua família (com quem Jesus havia discordado)</a:t>
          </a:r>
          <a:endParaRPr lang="es-ES" sz="2000" kern="1200" dirty="0"/>
        </a:p>
      </dsp:txBody>
      <dsp:txXfrm>
        <a:off x="8562159" y="1813666"/>
        <a:ext cx="2935203" cy="683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9DEF0-30EF-A64D-B23A-1AC8E848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C6E43E-300C-C9CB-81A8-270B8CC59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4617D8-D282-C020-189B-5E98897F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672FF-F162-3893-4858-E72962E1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2F2C6-77A6-7F3C-6C1C-6859D90E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7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8EB72-05BA-0FE6-43D4-A2E8F0F3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7F6CFC-0D3E-DBF5-2A92-DD8A0E664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6C629-50CA-E94F-0104-9E5F20EE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F8A1-2893-2735-641A-A67C693A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28DCF-593A-0AE9-1D29-58BE334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3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19A202-C700-0520-F718-2F64AE52C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036CDB-46AF-C2DB-B810-271946D7F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94EB5-2886-B4A4-FBF7-93E0C64E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D9D46D-BFED-B9BA-72E7-B7053DEC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DE042E-2981-EC9A-ECE3-65DE71D7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3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0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0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8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1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9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5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6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3ABDD-9116-5842-951A-91C0FCB4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9B06C-06E9-586C-F4B7-CB6C0082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F4969B-3B45-6BB5-169B-886DC90C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53339-5838-6D55-A178-735BE57E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114346-3757-637A-A922-A63B4317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6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5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3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5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BB078-787F-1414-A805-8C714901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0A7A5-A780-1E47-5DAD-960DAC33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AD3F7B-87E6-3C3F-E5A9-8A23909C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E9218-F793-3EC7-A3ED-15784770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CEC71-3CE2-0EBB-9E90-77470B6E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6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49C81-DE0E-78F0-4A71-D04F4CD7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3A6FD-492B-6F5B-FFA3-9FC5DEB4E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4DAB7-7B08-E856-D648-0A513ECB2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3FC10F-3693-A900-1D08-B33A1D10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FAD164-20B3-27DF-9C2B-12BCC427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306EB2-186B-7329-3D61-2880E077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0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98E66-3B5F-0D3B-E363-047631FB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2C663C-CC1F-C892-EFDA-6798F1A1A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08F451-D396-584C-E3F6-C9A8DAE7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DBE162-5F95-B492-E055-7DA12F230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AEAFB1-01AE-B8F4-5CB0-DCFFF12CE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7C0C57-AA29-3513-5961-53199A9B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3B9903-E5D8-74D2-3D02-2D368C44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2C8A8E-6AAB-9425-7959-0096954A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5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4CA1E-3C16-6A8A-35D3-D444A510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54B44B-56D3-5900-0AC2-46FC9378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6A9150-3675-5F56-4F9A-D06AB1DB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0FF04-336C-B3F4-1A80-52329ABE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5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4AD9DE-1323-0AF7-4D98-B1CB6EF9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9F52C2-C2E6-62ED-0D21-8082B869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E255E1-A375-3EB9-5A28-2D474D8B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8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25A7C-7123-5421-E8F6-50162883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35FB19-8455-CA65-2E5A-6E12CBB4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1CA80C-3F22-BC49-6934-ECF2D8CB7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A7645-F971-5739-6E71-06635997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97D42E-F7E0-76B7-156A-D8079719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E0F57A-C891-095E-5A8C-79ACCCB4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1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9E5B1-98D1-5687-4132-3941D9D5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FC7778-8249-04AF-38C1-776A54435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AF877B-3A25-BB41-848A-86D8DCFC3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2D2DCC-2020-CCD0-B521-6270451D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CCECD0-43F6-0E84-CD75-C7CC8565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8EFA28-C6A3-3D28-ED0B-F828E309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8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313C2-334F-1AFE-7862-88E83A2F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2E4D50-63BB-AC57-4DB8-D72DB52BD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4CC1B-AF18-C222-CFBB-62188E69C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9B67A3-83D4-4CBD-9F6F-4D5FC0AF5BF3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6FE56-4C25-AEAB-D110-EACDB55CB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F6693-BA7D-0F3C-A53A-BD3AF1480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D37F9-F096-48A3-995B-D8E39E83F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91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9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975" y="6076949"/>
            <a:ext cx="11830050" cy="66789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E83D55-41B0-998C-D72D-663B27081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6" y="113157"/>
            <a:ext cx="4559680" cy="34542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83501C-7DD7-E6CA-9ACA-105062F2CC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" y="3737114"/>
            <a:ext cx="4559680" cy="2241870"/>
          </a:xfrm>
          <a:prstGeom prst="rect">
            <a:avLst/>
          </a:prstGeom>
        </p:spPr>
      </p:pic>
      <p:pic>
        <p:nvPicPr>
          <p:cNvPr id="2" name="Imagen 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E19A261-1A84-8C4D-5BD9-F1D78CAE5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"/>
          <a:stretch/>
        </p:blipFill>
        <p:spPr>
          <a:xfrm>
            <a:off x="4901523" y="113156"/>
            <a:ext cx="7109502" cy="58683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70D09B7-C2EA-CB6C-9A20-8E95BE100EBD}"/>
              </a:ext>
            </a:extLst>
          </p:cNvPr>
          <p:cNvSpPr txBox="1"/>
          <p:nvPr/>
        </p:nvSpPr>
        <p:spPr>
          <a:xfrm>
            <a:off x="180975" y="6043913"/>
            <a:ext cx="11830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MILAGRES À MARGEM DO LAGO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B86615-6BD5-469F-DB39-95A2ED10EA96}"/>
              </a:ext>
            </a:extLst>
          </p:cNvPr>
          <p:cNvSpPr txBox="1"/>
          <p:nvPr/>
        </p:nvSpPr>
        <p:spPr>
          <a:xfrm>
            <a:off x="9820276" y="142875"/>
            <a:ext cx="217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Lição</a:t>
            </a:r>
            <a:r>
              <a:rPr lang="es-E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5 para </a:t>
            </a:r>
          </a:p>
          <a:p>
            <a:pPr algn="r"/>
            <a:r>
              <a:rPr lang="es-E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de agosto de 2024</a:t>
            </a:r>
          </a:p>
        </p:txBody>
      </p:sp>
    </p:spTree>
    <p:extLst>
      <p:ext uri="{BB962C8B-B14F-4D97-AF65-F5344CB8AC3E}">
        <p14:creationId xmlns:p14="http://schemas.microsoft.com/office/powerpoint/2010/main" val="10242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6C03A-04A1-DE6C-91CB-D404856CD952}"/>
              </a:ext>
            </a:extLst>
          </p:cNvPr>
          <p:cNvSpPr txBox="1"/>
          <p:nvPr/>
        </p:nvSpPr>
        <p:spPr>
          <a:xfrm>
            <a:off x="1900237" y="1633210"/>
            <a:ext cx="83915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pt-BR" sz="2800" b="1" dirty="0">
                <a:latin typeface="Constantia" panose="02030602050306030303" pitchFamily="18" charset="0"/>
              </a:rPr>
              <a:t>A força de cada alma reside em Deus e não no homem. A firmeza e a confiança devem ser a força de todos os que dedicam o coração a Deus. Cristo não manifesta um interesse casual por nós; o seu amor é mais forte que a de uma mãe para o filho... Nosso Salvador nos comprou por meio do sofrimento e da tristeza, por meio de insultos, censuras, abusos, ridicularização, rejeição e morte. Ele está olhando para você, um filho trêmulo de Deus. Ele lhe dará segurança sob Sua proteção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8B4161-A589-D6A9-A17F-93B0DD437919}"/>
              </a:ext>
            </a:extLst>
          </p:cNvPr>
          <p:cNvSpPr txBox="1"/>
          <p:nvPr/>
        </p:nvSpPr>
        <p:spPr>
          <a:xfrm>
            <a:off x="6892982" y="6438900"/>
            <a:ext cx="3540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(Deus nos cuida, 9 de janeiro)</a:t>
            </a:r>
          </a:p>
        </p:txBody>
      </p:sp>
    </p:spTree>
    <p:extLst>
      <p:ext uri="{BB962C8B-B14F-4D97-AF65-F5344CB8AC3E}">
        <p14:creationId xmlns:p14="http://schemas.microsoft.com/office/powerpoint/2010/main" val="15711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5AB2CC-AA5C-E155-166E-5122B0AFD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6894AA-02D3-3CD8-A5C4-60DE9D60A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FEB45B7-E1C3-73C2-480D-C387C0D865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5C7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9C2B8A-DFD2-9DC4-08A7-EB530C379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65775"/>
            <a:ext cx="5001186" cy="2792224"/>
          </a:xfrm>
          <a:prstGeom prst="rect">
            <a:avLst/>
          </a:prstGeom>
          <a:solidFill>
            <a:srgbClr val="D6C1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75D649-E12C-54BE-02A4-46D574E8B017}"/>
              </a:ext>
            </a:extLst>
          </p:cNvPr>
          <p:cNvSpPr txBox="1"/>
          <p:nvPr/>
        </p:nvSpPr>
        <p:spPr>
          <a:xfrm>
            <a:off x="78459" y="4123059"/>
            <a:ext cx="4844268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rgbClr val="684E3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sz="2500" b="1" dirty="0">
                <a:solidFill>
                  <a:srgbClr val="684E31"/>
                </a:solidFill>
                <a:latin typeface="Comic Sans MS" panose="030F0702030302020204" pitchFamily="66" charset="0"/>
              </a:rPr>
              <a:t>Mas Jesus não o permitiu, mas disse-lhe: 'Vá para casa dos teus entes queridos e diga-lhes as grandes coisas que o Senhor fez contigo e como teve compaixão de ti'.</a:t>
            </a: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rgbClr val="684E3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684E3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(Marcos 5:19)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684E3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5697C3-390B-9AF6-939B-B082891419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655" y="2962275"/>
            <a:ext cx="7178040" cy="3695700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7F95F43-DE48-01D8-7F91-32D4784A1E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10675" y="3867150"/>
            <a:ext cx="190500" cy="2095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A702C57-C9B5-FD21-91C6-2E30C013CE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01175" y="4791075"/>
            <a:ext cx="190500" cy="20955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CF40080-8FA5-F977-A5D5-190465B605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86825" y="3867150"/>
            <a:ext cx="190500" cy="20955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58F249A-BAD7-9F75-13CC-6DF6F1BACD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0025" y="4895850"/>
            <a:ext cx="190500" cy="20955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2B5C081-A2D0-3783-002A-B981F47AAD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6425" y="4076700"/>
            <a:ext cx="190500" cy="20955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8510892-71DC-8DE6-8F97-B3C4803EB295}"/>
              </a:ext>
            </a:extLst>
          </p:cNvPr>
          <p:cNvCxnSpPr>
            <a:cxnSpLocks noGrp="1" noRot="1" noMove="1" noResize="1" noEditPoints="1" noAdjustHandles="1" noChangeArrowheads="1" noChangeShapeType="1"/>
            <a:stCxn id="4" idx="4"/>
            <a:endCxn id="5" idx="1"/>
          </p:cNvCxnSpPr>
          <p:nvPr/>
        </p:nvCxnSpPr>
        <p:spPr>
          <a:xfrm>
            <a:off x="9305925" y="4076700"/>
            <a:ext cx="123148" cy="745063"/>
          </a:xfrm>
          <a:prstGeom prst="straightConnector1">
            <a:avLst/>
          </a:prstGeom>
          <a:ln w="57150" cmpd="sng"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CCBD309-0E0D-FBED-3E68-B3B0E66FFA4B}"/>
              </a:ext>
            </a:extLst>
          </p:cNvPr>
          <p:cNvCxnSpPr>
            <a:cxnSpLocks noGrp="1" noRot="1" noMove="1" noResize="1" noEditPoints="1" noAdjustHandles="1" noChangeArrowheads="1" noChangeShapeType="1"/>
            <a:stCxn id="5" idx="1"/>
            <a:endCxn id="6" idx="5"/>
          </p:cNvCxnSpPr>
          <p:nvPr/>
        </p:nvCxnSpPr>
        <p:spPr>
          <a:xfrm flipH="1" flipV="1">
            <a:off x="9049427" y="4046012"/>
            <a:ext cx="379646" cy="775751"/>
          </a:xfrm>
          <a:prstGeom prst="straightConnector1">
            <a:avLst/>
          </a:prstGeom>
          <a:ln w="57150" cmpd="sng">
            <a:solidFill>
              <a:schemeClr val="accent2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AB5D82B-E522-C34D-7B5E-8D220FA526F0}"/>
              </a:ext>
            </a:extLst>
          </p:cNvPr>
          <p:cNvCxnSpPr>
            <a:cxnSpLocks noGrp="1" noRot="1" noMove="1" noResize="1" noEditPoints="1" noAdjustHandles="1" noChangeArrowheads="1" noChangeShapeType="1"/>
            <a:stCxn id="6" idx="3"/>
            <a:endCxn id="7" idx="0"/>
          </p:cNvCxnSpPr>
          <p:nvPr/>
        </p:nvCxnSpPr>
        <p:spPr>
          <a:xfrm flipH="1">
            <a:off x="7915275" y="4046012"/>
            <a:ext cx="999448" cy="849838"/>
          </a:xfrm>
          <a:prstGeom prst="straightConnector1">
            <a:avLst/>
          </a:prstGeom>
          <a:ln w="57150" cmpd="sng">
            <a:solidFill>
              <a:schemeClr val="accent3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952CAE7-118C-333A-56B5-772B4FFEEC47}"/>
              </a:ext>
            </a:extLst>
          </p:cNvPr>
          <p:cNvCxnSpPr>
            <a:cxnSpLocks noGrp="1" noRot="1" noMove="1" noResize="1" noEditPoints="1" noAdjustHandles="1" noChangeArrowheads="1" noChangeShapeType="1"/>
            <a:stCxn id="7" idx="6"/>
            <a:endCxn id="8" idx="2"/>
          </p:cNvCxnSpPr>
          <p:nvPr/>
        </p:nvCxnSpPr>
        <p:spPr>
          <a:xfrm flipV="1">
            <a:off x="8010525" y="4181475"/>
            <a:ext cx="1485900" cy="819150"/>
          </a:xfrm>
          <a:prstGeom prst="straightConnector1">
            <a:avLst/>
          </a:prstGeom>
          <a:ln w="57150" cmpd="sng">
            <a:solidFill>
              <a:schemeClr val="accent4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Globo: línea con borde y barra de énfasis 20">
            <a:extLst>
              <a:ext uri="{FF2B5EF4-FFF2-40B4-BE49-F238E27FC236}">
                <a16:creationId xmlns:a16="http://schemas.microsoft.com/office/drawing/2014/main" id="{8347D483-6195-834C-D5FF-DBDF2DA1ACF2}"/>
              </a:ext>
            </a:extLst>
          </p:cNvPr>
          <p:cNvSpPr>
            <a:spLocks/>
          </p:cNvSpPr>
          <p:nvPr/>
        </p:nvSpPr>
        <p:spPr>
          <a:xfrm>
            <a:off x="9943423" y="3124200"/>
            <a:ext cx="2019300" cy="819150"/>
          </a:xfrm>
          <a:prstGeom prst="accentBorderCallout1">
            <a:avLst>
              <a:gd name="adj1" fmla="val 22238"/>
              <a:gd name="adj2" fmla="val -2673"/>
              <a:gd name="adj3" fmla="val 93895"/>
              <a:gd name="adj4" fmla="val -29732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Vencendo a tormenta</a:t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(Mr. 4:35-41)</a:t>
            </a:r>
          </a:p>
        </p:txBody>
      </p:sp>
      <p:sp>
        <p:nvSpPr>
          <p:cNvPr id="22" name="Globo: línea con borde y barra de énfasis 21">
            <a:extLst>
              <a:ext uri="{FF2B5EF4-FFF2-40B4-BE49-F238E27FC236}">
                <a16:creationId xmlns:a16="http://schemas.microsoft.com/office/drawing/2014/main" id="{2F746739-A495-8B52-FF3D-733BC74A8FD7}"/>
              </a:ext>
            </a:extLst>
          </p:cNvPr>
          <p:cNvSpPr>
            <a:spLocks/>
          </p:cNvSpPr>
          <p:nvPr/>
        </p:nvSpPr>
        <p:spPr>
          <a:xfrm>
            <a:off x="9944100" y="5676900"/>
            <a:ext cx="2019300" cy="819150"/>
          </a:xfrm>
          <a:prstGeom prst="accentBorderCallout1">
            <a:avLst>
              <a:gd name="adj1" fmla="val 46657"/>
              <a:gd name="adj2" fmla="val -2673"/>
              <a:gd name="adj3" fmla="val -77035"/>
              <a:gd name="adj4" fmla="val -23128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t-BR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Vencendo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demônios</a:t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(Mr. 5:1-20)</a:t>
            </a:r>
          </a:p>
        </p:txBody>
      </p:sp>
      <p:sp>
        <p:nvSpPr>
          <p:cNvPr id="23" name="Globo: línea con borde y barra de énfasis 22">
            <a:extLst>
              <a:ext uri="{FF2B5EF4-FFF2-40B4-BE49-F238E27FC236}">
                <a16:creationId xmlns:a16="http://schemas.microsoft.com/office/drawing/2014/main" id="{C5E9E4F5-C3A4-E4B3-96C6-5B7837010017}"/>
              </a:ext>
            </a:extLst>
          </p:cNvPr>
          <p:cNvSpPr>
            <a:spLocks/>
          </p:cNvSpPr>
          <p:nvPr/>
        </p:nvSpPr>
        <p:spPr>
          <a:xfrm>
            <a:off x="5153025" y="5105400"/>
            <a:ext cx="2019300" cy="1152525"/>
          </a:xfrm>
          <a:prstGeom prst="accentBorderCallout1">
            <a:avLst>
              <a:gd name="adj1" fmla="val 33866"/>
              <a:gd name="adj2" fmla="val 102516"/>
              <a:gd name="adj3" fmla="val -10755"/>
              <a:gd name="adj4" fmla="val 133004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t-BR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Vencendo rejeições e os desafios</a:t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(Mr. 6:1-30)</a:t>
            </a:r>
          </a:p>
        </p:txBody>
      </p:sp>
      <p:sp>
        <p:nvSpPr>
          <p:cNvPr id="28" name="Globo: línea con borde y barra de énfasis 27">
            <a:extLst>
              <a:ext uri="{FF2B5EF4-FFF2-40B4-BE49-F238E27FC236}">
                <a16:creationId xmlns:a16="http://schemas.microsoft.com/office/drawing/2014/main" id="{530C9E35-EF75-593B-93FE-3F2DBA3422FD}"/>
              </a:ext>
            </a:extLst>
          </p:cNvPr>
          <p:cNvSpPr>
            <a:spLocks/>
          </p:cNvSpPr>
          <p:nvPr/>
        </p:nvSpPr>
        <p:spPr>
          <a:xfrm>
            <a:off x="9943423" y="4449231"/>
            <a:ext cx="2019300" cy="819150"/>
          </a:xfrm>
          <a:prstGeom prst="accentBorderCallout1">
            <a:avLst>
              <a:gd name="adj1" fmla="val 22238"/>
              <a:gd name="adj2" fmla="val -2673"/>
              <a:gd name="adj3" fmla="val -16570"/>
              <a:gd name="adj4" fmla="val -16996"/>
            </a:avLst>
          </a:prstGeom>
          <a:solidFill>
            <a:schemeClr val="accent5"/>
          </a:solidFill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t-BR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Vencendo a incompreensão</a:t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(Mr. 6:31-52)</a:t>
            </a:r>
          </a:p>
        </p:txBody>
      </p:sp>
      <p:sp>
        <p:nvSpPr>
          <p:cNvPr id="29" name="Globo: línea con borde y barra de énfasis 28">
            <a:extLst>
              <a:ext uri="{FF2B5EF4-FFF2-40B4-BE49-F238E27FC236}">
                <a16:creationId xmlns:a16="http://schemas.microsoft.com/office/drawing/2014/main" id="{B4909BAA-8C58-67CC-3C71-3BEFDEC9823C}"/>
              </a:ext>
            </a:extLst>
          </p:cNvPr>
          <p:cNvSpPr/>
          <p:nvPr/>
        </p:nvSpPr>
        <p:spPr>
          <a:xfrm>
            <a:off x="5810250" y="3114675"/>
            <a:ext cx="2019300" cy="819150"/>
          </a:xfrm>
          <a:prstGeom prst="accentBorderCallout1">
            <a:avLst>
              <a:gd name="adj1" fmla="val 33866"/>
              <a:gd name="adj2" fmla="val 102516"/>
              <a:gd name="adj3" fmla="val 95059"/>
              <a:gd name="adj4" fmla="val 151872"/>
            </a:avLst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t-BR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Vencendo a doença</a:t>
            </a:r>
            <a:b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(Mr. 5:21-34)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5EB2224-F451-F614-B737-F64BA06087D3}"/>
              </a:ext>
            </a:extLst>
          </p:cNvPr>
          <p:cNvSpPr txBox="1"/>
          <p:nvPr/>
        </p:nvSpPr>
        <p:spPr>
          <a:xfrm>
            <a:off x="123825" y="103108"/>
            <a:ext cx="8326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Mar da Galileia, também chamado de Mar de Tiberíades, fazia fronteira com as regiões da Galileia, Decápolis e </a:t>
            </a:r>
            <a:r>
              <a:rPr lang="pt-BR" sz="2000" b="1" dirty="0" err="1"/>
              <a:t>Traconite</a:t>
            </a:r>
            <a:r>
              <a:rPr lang="pt-BR" sz="2000" b="1" dirty="0"/>
              <a:t>. Este lago e suas cidades vizinhas testemunharam muitas das atividades de Jesus</a:t>
            </a:r>
            <a:r>
              <a:rPr lang="es-ES" sz="2000" b="1" dirty="0"/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860B7B-928E-364B-2E02-3141C441F69F}"/>
              </a:ext>
            </a:extLst>
          </p:cNvPr>
          <p:cNvSpPr txBox="1"/>
          <p:nvPr/>
        </p:nvSpPr>
        <p:spPr>
          <a:xfrm>
            <a:off x="8143536" y="328826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Cafarnaúm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CD5DF45-E7F8-312A-B242-5C7A886D74D6}"/>
              </a:ext>
            </a:extLst>
          </p:cNvPr>
          <p:cNvSpPr txBox="1"/>
          <p:nvPr/>
        </p:nvSpPr>
        <p:spPr>
          <a:xfrm>
            <a:off x="9367499" y="522922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Gadara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1D29C15-191A-D5BA-106C-A676E22CC747}"/>
              </a:ext>
            </a:extLst>
          </p:cNvPr>
          <p:cNvSpPr txBox="1"/>
          <p:nvPr/>
        </p:nvSpPr>
        <p:spPr>
          <a:xfrm>
            <a:off x="6477000" y="463709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Nazaré</a:t>
            </a:r>
          </a:p>
        </p:txBody>
      </p:sp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18952A6-4E99-317B-5D29-0742F8850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00" y="2943225"/>
            <a:ext cx="4297325" cy="3695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exterior, hombre, viendo&#10;&#10;Descripción generada automáticamente">
            <a:extLst>
              <a:ext uri="{FF2B5EF4-FFF2-40B4-BE49-F238E27FC236}">
                <a16:creationId xmlns:a16="http://schemas.microsoft.com/office/drawing/2014/main" id="{8BC2D0D8-A576-8D8B-64AA-09F7CACE46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" r="844"/>
          <a:stretch/>
        </p:blipFill>
        <p:spPr>
          <a:xfrm>
            <a:off x="8524875" y="108921"/>
            <a:ext cx="3512820" cy="269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232A03A-FE72-E10D-2BDA-F0702A3A2001}"/>
              </a:ext>
            </a:extLst>
          </p:cNvPr>
          <p:cNvSpPr txBox="1"/>
          <p:nvPr/>
        </p:nvSpPr>
        <p:spPr>
          <a:xfrm>
            <a:off x="123825" y="2424514"/>
            <a:ext cx="8326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cada uma de suas etapas, Jesus enfrentou desafios e obteve vitórias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DE2643-F0EE-B9EB-8951-F39FF381ECCB}"/>
              </a:ext>
            </a:extLst>
          </p:cNvPr>
          <p:cNvSpPr txBox="1"/>
          <p:nvPr/>
        </p:nvSpPr>
        <p:spPr>
          <a:xfrm>
            <a:off x="123825" y="1116383"/>
            <a:ext cx="8326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 acordo com seu costume, Marcos nos faz viajar rapidamente com Jesus do lago até a margem de </a:t>
            </a:r>
            <a:r>
              <a:rPr lang="pt-BR" sz="2000" b="1" dirty="0" err="1"/>
              <a:t>Gadara</a:t>
            </a:r>
            <a:r>
              <a:rPr lang="pt-BR" sz="2000" b="1" dirty="0"/>
              <a:t>; em seguida, atravesse o lago novamente para Cafarnaum; de lá, segue para Nazaré; em seguida, atravesse o lago novamente para um local isolado</a:t>
            </a:r>
            <a:r>
              <a:rPr lang="es-ES" sz="2000" b="1" dirty="0"/>
              <a:t> (Mr. 4:35-6:52).</a:t>
            </a:r>
          </a:p>
        </p:txBody>
      </p:sp>
    </p:spTree>
    <p:extLst>
      <p:ext uri="{BB962C8B-B14F-4D97-AF65-F5344CB8AC3E}">
        <p14:creationId xmlns:p14="http://schemas.microsoft.com/office/powerpoint/2010/main" val="42400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197C1C5-0EFC-23A9-12C1-1DBD7F7BF25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94459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lgDashDot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FE9106E-84ED-DC6B-7A65-C46D0382F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37309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lgDashDot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8C420C8-4C70-F6B4-5A5A-BD183F32401F}"/>
              </a:ext>
            </a:extLst>
          </p:cNvPr>
          <p:cNvSpPr txBox="1"/>
          <p:nvPr/>
        </p:nvSpPr>
        <p:spPr>
          <a:xfrm>
            <a:off x="0" y="0"/>
            <a:ext cx="98107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 prstMaterial="softEdge">
              <a:bevelT w="25400" h="38100"/>
              <a:contourClr>
                <a:schemeClr val="accent1"/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VENCENDO A TORMENTA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857CC-4DA5-EB89-E390-D626677880C8}"/>
              </a:ext>
            </a:extLst>
          </p:cNvPr>
          <p:cNvSpPr txBox="1"/>
          <p:nvPr/>
        </p:nvSpPr>
        <p:spPr>
          <a:xfrm>
            <a:off x="838197" y="614778"/>
            <a:ext cx="8477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Levantou-se, repreendeu o vento e ordenou ao mar: “Silêncio! Acalma-te! O vento se acalmou e tudo ficou completamente tranquilo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(Marcos 4:39 </a:t>
            </a:r>
            <a:r>
              <a:rPr lang="es-ES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NVI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1E028C-26D9-51DA-6814-28EB49F0903D}"/>
              </a:ext>
            </a:extLst>
          </p:cNvPr>
          <p:cNvSpPr txBox="1"/>
          <p:nvPr/>
        </p:nvSpPr>
        <p:spPr>
          <a:xfrm>
            <a:off x="247649" y="1361003"/>
            <a:ext cx="6010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Cansado depois de um dia cansativo, Jesus caiu em um sono profundo enquanto viajavam para o outro lado do lago </a:t>
            </a:r>
            <a:r>
              <a:rPr lang="es-ES" sz="2000" b="1" dirty="0"/>
              <a:t>(Mr. 4:35-36, 38a).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CEDF9FD-2881-42C8-4E09-75ECD6010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635446"/>
              </p:ext>
            </p:extLst>
          </p:nvPr>
        </p:nvGraphicFramePr>
        <p:xfrm>
          <a:off x="6381749" y="1456015"/>
          <a:ext cx="5724525" cy="520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364D6A8-5473-BC89-6134-8F62E1F870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423" y="3675191"/>
            <a:ext cx="2600325" cy="3087950"/>
          </a:xfrm>
          <a:prstGeom prst="snip2DiagRect">
            <a:avLst>
              <a:gd name="adj1" fmla="val 197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66C46D0-DC47-AC9B-1DCE-E5E17DCE1A3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96" y="2395716"/>
            <a:ext cx="3333655" cy="2111315"/>
          </a:xfrm>
          <a:prstGeom prst="snip2DiagRect">
            <a:avLst>
              <a:gd name="adj1" fmla="val 225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5EB41BC-68CB-755B-3664-6A901783C286}"/>
              </a:ext>
            </a:extLst>
          </p:cNvPr>
          <p:cNvSpPr txBox="1"/>
          <p:nvPr/>
        </p:nvSpPr>
        <p:spPr>
          <a:xfrm>
            <a:off x="3771896" y="2282875"/>
            <a:ext cx="2609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Esta passagem segue o padrão comum para uma revelação de Deus</a:t>
            </a:r>
            <a:r>
              <a:rPr lang="es-ES" sz="2000" b="1" dirty="0"/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227628-ADFC-997B-15BC-8B5151A3F3AC}"/>
              </a:ext>
            </a:extLst>
          </p:cNvPr>
          <p:cNvSpPr txBox="1"/>
          <p:nvPr/>
        </p:nvSpPr>
        <p:spPr>
          <a:xfrm>
            <a:off x="247649" y="4550335"/>
            <a:ext cx="33718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Surgiu um vento forte que colocou em risco os barcos que viajavam</a:t>
            </a:r>
            <a:br>
              <a:rPr lang="pt-BR" sz="2000" b="1" dirty="0"/>
            </a:br>
            <a:r>
              <a:rPr lang="pt-BR" sz="2000" b="1" dirty="0"/>
              <a:t>(Marcos 4:37). Os discípulos acordaram Jesus e ele calmamente silenciou o vento</a:t>
            </a:r>
            <a:r>
              <a:rPr lang="es-ES" sz="2000" b="1" dirty="0"/>
              <a:t> (Mr. 4:38-40).</a:t>
            </a:r>
          </a:p>
        </p:txBody>
      </p:sp>
      <p:pic>
        <p:nvPicPr>
          <p:cNvPr id="10" name="Imagen 9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2221E3F-7B0D-FEDE-83E0-B6B6F15A84B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0751" y="92540"/>
            <a:ext cx="2295524" cy="115416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7CA076-D112-442E-AF2D-FBE32264A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57CA076-D112-442E-AF2D-FBE32264A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57CA076-D112-442E-AF2D-FBE32264A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57CA076-D112-442E-AF2D-FBE32264A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90D4B8-553A-4E68-9A39-AA0F631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6890D4B8-553A-4E68-9A39-AA0F63106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6890D4B8-553A-4E68-9A39-AA0F631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6890D4B8-553A-4E68-9A39-AA0F631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4C392-C0FA-4220-8991-505552811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05A4C392-C0FA-4220-8991-505552811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05A4C392-C0FA-4220-8991-505552811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05A4C392-C0FA-4220-8991-505552811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292173-B742-493C-9CE4-A52641EC5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graphicEl>
                                              <a:dgm id="{8E292173-B742-493C-9CE4-A52641EC5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graphicEl>
                                              <a:dgm id="{8E292173-B742-493C-9CE4-A52641EC5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8E292173-B742-493C-9CE4-A52641EC5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D9E62-F496-4CEB-9705-4A169D879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7E4D9E62-F496-4CEB-9705-4A169D879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7E4D9E62-F496-4CEB-9705-4A169D879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7E4D9E62-F496-4CEB-9705-4A169D879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1565FB-53A6-4ADC-8ECF-971902FD4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graphicEl>
                                              <a:dgm id="{991565FB-53A6-4ADC-8ECF-971902FD4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graphicEl>
                                              <a:dgm id="{991565FB-53A6-4ADC-8ECF-971902FD4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991565FB-53A6-4ADC-8ECF-971902FD4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C997D5-AB5E-4636-9A4D-7A99D61C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1AC997D5-AB5E-4636-9A4D-7A99D61C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1AC997D5-AB5E-4636-9A4D-7A99D61C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1AC997D5-AB5E-4636-9A4D-7A99D61C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BEF987-3BA4-4B17-A5FC-8CF111DE6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graphicEl>
                                              <a:dgm id="{B7BEF987-3BA4-4B17-A5FC-8CF111DE6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graphicEl>
                                              <a:dgm id="{B7BEF987-3BA4-4B17-A5FC-8CF111DE6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graphicEl>
                                              <a:dgm id="{B7BEF987-3BA4-4B17-A5FC-8CF111DE6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120211-C116-49EC-9E27-673D9109C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24120211-C116-49EC-9E27-673D9109C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24120211-C116-49EC-9E27-673D9109C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24120211-C116-49EC-9E27-673D9109C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85AE1-4A28-416E-8A61-D1DED7078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>
                                            <p:graphicEl>
                                              <a:dgm id="{C6785AE1-4A28-416E-8A61-D1DED7078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graphicEl>
                                              <a:dgm id="{C6785AE1-4A28-416E-8A61-D1DED7078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graphicEl>
                                              <a:dgm id="{C6785AE1-4A28-416E-8A61-D1DED7078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73F138-7D66-4A93-AAE1-855745932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6773F138-7D66-4A93-AAE1-855745932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6773F138-7D66-4A93-AAE1-855745932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6773F138-7D66-4A93-AAE1-855745932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68877-F726-48BD-B9D0-CA2BD9C9E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graphicEl>
                                              <a:dgm id="{16368877-F726-48BD-B9D0-CA2BD9C9E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graphicEl>
                                              <a:dgm id="{16368877-F726-48BD-B9D0-CA2BD9C9E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dgm id="{16368877-F726-48BD-B9D0-CA2BD9C9E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43AB00-0B74-4BB2-A10E-9CF139E80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>
                                            <p:graphicEl>
                                              <a:dgm id="{B543AB00-0B74-4BB2-A10E-9CF139E80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graphicEl>
                                              <a:dgm id="{B543AB00-0B74-4BB2-A10E-9CF139E80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B543AB00-0B74-4BB2-A10E-9CF139E80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A9F5ED-F620-4691-87E1-D869E2E1A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>
                                            <p:graphicEl>
                                              <a:dgm id="{81A9F5ED-F620-4691-87E1-D869E2E1A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graphicEl>
                                              <a:dgm id="{81A9F5ED-F620-4691-87E1-D869E2E1A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81A9F5ED-F620-4691-87E1-D869E2E1A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C8B545-6150-4136-A83E-65CB0B3C2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">
                                            <p:graphicEl>
                                              <a:dgm id="{8DC8B545-6150-4136-A83E-65CB0B3C2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>
                                            <p:graphicEl>
                                              <a:dgm id="{8DC8B545-6150-4136-A83E-65CB0B3C2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8DC8B545-6150-4136-A83E-65CB0B3C2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CAC2AC-BBB1-4859-B594-628439AF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">
                                            <p:graphicEl>
                                              <a:dgm id="{7BCAC2AC-BBB1-4859-B594-628439AF7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graphicEl>
                                              <a:dgm id="{7BCAC2AC-BBB1-4859-B594-628439AF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7BCAC2AC-BBB1-4859-B594-628439AF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C87165-845A-449B-A890-31D156283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">
                                            <p:graphicEl>
                                              <a:dgm id="{81C87165-845A-449B-A890-31D156283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81C87165-845A-449B-A890-31D156283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graphicEl>
                                              <a:dgm id="{81C87165-845A-449B-A890-31D156283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DAA8CB-415A-4B90-9CDD-279422A2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">
                                            <p:graphicEl>
                                              <a:dgm id="{E0DAA8CB-415A-4B90-9CDD-279422A24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">
                                            <p:graphicEl>
                                              <a:dgm id="{E0DAA8CB-415A-4B90-9CDD-279422A2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">
                                            <p:graphicEl>
                                              <a:dgm id="{E0DAA8CB-415A-4B90-9CDD-279422A2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64B316-A5E2-4639-BAB1-84A74D4DB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">
                                            <p:graphicEl>
                                              <a:dgm id="{7D64B316-A5E2-4639-BAB1-84A74D4DB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">
                                            <p:graphicEl>
                                              <a:dgm id="{7D64B316-A5E2-4639-BAB1-84A74D4DB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">
                                            <p:graphicEl>
                                              <a:dgm id="{7D64B316-A5E2-4639-BAB1-84A74D4DB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4AB941-E71D-49FF-8024-B6B1BB6F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">
                                            <p:graphicEl>
                                              <a:dgm id="{F74AB941-E71D-49FF-8024-B6B1BB6F4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graphicEl>
                                              <a:dgm id="{F74AB941-E71D-49FF-8024-B6B1BB6F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>
                                            <p:graphicEl>
                                              <a:dgm id="{F74AB941-E71D-49FF-8024-B6B1BB6F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097594-E434-4C1B-86F6-21B8CD3B5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">
                                            <p:graphicEl>
                                              <a:dgm id="{21097594-E434-4C1B-86F6-21B8CD3B5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>
                                            <p:graphicEl>
                                              <a:dgm id="{21097594-E434-4C1B-86F6-21B8CD3B5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>
                                            <p:graphicEl>
                                              <a:dgm id="{21097594-E434-4C1B-86F6-21B8CD3B5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F7624F-41F3-4A4D-AE57-CB79CA56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">
                                            <p:graphicEl>
                                              <a:dgm id="{73F7624F-41F3-4A4D-AE57-CB79CA563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">
                                            <p:graphicEl>
                                              <a:dgm id="{73F7624F-41F3-4A4D-AE57-CB79CA56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>
                                            <p:graphicEl>
                                              <a:dgm id="{73F7624F-41F3-4A4D-AE57-CB79CA56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1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8A089C-7B3F-3F01-F8AE-BFF853A7EC3C}"/>
              </a:ext>
            </a:extLst>
          </p:cNvPr>
          <p:cNvSpPr txBox="1"/>
          <p:nvPr/>
        </p:nvSpPr>
        <p:spPr>
          <a:xfrm>
            <a:off x="2394696" y="0"/>
            <a:ext cx="97973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6600">
                  <a:solidFill>
                    <a:srgbClr val="A8750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BC64F"/>
                  </a:outerShdw>
                </a:effectLst>
              </a:rPr>
              <a:t>VENCENDO OS DEMÔNIOS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2388F3-41B4-13EE-563E-0CA957EAAF0F}"/>
              </a:ext>
            </a:extLst>
          </p:cNvPr>
          <p:cNvSpPr txBox="1"/>
          <p:nvPr/>
        </p:nvSpPr>
        <p:spPr>
          <a:xfrm>
            <a:off x="2808051" y="686923"/>
            <a:ext cx="8970591" cy="646331"/>
          </a:xfrm>
          <a:custGeom>
            <a:avLst/>
            <a:gdLst>
              <a:gd name="connsiteX0" fmla="*/ 0 w 8970591"/>
              <a:gd name="connsiteY0" fmla="*/ 0 h 646331"/>
              <a:gd name="connsiteX1" fmla="*/ 8970591 w 8970591"/>
              <a:gd name="connsiteY1" fmla="*/ 0 h 646331"/>
              <a:gd name="connsiteX2" fmla="*/ 8970591 w 8970591"/>
              <a:gd name="connsiteY2" fmla="*/ 646331 h 646331"/>
              <a:gd name="connsiteX3" fmla="*/ 0 w 8970591"/>
              <a:gd name="connsiteY3" fmla="*/ 646331 h 646331"/>
              <a:gd name="connsiteX4" fmla="*/ 0 w 8970591"/>
              <a:gd name="connsiteY4" fmla="*/ 0 h 646331"/>
              <a:gd name="connsiteX0" fmla="*/ 0 w 8970591"/>
              <a:gd name="connsiteY0" fmla="*/ 0 h 646331"/>
              <a:gd name="connsiteX1" fmla="*/ 8970591 w 8970591"/>
              <a:gd name="connsiteY1" fmla="*/ 0 h 646331"/>
              <a:gd name="connsiteX2" fmla="*/ 8970591 w 8970591"/>
              <a:gd name="connsiteY2" fmla="*/ 646331 h 646331"/>
              <a:gd name="connsiteX3" fmla="*/ 123825 w 8970591"/>
              <a:gd name="connsiteY3" fmla="*/ 598706 h 646331"/>
              <a:gd name="connsiteX4" fmla="*/ 0 w 8970591"/>
              <a:gd name="connsiteY4" fmla="*/ 0 h 646331"/>
              <a:gd name="connsiteX0" fmla="*/ 0 w 8970591"/>
              <a:gd name="connsiteY0" fmla="*/ 0 h 683628"/>
              <a:gd name="connsiteX1" fmla="*/ 8970591 w 8970591"/>
              <a:gd name="connsiteY1" fmla="*/ 0 h 683628"/>
              <a:gd name="connsiteX2" fmla="*/ 8970591 w 8970591"/>
              <a:gd name="connsiteY2" fmla="*/ 646331 h 683628"/>
              <a:gd name="connsiteX3" fmla="*/ 123825 w 8970591"/>
              <a:gd name="connsiteY3" fmla="*/ 598706 h 683628"/>
              <a:gd name="connsiteX4" fmla="*/ 0 w 8970591"/>
              <a:gd name="connsiteY4" fmla="*/ 0 h 683628"/>
              <a:gd name="connsiteX0" fmla="*/ 0 w 8970591"/>
              <a:gd name="connsiteY0" fmla="*/ 0 h 742262"/>
              <a:gd name="connsiteX1" fmla="*/ 8970591 w 8970591"/>
              <a:gd name="connsiteY1" fmla="*/ 0 h 742262"/>
              <a:gd name="connsiteX2" fmla="*/ 8970591 w 8970591"/>
              <a:gd name="connsiteY2" fmla="*/ 646331 h 742262"/>
              <a:gd name="connsiteX3" fmla="*/ 123825 w 8970591"/>
              <a:gd name="connsiteY3" fmla="*/ 598706 h 742262"/>
              <a:gd name="connsiteX4" fmla="*/ 0 w 8970591"/>
              <a:gd name="connsiteY4" fmla="*/ 0 h 742262"/>
              <a:gd name="connsiteX0" fmla="*/ 0 w 8970591"/>
              <a:gd name="connsiteY0" fmla="*/ 0 h 714621"/>
              <a:gd name="connsiteX1" fmla="*/ 8970591 w 8970591"/>
              <a:gd name="connsiteY1" fmla="*/ 0 h 714621"/>
              <a:gd name="connsiteX2" fmla="*/ 8751516 w 8970591"/>
              <a:gd name="connsiteY2" fmla="*/ 532031 h 714621"/>
              <a:gd name="connsiteX3" fmla="*/ 123825 w 8970591"/>
              <a:gd name="connsiteY3" fmla="*/ 598706 h 714621"/>
              <a:gd name="connsiteX4" fmla="*/ 0 w 8970591"/>
              <a:gd name="connsiteY4" fmla="*/ 0 h 714621"/>
              <a:gd name="connsiteX0" fmla="*/ 0 w 8970591"/>
              <a:gd name="connsiteY0" fmla="*/ 0 h 772378"/>
              <a:gd name="connsiteX1" fmla="*/ 8970591 w 8970591"/>
              <a:gd name="connsiteY1" fmla="*/ 0 h 772378"/>
              <a:gd name="connsiteX2" fmla="*/ 8751516 w 8970591"/>
              <a:gd name="connsiteY2" fmla="*/ 532031 h 772378"/>
              <a:gd name="connsiteX3" fmla="*/ 123825 w 8970591"/>
              <a:gd name="connsiteY3" fmla="*/ 598706 h 772378"/>
              <a:gd name="connsiteX4" fmla="*/ 0 w 8970591"/>
              <a:gd name="connsiteY4" fmla="*/ 0 h 772378"/>
              <a:gd name="connsiteX0" fmla="*/ 0 w 8970591"/>
              <a:gd name="connsiteY0" fmla="*/ 0 h 743598"/>
              <a:gd name="connsiteX1" fmla="*/ 8970591 w 8970591"/>
              <a:gd name="connsiteY1" fmla="*/ 0 h 743598"/>
              <a:gd name="connsiteX2" fmla="*/ 8751516 w 8970591"/>
              <a:gd name="connsiteY2" fmla="*/ 532031 h 743598"/>
              <a:gd name="connsiteX3" fmla="*/ 342900 w 8970591"/>
              <a:gd name="connsiteY3" fmla="*/ 551081 h 743598"/>
              <a:gd name="connsiteX4" fmla="*/ 0 w 8970591"/>
              <a:gd name="connsiteY4" fmla="*/ 0 h 743598"/>
              <a:gd name="connsiteX0" fmla="*/ 0 w 8970591"/>
              <a:gd name="connsiteY0" fmla="*/ 0 h 760526"/>
              <a:gd name="connsiteX1" fmla="*/ 8970591 w 8970591"/>
              <a:gd name="connsiteY1" fmla="*/ 0 h 760526"/>
              <a:gd name="connsiteX2" fmla="*/ 8751516 w 8970591"/>
              <a:gd name="connsiteY2" fmla="*/ 532031 h 760526"/>
              <a:gd name="connsiteX3" fmla="*/ 342900 w 8970591"/>
              <a:gd name="connsiteY3" fmla="*/ 579656 h 760526"/>
              <a:gd name="connsiteX4" fmla="*/ 0 w 8970591"/>
              <a:gd name="connsiteY4" fmla="*/ 0 h 76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0591" h="760526">
                <a:moveTo>
                  <a:pt x="0" y="0"/>
                </a:moveTo>
                <a:lnTo>
                  <a:pt x="8970591" y="0"/>
                </a:lnTo>
                <a:lnTo>
                  <a:pt x="8751516" y="532031"/>
                </a:lnTo>
                <a:cubicBezTo>
                  <a:pt x="6059769" y="763806"/>
                  <a:pt x="4863447" y="881281"/>
                  <a:pt x="342900" y="57965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ED5A">
              <a:alpha val="79000"/>
            </a:srgbClr>
          </a:solidFill>
          <a:ln w="28575">
            <a:solidFill>
              <a:srgbClr val="66620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666201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666201"/>
                </a:solidFill>
                <a:latin typeface="Comic Sans MS" panose="030F0702030302020204" pitchFamily="66" charset="0"/>
              </a:rPr>
              <a:t>E quando saiu do barco, veio imediatamente ao seu encontro dos túmulos um homem com um espírito imundo</a:t>
            </a:r>
            <a:r>
              <a:rPr lang="es-ES" b="1" dirty="0">
                <a:solidFill>
                  <a:srgbClr val="666201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666201"/>
                </a:solidFill>
                <a:latin typeface="Comic Sans MS" panose="030F0702030302020204" pitchFamily="66" charset="0"/>
              </a:rPr>
              <a:t>(Marcos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FCAA5C-D798-36AE-5B6E-57E8A77E0938}"/>
              </a:ext>
            </a:extLst>
          </p:cNvPr>
          <p:cNvSpPr txBox="1"/>
          <p:nvPr/>
        </p:nvSpPr>
        <p:spPr>
          <a:xfrm>
            <a:off x="150583" y="144099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desembarque foi espetacular. Poucos minutos depois, todos corriam assustados em direção aos barcos. E Jesus? Ele discutiu com o diabo as condições de sua rendição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Imagen 7" descr="Imagen que contiene exterior, pasto, ropa, persona&#10;&#10;Descripción generada automáticamente">
            <a:extLst>
              <a:ext uri="{FF2B5EF4-FFF2-40B4-BE49-F238E27FC236}">
                <a16:creationId xmlns:a16="http://schemas.microsoft.com/office/drawing/2014/main" id="{6FCF34B4-44E1-2AD9-EADA-8060B23F3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974" y="4223871"/>
            <a:ext cx="3467101" cy="2453154"/>
          </a:xfrm>
          <a:prstGeom prst="round2DiagRect">
            <a:avLst>
              <a:gd name="adj1" fmla="val 0"/>
              <a:gd name="adj2" fmla="val 13978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exterior, pasto, parado, hombre&#10;&#10;Descripción generada automáticamente">
            <a:extLst>
              <a:ext uri="{FF2B5EF4-FFF2-40B4-BE49-F238E27FC236}">
                <a16:creationId xmlns:a16="http://schemas.microsoft.com/office/drawing/2014/main" id="{285CDD75-B659-2193-F8C4-0C8DC51D60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974" y="1537285"/>
            <a:ext cx="3467100" cy="2453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6B7070-69DA-4E85-8CC3-C05D3BEE36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03" y="2495083"/>
            <a:ext cx="3991133" cy="1887236"/>
          </a:xfrm>
          <a:prstGeom prst="round2DiagRect">
            <a:avLst>
              <a:gd name="adj1" fmla="val 8288"/>
              <a:gd name="adj2" fmla="val 11337"/>
            </a:avLst>
          </a:prstGeom>
          <a:ln w="57150" cap="sq">
            <a:solidFill>
              <a:srgbClr val="F2ED5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F1BE927-C904-EB98-86F0-122EAA51BC2E}"/>
              </a:ext>
            </a:extLst>
          </p:cNvPr>
          <p:cNvSpPr txBox="1"/>
          <p:nvPr/>
        </p:nvSpPr>
        <p:spPr>
          <a:xfrm>
            <a:off x="4334439" y="2267515"/>
            <a:ext cx="41523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 seus duros modos, o endemoniado reconheceu em Jesus aquele que poderia libertá-lo. Embora seu grito tenha sido abafado pela voz do diabo, Jesus pôde ouvi-lo claramente, e ele respondeu à fé do homem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F231424-BF1F-5589-0743-F92A5E66FA5B}"/>
              </a:ext>
            </a:extLst>
          </p:cNvPr>
          <p:cNvSpPr txBox="1"/>
          <p:nvPr/>
        </p:nvSpPr>
        <p:spPr>
          <a:xfrm>
            <a:off x="114300" y="4457343"/>
            <a:ext cx="8401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tirou o homem de sua casa impura (as sepulturas), e os habitantes da região de seu trabalho impuro (os porcos). O homem foi purificado, seus concidadãos permaneceram em sua imundície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9" name="Imagen 18" descr="Un dibujo de un grupo de personas en una playa&#10;&#10;Descripción generada automáticamente con confianza baja">
            <a:extLst>
              <a:ext uri="{FF2B5EF4-FFF2-40B4-BE49-F238E27FC236}">
                <a16:creationId xmlns:a16="http://schemas.microsoft.com/office/drawing/2014/main" id="{9E43FA3F-A8C7-774A-7C69-7A1BDD1903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94954"/>
            <a:ext cx="2232771" cy="1277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rgbClr val="F2ED5A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745C3C-4F74-3A0F-E8F5-A665ABFAB829}"/>
              </a:ext>
            </a:extLst>
          </p:cNvPr>
          <p:cNvSpPr txBox="1"/>
          <p:nvPr/>
        </p:nvSpPr>
        <p:spPr>
          <a:xfrm>
            <a:off x="150583" y="6161923"/>
            <a:ext cx="8336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história nos ensina que Jesus ouve nosso pedido e pode nos ajudar a superar quaisquer dificuldades com as quais lutamos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855F0E-486E-8278-57F1-5005E2186732}"/>
              </a:ext>
            </a:extLst>
          </p:cNvPr>
          <p:cNvSpPr txBox="1"/>
          <p:nvPr/>
        </p:nvSpPr>
        <p:spPr>
          <a:xfrm>
            <a:off x="150583" y="5450448"/>
            <a:ext cx="8336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isso, Jesus enviou esse homem liberto como seu representante, para terminar o que Ele começou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271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4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5" grpId="0"/>
      <p:bldP spid="17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BF2A3F1-634E-99E1-B169-402DDD0F1A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03" y="67377"/>
            <a:ext cx="11917594" cy="1230605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890C92-8044-8A17-B84B-4B23042C6EEF}"/>
              </a:ext>
            </a:extLst>
          </p:cNvPr>
          <p:cNvSpPr txBox="1"/>
          <p:nvPr/>
        </p:nvSpPr>
        <p:spPr>
          <a:xfrm>
            <a:off x="137203" y="0"/>
            <a:ext cx="1191759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VENCENDO A ENFERMIDADE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D79525-F07E-5DE8-00D7-C7CE2C0464A5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5" name="Rectángulo: esquina doblada 4">
              <a:extLst>
                <a:ext uri="{FF2B5EF4-FFF2-40B4-BE49-F238E27FC236}">
                  <a16:creationId xmlns:a16="http://schemas.microsoft.com/office/drawing/2014/main" id="{ED7BD3AE-0A56-5811-5327-FE41800ADB4B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tIns="972000" bIns="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Jairo busca a Jesus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D6D46F1-DD58-90F9-188D-8472E2C1433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Marcos </a:t>
              </a:r>
              <a:r>
                <a:rPr lang="es-ES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110004020202020204"/>
                </a:rPr>
                <a:t>5</a:t>
              </a: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:21-24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773AAE6C-1744-F5DB-7BD1-6E10F7036C92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8" name="Rectángulo: esquina doblada 7">
              <a:extLst>
                <a:ext uri="{FF2B5EF4-FFF2-40B4-BE49-F238E27FC236}">
                  <a16:creationId xmlns:a16="http://schemas.microsoft.com/office/drawing/2014/main" id="{AC9AFDB0-DC21-E079-4813-3CBCB9D23CC1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tIns="612000" bIns="0" rtlCol="0" anchor="b" anchorCtr="0"/>
            <a:lstStyle/>
            <a:p>
              <a:pPr lvl="0" algn="ctr">
                <a:defRPr/>
              </a:pPr>
              <a:r>
                <a:rPr lang="pt-BR" sz="2000" b="1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Uma mulher é curada</a:t>
              </a:r>
              <a:endParaRPr kumimoji="0" lang="pt-BR" sz="2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BF1F500-0A0B-C275-DDED-1F42ED52EFE3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rgbClr val="0099FF">
                <a:lumMod val="50000"/>
              </a:srgbClr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Marcos 5:25-34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07857D1-09DB-6F30-D6F3-B0C01ADA0CEB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1" name="Rectángulo: esquina doblada 10">
              <a:extLst>
                <a:ext uri="{FF2B5EF4-FFF2-40B4-BE49-F238E27FC236}">
                  <a16:creationId xmlns:a16="http://schemas.microsoft.com/office/drawing/2014/main" id="{04C009EF-32D7-5E09-01B0-CDE288B1D851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tIns="972000" bIns="0" rtlCol="0" anchor="b" anchorCtr="0"/>
            <a:lstStyle/>
            <a:p>
              <a:pPr lvl="0" algn="ctr">
                <a:defRPr/>
              </a:pPr>
              <a:r>
                <a:rPr lang="pt-BR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Jesus cura a filha de Jairo</a:t>
              </a:r>
              <a:endPara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0051FEC-89BC-15AF-AA7B-FC362E82F67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Marcos 5:35-43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6486151-082D-26B4-3802-EA1E7F8202B3}"/>
              </a:ext>
            </a:extLst>
          </p:cNvPr>
          <p:cNvSpPr txBox="1"/>
          <p:nvPr/>
        </p:nvSpPr>
        <p:spPr>
          <a:xfrm>
            <a:off x="354418" y="682735"/>
            <a:ext cx="11483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E, pegando na mão da menina, disse-lhe: Talita </a:t>
            </a:r>
            <a:r>
              <a:rPr lang="pt-BR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cumi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; que traduzido é: Menina, eu te digo, levante-se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(Marcos 5:41)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88E936-38F4-AD5C-DA22-5E4168F64A67}"/>
              </a:ext>
            </a:extLst>
          </p:cNvPr>
          <p:cNvSpPr txBox="1"/>
          <p:nvPr/>
        </p:nvSpPr>
        <p:spPr>
          <a:xfrm>
            <a:off x="333374" y="1446013"/>
            <a:ext cx="812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Voltamos a nos encontrar com uma segunda história "sanduíche"</a:t>
            </a:r>
            <a:r>
              <a:rPr lang="es-ES" sz="2000" b="1" dirty="0"/>
              <a:t>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C8DD5-994F-D61B-8A1C-902E6A0F7A14}"/>
              </a:ext>
            </a:extLst>
          </p:cNvPr>
          <p:cNvSpPr txBox="1"/>
          <p:nvPr/>
        </p:nvSpPr>
        <p:spPr>
          <a:xfrm>
            <a:off x="4111622" y="1799441"/>
            <a:ext cx="5051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Apesar da gravidade da situação, Jesus interrompe seu caminho por causa de algo aparentemente trivial: alguém o tocou (Marcos 5:30-32)</a:t>
            </a:r>
            <a:r>
              <a:rPr lang="es-ES" sz="2000" b="1" dirty="0"/>
              <a:t>.</a:t>
            </a:r>
          </a:p>
        </p:txBody>
      </p:sp>
      <p:pic>
        <p:nvPicPr>
          <p:cNvPr id="18" name="Imagen 1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8854060-6BA2-2216-3E27-46AD9DC8DF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" y="1994154"/>
            <a:ext cx="4007261" cy="2256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Imagen 19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B95E2109-C833-A24F-214E-834D9DBEBC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388" y="4276834"/>
            <a:ext cx="2516151" cy="2516151"/>
          </a:xfrm>
          <a:prstGeom prst="roundRect">
            <a:avLst>
              <a:gd name="adj" fmla="val 1515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6014E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F9910D2-5255-9701-FC00-9E01A578FE2B}"/>
              </a:ext>
            </a:extLst>
          </p:cNvPr>
          <p:cNvSpPr txBox="1"/>
          <p:nvPr/>
        </p:nvSpPr>
        <p:spPr>
          <a:xfrm>
            <a:off x="4111621" y="5474955"/>
            <a:ext cx="51887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"A tua fé te fez salvo" (Marcos 5:34). Crer em Jesus é o ponto principal. Para ela e Jairo: "Não tenham medo, crê somente“ (</a:t>
            </a:r>
            <a:r>
              <a:rPr lang="pt-BR" sz="2000" b="1" dirty="0" err="1"/>
              <a:t>Mr</a:t>
            </a:r>
            <a:r>
              <a:rPr lang="pt-BR" sz="2000" b="1" dirty="0"/>
              <a:t> 5:36). E também para você e para mim.</a:t>
            </a:r>
            <a:endParaRPr lang="es-E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F697BC-859E-FDEB-3FE3-78D0601C76AE}"/>
              </a:ext>
            </a:extLst>
          </p:cNvPr>
          <p:cNvSpPr txBox="1"/>
          <p:nvPr/>
        </p:nvSpPr>
        <p:spPr>
          <a:xfrm>
            <a:off x="4111621" y="3875337"/>
            <a:ext cx="48799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Mas Deus não vê como nós. Se a menina morresse, ele poderia ressuscitá-la. Se a mulher se afastasse, ela seria deixada na escuridão espiritual, pensando que um poder mágico a havia curado.</a:t>
            </a:r>
            <a:endParaRPr lang="es-E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6399CD-7ECF-D373-2466-A21A65C16442}"/>
              </a:ext>
            </a:extLst>
          </p:cNvPr>
          <p:cNvSpPr txBox="1"/>
          <p:nvPr/>
        </p:nvSpPr>
        <p:spPr>
          <a:xfrm>
            <a:off x="4105277" y="3175146"/>
            <a:ext cx="5051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Ele não poderia ter resolvido isso depois? A vida da menina não era mais importante?</a:t>
            </a:r>
            <a:endParaRPr lang="es-ES" sz="2000" b="1" dirty="0"/>
          </a:p>
        </p:txBody>
      </p:sp>
      <p:pic>
        <p:nvPicPr>
          <p:cNvPr id="13" name="Imagen 12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44E91688-AC16-61F5-758E-7EF3622C7B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" y="4406866"/>
            <a:ext cx="4007261" cy="2256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9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rir corchete 7">
            <a:extLst>
              <a:ext uri="{FF2B5EF4-FFF2-40B4-BE49-F238E27FC236}">
                <a16:creationId xmlns:a16="http://schemas.microsoft.com/office/drawing/2014/main" id="{543A9065-9DB7-7874-6855-08DA5DCF5A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2862" y="1089155"/>
            <a:ext cx="12277724" cy="54560"/>
          </a:xfrm>
          <a:prstGeom prst="leftBracke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brightRoom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8B0D6B-557D-F0EF-B1A6-CB53488C32F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VENCENDO A REJEIÇÃO E OS DESAFIOS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B2893F-4F80-AE62-247A-5D31A43D501A}"/>
              </a:ext>
            </a:extLst>
          </p:cNvPr>
          <p:cNvSpPr txBox="1"/>
          <p:nvPr/>
        </p:nvSpPr>
        <p:spPr>
          <a:xfrm>
            <a:off x="1" y="6626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ficou espantado com a incredulidade deles. E recorria as aldeias vizinhas, ensinando."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6:6)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70F8F8-CCCD-2168-AD61-5EC720BC257C}"/>
              </a:ext>
            </a:extLst>
          </p:cNvPr>
          <p:cNvSpPr txBox="1"/>
          <p:nvPr/>
        </p:nvSpPr>
        <p:spPr>
          <a:xfrm>
            <a:off x="0" y="117094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os nazarenos rejeitaram Jesus?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(Mr. 6:1-6)?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4115FF-B284-D94D-C399-BD8BE92D8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045013"/>
              </p:ext>
            </p:extLst>
          </p:nvPr>
        </p:nvGraphicFramePr>
        <p:xfrm>
          <a:off x="261937" y="1618476"/>
          <a:ext cx="11668126" cy="253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1B4AE52-F011-83B7-1479-249462628CDE}"/>
              </a:ext>
            </a:extLst>
          </p:cNvPr>
          <p:cNvSpPr txBox="1"/>
          <p:nvPr/>
        </p:nvSpPr>
        <p:spPr>
          <a:xfrm>
            <a:off x="190500" y="4226510"/>
            <a:ext cx="6572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Jesus reagiu? Simplesmente saiu e foi para outros campos de trabalho. E este foi o padrão de ação que ele ensinou a seus discípulos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(Mr. 6:11).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004446-953D-BA96-1D5E-C5A58DE26D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2"/>
          <a:stretch/>
        </p:blipFill>
        <p:spPr>
          <a:xfrm>
            <a:off x="6877051" y="4340184"/>
            <a:ext cx="5048250" cy="2394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94D3DF9-FA14-FC29-10FD-68A0373F5183}"/>
              </a:ext>
            </a:extLst>
          </p:cNvPr>
          <p:cNvSpPr txBox="1"/>
          <p:nvPr/>
        </p:nvSpPr>
        <p:spPr>
          <a:xfrm>
            <a:off x="190499" y="5239524"/>
            <a:ext cx="66865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já foi rejeitado como Jesus foi, ou teve que passar por alguma crise difícil de entender? O que você aprendeu com essa experiência que pode ajudá-lo a ajudar alguém que passa pela mesma experiência?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8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813FF2-E71E-4AF9-8C9D-E78E37F5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5813FF2-E71E-4AF9-8C9D-E78E37F5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5813FF2-E71E-4AF9-8C9D-E78E37F5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5813FF2-E71E-4AF9-8C9D-E78E37F5B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A5813FF2-E71E-4AF9-8C9D-E78E37F5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5813FF2-E71E-4AF9-8C9D-E78E37F5B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AF690B-0DBE-45B5-9D77-052E3BE5D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CAF690B-0DBE-45B5-9D77-052E3BE5D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CAF690B-0DBE-45B5-9D77-052E3BE5D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CAF690B-0DBE-45B5-9D77-052E3BE5D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CAF690B-0DBE-45B5-9D77-052E3BE5D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CAF690B-0DBE-45B5-9D77-052E3BE5D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939965-2171-4A4D-9476-FFCEE1F9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6939965-2171-4A4D-9476-FFCEE1F9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6939965-2171-4A4D-9476-FFCEE1F9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E6939965-2171-4A4D-9476-FFCEE1F92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6939965-2171-4A4D-9476-FFCEE1F9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E6939965-2171-4A4D-9476-FFCEE1F9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4F564E-8FCC-4481-A86D-C4BFEF77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A4F564E-8FCC-4481-A86D-C4BFEF77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A4F564E-8FCC-4481-A86D-C4BFEF77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A4F564E-8FCC-4481-A86D-C4BFEF77A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A4F564E-8FCC-4481-A86D-C4BFEF77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A4F564E-8FCC-4481-A86D-C4BFEF77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93A219-8439-4E82-A1E4-8412AB9F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993A219-8439-4E82-A1E4-8412AB9F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6993A219-8439-4E82-A1E4-8412AB9F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6993A219-8439-4E82-A1E4-8412AB9F5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993A219-8439-4E82-A1E4-8412AB9F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993A219-8439-4E82-A1E4-8412AB9F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0F6932-348B-4A66-B946-55652E1C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980F6932-348B-4A66-B946-55652E1C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980F6932-348B-4A66-B946-55652E1C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80F6932-348B-4A66-B946-55652E1C2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980F6932-348B-4A66-B946-55652E1C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80F6932-348B-4A66-B946-55652E1C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0CE4C-6CD7-43FB-8D33-73A60EAE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1B0CE4C-6CD7-43FB-8D33-73A60EAE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1B0CE4C-6CD7-43FB-8D33-73A60EAE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1B0CE4C-6CD7-43FB-8D33-73A60EAE4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91B0CE4C-6CD7-43FB-8D33-73A60EAE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1B0CE4C-6CD7-43FB-8D33-73A60EAE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1E144-1BA8-4C7E-9180-A5F0B82F4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FB61E144-1BA8-4C7E-9180-A5F0B82F4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FB61E144-1BA8-4C7E-9180-A5F0B82F4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FB61E144-1BA8-4C7E-9180-A5F0B82F4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B61E144-1BA8-4C7E-9180-A5F0B82F4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B61E144-1BA8-4C7E-9180-A5F0B82F4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988CC-2A36-4ADE-A565-2E6BA0651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AA1988CC-2A36-4ADE-A565-2E6BA0651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AA1988CC-2A36-4ADE-A565-2E6BA0651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AA1988CC-2A36-4ADE-A565-2E6BA0651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AA1988CC-2A36-4ADE-A565-2E6BA0651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AA1988CC-2A36-4ADE-A565-2E6BA0651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  <p:bldGraphic spid="2" grpId="0">
        <p:bldSub>
          <a:bldDgm bld="one"/>
        </p:bldSub>
      </p:bldGraphic>
      <p:bldP spid="1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EB2893F-4F80-AE62-247A-5D31A43D501A}"/>
              </a:ext>
            </a:extLst>
          </p:cNvPr>
          <p:cNvSpPr txBox="1"/>
          <p:nvPr/>
        </p:nvSpPr>
        <p:spPr>
          <a:xfrm>
            <a:off x="1" y="6245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 ficou espantado com a incredulidade deles. E recorria as aldeias vizinhas, ensinando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(Marcos 6:6)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20FBE9A-D0F8-0C34-8533-D1B1F173E2EB}"/>
              </a:ext>
            </a:extLst>
          </p:cNvPr>
          <p:cNvGrpSpPr/>
          <p:nvPr/>
        </p:nvGrpSpPr>
        <p:grpSpPr>
          <a:xfrm>
            <a:off x="9277351" y="1979413"/>
            <a:ext cx="2238375" cy="904875"/>
            <a:chOff x="7534275" y="1600200"/>
            <a:chExt cx="2238375" cy="904875"/>
          </a:xfrm>
        </p:grpSpPr>
        <p:sp>
          <p:nvSpPr>
            <p:cNvPr id="7" name="Rectángulo: esquina doblada 6">
              <a:extLst>
                <a:ext uri="{FF2B5EF4-FFF2-40B4-BE49-F238E27FC236}">
                  <a16:creationId xmlns:a16="http://schemas.microsoft.com/office/drawing/2014/main" id="{908CB1F9-FD9F-F9D0-D553-A3FE3CA4FF4A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5BC535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tIns="972000" bIns="0" rtlCol="0" anchor="b" anchorCtr="0"/>
            <a:lstStyle/>
            <a:p>
              <a:pPr lvl="0" algn="ctr">
                <a:defRPr/>
              </a:pPr>
              <a:r>
                <a:rPr lang="pt-BR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Missão dos discípulos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7C67D9-470D-E9DF-08BD-1FEBA1507EF4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Marcos </a:t>
              </a:r>
              <a:r>
                <a:rPr lang="pt-BR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110004020202020204"/>
                </a:rPr>
                <a:t>6</a:t>
              </a: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:7-13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164C5D7-D99F-E313-0756-8F8235F02A40}"/>
              </a:ext>
            </a:extLst>
          </p:cNvPr>
          <p:cNvGrpSpPr/>
          <p:nvPr/>
        </p:nvGrpSpPr>
        <p:grpSpPr>
          <a:xfrm>
            <a:off x="8724901" y="29603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A66B5E95-8DC0-8E3F-1263-7635B55EA71D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55D19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tIns="612000" bIns="0" rtlCol="0" anchor="b" anchorCtr="0"/>
            <a:lstStyle/>
            <a:p>
              <a:pPr lvl="0" algn="ctr">
                <a:defRPr/>
              </a:pPr>
              <a:r>
                <a:rPr lang="es-ES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Morte de João Batista</a:t>
              </a:r>
              <a:endPara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218EB44-6617-14C3-3AE6-E863A8F96FA7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Marcos 6:14-29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F24611F-6356-861D-16E8-864C01A72B4E}"/>
              </a:ext>
            </a:extLst>
          </p:cNvPr>
          <p:cNvGrpSpPr/>
          <p:nvPr/>
        </p:nvGrpSpPr>
        <p:grpSpPr>
          <a:xfrm>
            <a:off x="9277351" y="37653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E32329B3-B9D3-0A72-E254-1FFFC3A2ED11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5BC535"/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tIns="972000" bIns="0" rtlCol="0" anchor="b" anchorCtr="0"/>
            <a:lstStyle/>
            <a:p>
              <a:pPr lvl="0" algn="ctr">
                <a:defRPr/>
              </a:pPr>
              <a:r>
                <a:rPr lang="pt-BR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Relatório dos Discípulos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E5AB189-DA46-925B-7452-E7FA10E6028A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FF66FF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Marcos 6:30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942CDF4-C28A-E470-909F-39A7C9BE381E}"/>
              </a:ext>
            </a:extLst>
          </p:cNvPr>
          <p:cNvSpPr txBox="1"/>
          <p:nvPr/>
        </p:nvSpPr>
        <p:spPr>
          <a:xfrm>
            <a:off x="8922544" y="1207621"/>
            <a:ext cx="294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/>
              <a:t>Chegamos à terceira história "sanduíche":</a:t>
            </a:r>
            <a:endParaRPr lang="es-ES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FA9B795-A8CE-08F8-D2D7-F9EE3C55C0D1}"/>
              </a:ext>
            </a:extLst>
          </p:cNvPr>
          <p:cNvSpPr txBox="1"/>
          <p:nvPr/>
        </p:nvSpPr>
        <p:spPr>
          <a:xfrm>
            <a:off x="5033963" y="4717561"/>
            <a:ext cx="715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propõe aos seus discípulos um grande desafio: ser enviado a pregar aos pares, depois de ter recebido alguns conselhos práticos</a:t>
            </a:r>
            <a:r>
              <a:rPr lang="es-ES" sz="2000" b="1" dirty="0"/>
              <a:t> (Mr. 6:7-10).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DAA740-F5E8-F570-6DCD-F360EE60490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55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VENCENDO A REJEIÇÃO E OS DESAFIOS</a:t>
            </a:r>
            <a:r>
              <a:rPr lang="es-ES" sz="4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55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BA02A4EA-8CFA-A941-A312-DB7BF5B5CB90}"/>
              </a:ext>
            </a:extLst>
          </p:cNvPr>
          <p:cNvSpPr/>
          <p:nvPr/>
        </p:nvSpPr>
        <p:spPr>
          <a:xfrm>
            <a:off x="-42862" y="1089155"/>
            <a:ext cx="12277724" cy="54560"/>
          </a:xfrm>
          <a:prstGeom prst="leftBracke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brightRoom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C850F913-53D9-8CB1-9BD8-43D7B94FD4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917" y="1256468"/>
            <a:ext cx="2420398" cy="300936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Imagen 2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C1EA1DC-0DB9-97DF-D63D-427EECC27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246007"/>
            <a:ext cx="3038476" cy="300936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Imagen 2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745E8D-6222-CE82-F755-1FC1362448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755" y="1303157"/>
            <a:ext cx="2598083" cy="3009362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Imagen que contiene edificio, hombre, ventana, frente&#10;&#10;Descripción generada automáticamente">
            <a:extLst>
              <a:ext uri="{FF2B5EF4-FFF2-40B4-BE49-F238E27FC236}">
                <a16:creationId xmlns:a16="http://schemas.microsoft.com/office/drawing/2014/main" id="{E1763F71-F834-315B-65DA-678FBFC6FB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443386"/>
            <a:ext cx="4607676" cy="230383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771B8E-DF49-605A-B918-09B052267595}"/>
              </a:ext>
            </a:extLst>
          </p:cNvPr>
          <p:cNvSpPr txBox="1"/>
          <p:nvPr/>
        </p:nvSpPr>
        <p:spPr>
          <a:xfrm>
            <a:off x="5033962" y="6112079"/>
            <a:ext cx="7158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contraste com o sucesso dos discípulos, João sela seu testemunho com a morte</a:t>
            </a:r>
            <a:r>
              <a:rPr lang="es-ES" sz="2000" b="1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578821-FA10-131C-3390-2ED8361264BB}"/>
              </a:ext>
            </a:extLst>
          </p:cNvPr>
          <p:cNvSpPr txBox="1"/>
          <p:nvPr/>
        </p:nvSpPr>
        <p:spPr>
          <a:xfrm>
            <a:off x="5033962" y="5728541"/>
            <a:ext cx="7158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Enquanto eles pregam livremente, João ainda está na prisão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9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025686-88F9-3A7B-E3F5-50BB0B305202}"/>
              </a:ext>
            </a:extLst>
          </p:cNvPr>
          <p:cNvSpPr txBox="1"/>
          <p:nvPr/>
        </p:nvSpPr>
        <p:spPr>
          <a:xfrm>
            <a:off x="3093244" y="0"/>
            <a:ext cx="90987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VENCENDO A INCOMPREENSÃO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AB6D61-B053-60F0-758A-D58B9C22A8F5}"/>
              </a:ext>
            </a:extLst>
          </p:cNvPr>
          <p:cNvSpPr txBox="1"/>
          <p:nvPr/>
        </p:nvSpPr>
        <p:spPr>
          <a:xfrm>
            <a:off x="4046934" y="653147"/>
            <a:ext cx="71913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Pois eles ainda não tinham entendido sobre os pães, porque seus corações estavam endurecidos.</a:t>
            </a:r>
            <a:r>
              <a:rPr lang="es-E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(Marcos 6:52)</a:t>
            </a:r>
            <a:endParaRPr lang="es-ES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683481-4FCD-BB14-4120-210E9AA5BE19}"/>
              </a:ext>
            </a:extLst>
          </p:cNvPr>
          <p:cNvSpPr txBox="1"/>
          <p:nvPr/>
        </p:nvSpPr>
        <p:spPr>
          <a:xfrm>
            <a:off x="3429002" y="1299478"/>
            <a:ext cx="8762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Os discípulos de Jesus precisavam compartilhar longamente com ele os detalhes de sua missão; e os discípulos de João precisavam entender por que seu mestre havia morrido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B984AB5-BE24-A32D-531C-961E00947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907" y="4677371"/>
            <a:ext cx="3403143" cy="2033183"/>
          </a:xfrm>
          <a:prstGeom prst="snip2DiagRect">
            <a:avLst>
              <a:gd name="adj1" fmla="val 1546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8F6A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83A09CDB-E101-4C44-5E4D-973E2922E284}"/>
              </a:ext>
            </a:extLst>
          </p:cNvPr>
          <p:cNvGrpSpPr/>
          <p:nvPr/>
        </p:nvGrpSpPr>
        <p:grpSpPr>
          <a:xfrm>
            <a:off x="6902907" y="2347912"/>
            <a:ext cx="5065933" cy="2162175"/>
            <a:chOff x="6943724" y="1374963"/>
            <a:chExt cx="5065933" cy="216217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3050885-DC6E-EF07-1DDE-78F7502A2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3724" y="1374963"/>
              <a:ext cx="2118698" cy="2162175"/>
            </a:xfrm>
            <a:prstGeom prst="rect">
              <a:avLst/>
            </a:prstGeom>
            <a:ln w="38100" cap="sq">
              <a:solidFill>
                <a:srgbClr val="FF7D7D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8" descr="Imagen que contiene agua, alberca, azul, hombre&#10;&#10;Descripción generada automáticamente">
              <a:extLst>
                <a:ext uri="{FF2B5EF4-FFF2-40B4-BE49-F238E27FC236}">
                  <a16:creationId xmlns:a16="http://schemas.microsoft.com/office/drawing/2014/main" id="{991B4E96-2341-007B-E66A-B9CE9AA2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9369" y="1374963"/>
              <a:ext cx="2910288" cy="2162175"/>
            </a:xfrm>
            <a:prstGeom prst="rect">
              <a:avLst/>
            </a:prstGeom>
            <a:ln w="38100" cap="sq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6" name="Imagen 15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6626BD51-86B1-8EA2-C98F-E5CC3A4A83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5" y="223434"/>
            <a:ext cx="2859518" cy="202169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0924BDB-40C0-7898-BE5F-C229FCC3D1B1}"/>
              </a:ext>
            </a:extLst>
          </p:cNvPr>
          <p:cNvSpPr txBox="1"/>
          <p:nvPr/>
        </p:nvSpPr>
        <p:spPr>
          <a:xfrm>
            <a:off x="43765" y="3739113"/>
            <a:ext cx="6826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Eles eram um povo sem líder, sem ninguém para guiá-los</a:t>
            </a:r>
            <a:br>
              <a:rPr lang="pt-BR" sz="2000" b="1" dirty="0"/>
            </a:br>
            <a:r>
              <a:rPr lang="pt-BR" sz="2000" b="1" dirty="0"/>
              <a:t>(1 Reis 22:17). Eles estavam procurando por um Messias que os libertasse de Roma. Mas Jesus ofereceu-lhes um Messias que os libertaria do pecado</a:t>
            </a:r>
            <a:r>
              <a:rPr lang="es-ES" sz="2000" b="1" dirty="0"/>
              <a:t> (Mr. 10:45).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F7BE557-0743-EDC1-05B7-92171D39EE33}"/>
              </a:ext>
            </a:extLst>
          </p:cNvPr>
          <p:cNvSpPr txBox="1"/>
          <p:nvPr/>
        </p:nvSpPr>
        <p:spPr>
          <a:xfrm>
            <a:off x="43765" y="2415674"/>
            <a:ext cx="6702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retirou-se com eles, mas uma grande multidão se aproximou e esperou por ele na praia. Quando os viu, "teve compaixão deles, pois eram como ovelhas que não tinham pastor".</a:t>
            </a:r>
            <a:r>
              <a:rPr lang="es-ES" sz="2000" b="1" dirty="0"/>
              <a:t>(Mr. 6:34).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F9791F-1AFE-3782-5306-F1647146FF53}"/>
              </a:ext>
            </a:extLst>
          </p:cNvPr>
          <p:cNvSpPr txBox="1"/>
          <p:nvPr/>
        </p:nvSpPr>
        <p:spPr>
          <a:xfrm>
            <a:off x="43764" y="6370603"/>
            <a:ext cx="6826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que Jesus fez? Ele recusou as honras e orou</a:t>
            </a:r>
            <a:r>
              <a:rPr lang="es-ES" sz="2000" b="1" dirty="0"/>
              <a:t> (Mr. 6:45-46).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18A45A-95D2-CA89-47A6-C11618A08754}"/>
              </a:ext>
            </a:extLst>
          </p:cNvPr>
          <p:cNvSpPr txBox="1"/>
          <p:nvPr/>
        </p:nvSpPr>
        <p:spPr>
          <a:xfrm>
            <a:off x="43764" y="5047164"/>
            <a:ext cx="6826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Diante do milagre do peixe, a multidão queria fazer de Jesus seu líder político (João 6: 14-15). Os discípulos, por sua vez, também não entenderam o papel de Jesus</a:t>
            </a:r>
            <a:br>
              <a:rPr lang="es-ES" sz="2000" b="1" dirty="0"/>
            </a:br>
            <a:r>
              <a:rPr lang="es-ES" sz="2000" b="1" dirty="0"/>
              <a:t>(Mr. 6:52).</a:t>
            </a:r>
          </a:p>
        </p:txBody>
      </p:sp>
      <p:pic>
        <p:nvPicPr>
          <p:cNvPr id="12" name="Imagen 11" descr="Imagen que contiene exterior, agua, parado, mujer&#10;&#10;Descripción generada automáticamente">
            <a:extLst>
              <a:ext uri="{FF2B5EF4-FFF2-40B4-BE49-F238E27FC236}">
                <a16:creationId xmlns:a16="http://schemas.microsoft.com/office/drawing/2014/main" id="{2F6FA2CB-3704-1670-C362-7B0EE50A4E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25" y="4677370"/>
            <a:ext cx="1519915" cy="20233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1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8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1305</Words>
  <Application>Microsoft Office PowerPoint</Application>
  <PresentationFormat>Panorámica</PresentationFormat>
  <Paragraphs>86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 Fustero Carreras</cp:lastModifiedBy>
  <cp:revision>87</cp:revision>
  <dcterms:created xsi:type="dcterms:W3CDTF">2024-06-24T15:01:56Z</dcterms:created>
  <dcterms:modified xsi:type="dcterms:W3CDTF">2024-07-08T05:15:55Z</dcterms:modified>
</cp:coreProperties>
</file>