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307" r:id="rId3"/>
    <p:sldId id="302" r:id="rId4"/>
    <p:sldId id="257" r:id="rId5"/>
    <p:sldId id="258" r:id="rId6"/>
    <p:sldId id="259" r:id="rId7"/>
    <p:sldId id="260" r:id="rId8"/>
    <p:sldId id="261" r:id="rId9"/>
    <p:sldId id="308" r:id="rId10"/>
    <p:sldId id="310" r:id="rId11"/>
    <p:sldId id="309" r:id="rId12"/>
    <p:sldId id="304" r:id="rId13"/>
    <p:sldId id="305"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A996"/>
    <a:srgbClr val="D57124"/>
    <a:srgbClr val="392B81"/>
    <a:srgbClr val="7A6ACD"/>
    <a:srgbClr val="2A721C"/>
    <a:srgbClr val="44B32C"/>
    <a:srgbClr val="8480DC"/>
    <a:srgbClr val="EF7586"/>
    <a:srgbClr val="F292A0"/>
    <a:srgbClr val="D76F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1F9AEE-37BC-444E-B468-CD8C31E3AE14}" type="doc">
      <dgm:prSet loTypeId="urn:microsoft.com/office/officeart/2005/8/layout/venn3" loCatId="relationship" qsTypeId="urn:microsoft.com/office/officeart/2005/8/quickstyle/3d1" qsCatId="3D" csTypeId="urn:microsoft.com/office/officeart/2005/8/colors/colorful1" csCatId="colorful" phldr="1"/>
      <dgm:spPr/>
      <dgm:t>
        <a:bodyPr/>
        <a:lstStyle/>
        <a:p>
          <a:endParaRPr lang="es-ES"/>
        </a:p>
      </dgm:t>
    </dgm:pt>
    <dgm:pt modelId="{B42EAC0A-7247-4085-BDB4-DD16F1BC7602}">
      <dgm:prSet custT="1"/>
      <dgm:spPr/>
      <dgm:t>
        <a:bodyPr/>
        <a:lstStyle/>
        <a:p>
          <a:r>
            <a:rPr lang="pt-BR" sz="2000" b="1" noProof="0" dirty="0"/>
            <a:t>A fé não ignora os fatos, ela simplesmente oferece um ângulo diferente de compreensão</a:t>
          </a:r>
          <a:endParaRPr lang="pt-BR" sz="2000" noProof="0" dirty="0"/>
        </a:p>
      </dgm:t>
    </dgm:pt>
    <dgm:pt modelId="{A8D1D5AD-E989-40C3-9ECF-BF79486A804D}" type="parTrans" cxnId="{9AE477AA-2369-4546-8F29-BEB594F3B756}">
      <dgm:prSet/>
      <dgm:spPr/>
      <dgm:t>
        <a:bodyPr/>
        <a:lstStyle/>
        <a:p>
          <a:endParaRPr lang="es-ES" sz="2000"/>
        </a:p>
      </dgm:t>
    </dgm:pt>
    <dgm:pt modelId="{E866F929-4680-480D-A20C-082E50BA30EA}" type="sibTrans" cxnId="{9AE477AA-2369-4546-8F29-BEB594F3B756}">
      <dgm:prSet/>
      <dgm:spPr/>
      <dgm:t>
        <a:bodyPr/>
        <a:lstStyle/>
        <a:p>
          <a:endParaRPr lang="es-ES" sz="2000"/>
        </a:p>
      </dgm:t>
    </dgm:pt>
    <dgm:pt modelId="{8D133D11-19CE-4E2D-A6DA-D6CA6F775711}">
      <dgm:prSet custT="1"/>
      <dgm:spPr>
        <a:solidFill>
          <a:srgbClr val="D76FC8">
            <a:alpha val="49804"/>
          </a:srgbClr>
        </a:solidFill>
      </dgm:spPr>
      <dgm:t>
        <a:bodyPr/>
        <a:lstStyle/>
        <a:p>
          <a:r>
            <a:rPr lang="pt-BR" sz="2000" b="1" noProof="0" dirty="0"/>
            <a:t>Em vez de reclamar, somos chamados a confiar e nos submeter aos planos de Deus</a:t>
          </a:r>
          <a:endParaRPr lang="pt-BR" sz="2000" noProof="0" dirty="0"/>
        </a:p>
      </dgm:t>
    </dgm:pt>
    <dgm:pt modelId="{3E6F0B9B-D862-4D4A-BBEF-24A10E3AFA57}" type="parTrans" cxnId="{0ABE0282-4CAA-4627-9471-80D9CABE2A72}">
      <dgm:prSet/>
      <dgm:spPr/>
      <dgm:t>
        <a:bodyPr/>
        <a:lstStyle/>
        <a:p>
          <a:endParaRPr lang="es-ES" sz="2000"/>
        </a:p>
      </dgm:t>
    </dgm:pt>
    <dgm:pt modelId="{19027BE8-C027-4895-A063-38F014437F79}" type="sibTrans" cxnId="{0ABE0282-4CAA-4627-9471-80D9CABE2A72}">
      <dgm:prSet/>
      <dgm:spPr/>
      <dgm:t>
        <a:bodyPr/>
        <a:lstStyle/>
        <a:p>
          <a:endParaRPr lang="es-ES" sz="2000"/>
        </a:p>
      </dgm:t>
    </dgm:pt>
    <dgm:pt modelId="{9EC13638-FA55-4568-ADE3-DF49C8C12E98}">
      <dgm:prSet custT="1"/>
      <dgm:spPr/>
      <dgm:t>
        <a:bodyPr/>
        <a:lstStyle/>
        <a:p>
          <a:r>
            <a:rPr lang="pt-BR" sz="2000" b="1" noProof="0" dirty="0"/>
            <a:t>As bênçãos vêm para aqueles que permanecem inteiramente no Senhor</a:t>
          </a:r>
          <a:endParaRPr lang="pt-BR" sz="2000" noProof="0" dirty="0"/>
        </a:p>
      </dgm:t>
    </dgm:pt>
    <dgm:pt modelId="{C4A8F010-9189-469E-BC71-A90E93D73423}" type="parTrans" cxnId="{2A75A0CE-832E-4D2A-AB41-B6EA5F5928CF}">
      <dgm:prSet/>
      <dgm:spPr/>
      <dgm:t>
        <a:bodyPr/>
        <a:lstStyle/>
        <a:p>
          <a:endParaRPr lang="es-ES" sz="2000"/>
        </a:p>
      </dgm:t>
    </dgm:pt>
    <dgm:pt modelId="{23627D6E-52D6-4215-AB58-9742149A65B8}" type="sibTrans" cxnId="{2A75A0CE-832E-4D2A-AB41-B6EA5F5928CF}">
      <dgm:prSet/>
      <dgm:spPr/>
      <dgm:t>
        <a:bodyPr/>
        <a:lstStyle/>
        <a:p>
          <a:endParaRPr lang="es-ES" sz="2000"/>
        </a:p>
      </dgm:t>
    </dgm:pt>
    <dgm:pt modelId="{54E5C911-7AEE-4CE3-BE9E-41AA04F362EF}">
      <dgm:prSet custT="1"/>
      <dgm:spPr>
        <a:solidFill>
          <a:srgbClr val="EF7586">
            <a:alpha val="49804"/>
          </a:srgbClr>
        </a:solidFill>
      </dgm:spPr>
      <dgm:t>
        <a:bodyPr/>
        <a:lstStyle/>
        <a:p>
          <a:r>
            <a:rPr lang="pt-BR" sz="2000" b="1" noProof="0" dirty="0"/>
            <a:t>A vida em todas as suas dimensões deve ser vivida de acordo com os planos estabelecidos por Deus</a:t>
          </a:r>
          <a:endParaRPr lang="pt-BR" sz="2000" noProof="0" dirty="0"/>
        </a:p>
      </dgm:t>
    </dgm:pt>
    <dgm:pt modelId="{FDEC58C4-8C26-4891-A418-1138E42A5ABF}" type="parTrans" cxnId="{0ED4D6F0-5CD7-4843-87F5-A683AE41F9B1}">
      <dgm:prSet/>
      <dgm:spPr/>
      <dgm:t>
        <a:bodyPr/>
        <a:lstStyle/>
        <a:p>
          <a:endParaRPr lang="es-ES" sz="2000"/>
        </a:p>
      </dgm:t>
    </dgm:pt>
    <dgm:pt modelId="{8149A06C-6750-423F-8153-4B244744356D}" type="sibTrans" cxnId="{0ED4D6F0-5CD7-4843-87F5-A683AE41F9B1}">
      <dgm:prSet/>
      <dgm:spPr/>
      <dgm:t>
        <a:bodyPr/>
        <a:lstStyle/>
        <a:p>
          <a:endParaRPr lang="es-ES" sz="2000"/>
        </a:p>
      </dgm:t>
    </dgm:pt>
    <dgm:pt modelId="{5F2506EE-CF30-442F-A24D-AD2774D0161C}">
      <dgm:prSet custT="1"/>
      <dgm:spPr>
        <a:solidFill>
          <a:srgbClr val="8480DC">
            <a:alpha val="49804"/>
          </a:srgbClr>
        </a:solidFill>
      </dgm:spPr>
      <dgm:t>
        <a:bodyPr/>
        <a:lstStyle/>
        <a:p>
          <a:r>
            <a:rPr lang="pt-BR" sz="2000" b="1" noProof="0" dirty="0"/>
            <a:t>Vale a pena viver perto de Deus</a:t>
          </a:r>
          <a:br>
            <a:rPr lang="pt-BR" sz="2000" b="1" noProof="0" dirty="0"/>
          </a:br>
          <a:r>
            <a:rPr lang="pt-BR" sz="2000" b="1" noProof="0" dirty="0"/>
            <a:t>(Sal. 84:10)</a:t>
          </a:r>
          <a:endParaRPr lang="pt-BR" sz="2000" noProof="0" dirty="0"/>
        </a:p>
      </dgm:t>
    </dgm:pt>
    <dgm:pt modelId="{3EBB15CF-A9E0-49F6-8D13-AD702A8EC2F4}" type="parTrans" cxnId="{597D0B54-E95B-4EB7-B765-D5C426D68C04}">
      <dgm:prSet/>
      <dgm:spPr/>
      <dgm:t>
        <a:bodyPr/>
        <a:lstStyle/>
        <a:p>
          <a:endParaRPr lang="es-ES" sz="2000"/>
        </a:p>
      </dgm:t>
    </dgm:pt>
    <dgm:pt modelId="{7CAD042F-EC8C-4064-A309-0904DAE26489}" type="sibTrans" cxnId="{597D0B54-E95B-4EB7-B765-D5C426D68C04}">
      <dgm:prSet/>
      <dgm:spPr/>
      <dgm:t>
        <a:bodyPr/>
        <a:lstStyle/>
        <a:p>
          <a:endParaRPr lang="es-ES" sz="2000"/>
        </a:p>
      </dgm:t>
    </dgm:pt>
    <dgm:pt modelId="{93F130CC-F670-4ED9-8230-0B8E98EE1397}" type="pres">
      <dgm:prSet presAssocID="{9C1F9AEE-37BC-444E-B468-CD8C31E3AE14}" presName="Name0" presStyleCnt="0">
        <dgm:presLayoutVars>
          <dgm:dir/>
          <dgm:resizeHandles val="exact"/>
        </dgm:presLayoutVars>
      </dgm:prSet>
      <dgm:spPr/>
    </dgm:pt>
    <dgm:pt modelId="{62999BC5-195A-46F1-98DE-237FBECB27E7}" type="pres">
      <dgm:prSet presAssocID="{B42EAC0A-7247-4085-BDB4-DD16F1BC7602}" presName="Name5" presStyleLbl="vennNode1" presStyleIdx="0" presStyleCnt="5" custLinFactNeighborX="-43054">
        <dgm:presLayoutVars>
          <dgm:bulletEnabled val="1"/>
        </dgm:presLayoutVars>
      </dgm:prSet>
      <dgm:spPr/>
    </dgm:pt>
    <dgm:pt modelId="{9F40C7C0-2BD7-4841-91D1-06AEE29A46ED}" type="pres">
      <dgm:prSet presAssocID="{E866F929-4680-480D-A20C-082E50BA30EA}" presName="space" presStyleCnt="0"/>
      <dgm:spPr/>
    </dgm:pt>
    <dgm:pt modelId="{CD3EC9D1-B914-4A94-9073-BBD619FDAE34}" type="pres">
      <dgm:prSet presAssocID="{8D133D11-19CE-4E2D-A6DA-D6CA6F775711}" presName="Name5" presStyleLbl="vennNode1" presStyleIdx="1" presStyleCnt="5" custLinFactNeighborX="-18942">
        <dgm:presLayoutVars>
          <dgm:bulletEnabled val="1"/>
        </dgm:presLayoutVars>
      </dgm:prSet>
      <dgm:spPr/>
    </dgm:pt>
    <dgm:pt modelId="{BB8CE188-6095-4321-9538-03F1E95D18BE}" type="pres">
      <dgm:prSet presAssocID="{19027BE8-C027-4895-A063-38F014437F79}" presName="space" presStyleCnt="0"/>
      <dgm:spPr/>
    </dgm:pt>
    <dgm:pt modelId="{B791761E-D005-4276-BFBD-78605CE50BF5}" type="pres">
      <dgm:prSet presAssocID="{9EC13638-FA55-4568-ADE3-DF49C8C12E98}" presName="Name5" presStyleLbl="vennNode1" presStyleIdx="2" presStyleCnt="5">
        <dgm:presLayoutVars>
          <dgm:bulletEnabled val="1"/>
        </dgm:presLayoutVars>
      </dgm:prSet>
      <dgm:spPr/>
    </dgm:pt>
    <dgm:pt modelId="{C286119B-D31A-4F49-AF5C-E78A636C01E0}" type="pres">
      <dgm:prSet presAssocID="{23627D6E-52D6-4215-AB58-9742149A65B8}" presName="space" presStyleCnt="0"/>
      <dgm:spPr/>
    </dgm:pt>
    <dgm:pt modelId="{DDBEDA38-D464-4DF7-BCB0-09E9A2DC813E}" type="pres">
      <dgm:prSet presAssocID="{54E5C911-7AEE-4CE3-BE9E-41AA04F362EF}" presName="Name5" presStyleLbl="vennNode1" presStyleIdx="3" presStyleCnt="5" custLinFactNeighborX="15498">
        <dgm:presLayoutVars>
          <dgm:bulletEnabled val="1"/>
        </dgm:presLayoutVars>
      </dgm:prSet>
      <dgm:spPr/>
    </dgm:pt>
    <dgm:pt modelId="{269287CE-2699-4292-97EB-30278DD6C146}" type="pres">
      <dgm:prSet presAssocID="{8149A06C-6750-423F-8153-4B244744356D}" presName="space" presStyleCnt="0"/>
      <dgm:spPr/>
    </dgm:pt>
    <dgm:pt modelId="{BE48992A-E860-4C40-A1D4-500F6D3DD78C}" type="pres">
      <dgm:prSet presAssocID="{5F2506EE-CF30-442F-A24D-AD2774D0161C}" presName="Name5" presStyleLbl="vennNode1" presStyleIdx="4" presStyleCnt="5" custLinFactNeighborX="48816">
        <dgm:presLayoutVars>
          <dgm:bulletEnabled val="1"/>
        </dgm:presLayoutVars>
      </dgm:prSet>
      <dgm:spPr/>
    </dgm:pt>
  </dgm:ptLst>
  <dgm:cxnLst>
    <dgm:cxn modelId="{3F935428-730C-470D-8BA1-C4CDD79B9F71}" type="presOf" srcId="{9C1F9AEE-37BC-444E-B468-CD8C31E3AE14}" destId="{93F130CC-F670-4ED9-8230-0B8E98EE1397}" srcOrd="0" destOrd="0" presId="urn:microsoft.com/office/officeart/2005/8/layout/venn3"/>
    <dgm:cxn modelId="{69AC3841-C49A-454D-A9BD-774486709FC1}" type="presOf" srcId="{8D133D11-19CE-4E2D-A6DA-D6CA6F775711}" destId="{CD3EC9D1-B914-4A94-9073-BBD619FDAE34}" srcOrd="0" destOrd="0" presId="urn:microsoft.com/office/officeart/2005/8/layout/venn3"/>
    <dgm:cxn modelId="{597D0B54-E95B-4EB7-B765-D5C426D68C04}" srcId="{9C1F9AEE-37BC-444E-B468-CD8C31E3AE14}" destId="{5F2506EE-CF30-442F-A24D-AD2774D0161C}" srcOrd="4" destOrd="0" parTransId="{3EBB15CF-A9E0-49F6-8D13-AD702A8EC2F4}" sibTransId="{7CAD042F-EC8C-4064-A309-0904DAE26489}"/>
    <dgm:cxn modelId="{0ABE0282-4CAA-4627-9471-80D9CABE2A72}" srcId="{9C1F9AEE-37BC-444E-B468-CD8C31E3AE14}" destId="{8D133D11-19CE-4E2D-A6DA-D6CA6F775711}" srcOrd="1" destOrd="0" parTransId="{3E6F0B9B-D862-4D4A-BBEF-24A10E3AFA57}" sibTransId="{19027BE8-C027-4895-A063-38F014437F79}"/>
    <dgm:cxn modelId="{349F679D-96C4-4F05-8634-11E2B15BF270}" type="presOf" srcId="{B42EAC0A-7247-4085-BDB4-DD16F1BC7602}" destId="{62999BC5-195A-46F1-98DE-237FBECB27E7}" srcOrd="0" destOrd="0" presId="urn:microsoft.com/office/officeart/2005/8/layout/venn3"/>
    <dgm:cxn modelId="{9AE477AA-2369-4546-8F29-BEB594F3B756}" srcId="{9C1F9AEE-37BC-444E-B468-CD8C31E3AE14}" destId="{B42EAC0A-7247-4085-BDB4-DD16F1BC7602}" srcOrd="0" destOrd="0" parTransId="{A8D1D5AD-E989-40C3-9ECF-BF79486A804D}" sibTransId="{E866F929-4680-480D-A20C-082E50BA30EA}"/>
    <dgm:cxn modelId="{2A75A0CE-832E-4D2A-AB41-B6EA5F5928CF}" srcId="{9C1F9AEE-37BC-444E-B468-CD8C31E3AE14}" destId="{9EC13638-FA55-4568-ADE3-DF49C8C12E98}" srcOrd="2" destOrd="0" parTransId="{C4A8F010-9189-469E-BC71-A90E93D73423}" sibTransId="{23627D6E-52D6-4215-AB58-9742149A65B8}"/>
    <dgm:cxn modelId="{CE20BAD2-3CD9-4F9D-B6FA-04717AFC5DF6}" type="presOf" srcId="{54E5C911-7AEE-4CE3-BE9E-41AA04F362EF}" destId="{DDBEDA38-D464-4DF7-BCB0-09E9A2DC813E}" srcOrd="0" destOrd="0" presId="urn:microsoft.com/office/officeart/2005/8/layout/venn3"/>
    <dgm:cxn modelId="{A957E8D8-412B-48C7-8E4E-43EC38500764}" type="presOf" srcId="{5F2506EE-CF30-442F-A24D-AD2774D0161C}" destId="{BE48992A-E860-4C40-A1D4-500F6D3DD78C}" srcOrd="0" destOrd="0" presId="urn:microsoft.com/office/officeart/2005/8/layout/venn3"/>
    <dgm:cxn modelId="{713F60E4-0763-4AEC-99BF-DB4FDC80484C}" type="presOf" srcId="{9EC13638-FA55-4568-ADE3-DF49C8C12E98}" destId="{B791761E-D005-4276-BFBD-78605CE50BF5}" srcOrd="0" destOrd="0" presId="urn:microsoft.com/office/officeart/2005/8/layout/venn3"/>
    <dgm:cxn modelId="{0ED4D6F0-5CD7-4843-87F5-A683AE41F9B1}" srcId="{9C1F9AEE-37BC-444E-B468-CD8C31E3AE14}" destId="{54E5C911-7AEE-4CE3-BE9E-41AA04F362EF}" srcOrd="3" destOrd="0" parTransId="{FDEC58C4-8C26-4891-A418-1138E42A5ABF}" sibTransId="{8149A06C-6750-423F-8153-4B244744356D}"/>
    <dgm:cxn modelId="{130CADE2-2654-4B44-8A05-E60A07E81FF1}" type="presParOf" srcId="{93F130CC-F670-4ED9-8230-0B8E98EE1397}" destId="{62999BC5-195A-46F1-98DE-237FBECB27E7}" srcOrd="0" destOrd="0" presId="urn:microsoft.com/office/officeart/2005/8/layout/venn3"/>
    <dgm:cxn modelId="{E8A5BFA3-3EE7-4C67-8CAE-20B43DB5C0A8}" type="presParOf" srcId="{93F130CC-F670-4ED9-8230-0B8E98EE1397}" destId="{9F40C7C0-2BD7-4841-91D1-06AEE29A46ED}" srcOrd="1" destOrd="0" presId="urn:microsoft.com/office/officeart/2005/8/layout/venn3"/>
    <dgm:cxn modelId="{204591EB-C555-4F5C-8194-E4C2BECCF1C1}" type="presParOf" srcId="{93F130CC-F670-4ED9-8230-0B8E98EE1397}" destId="{CD3EC9D1-B914-4A94-9073-BBD619FDAE34}" srcOrd="2" destOrd="0" presId="urn:microsoft.com/office/officeart/2005/8/layout/venn3"/>
    <dgm:cxn modelId="{1568A087-E1C7-45B2-B097-643E87EE1EE0}" type="presParOf" srcId="{93F130CC-F670-4ED9-8230-0B8E98EE1397}" destId="{BB8CE188-6095-4321-9538-03F1E95D18BE}" srcOrd="3" destOrd="0" presId="urn:microsoft.com/office/officeart/2005/8/layout/venn3"/>
    <dgm:cxn modelId="{3F3DBEE8-1B7C-43FA-8EDD-296FB50445EB}" type="presParOf" srcId="{93F130CC-F670-4ED9-8230-0B8E98EE1397}" destId="{B791761E-D005-4276-BFBD-78605CE50BF5}" srcOrd="4" destOrd="0" presId="urn:microsoft.com/office/officeart/2005/8/layout/venn3"/>
    <dgm:cxn modelId="{C486F6F0-C08F-470D-8734-187BFAFD7931}" type="presParOf" srcId="{93F130CC-F670-4ED9-8230-0B8E98EE1397}" destId="{C286119B-D31A-4F49-AF5C-E78A636C01E0}" srcOrd="5" destOrd="0" presId="urn:microsoft.com/office/officeart/2005/8/layout/venn3"/>
    <dgm:cxn modelId="{168AFF7B-E0CA-4DCC-8784-1EB43DC8369F}" type="presParOf" srcId="{93F130CC-F670-4ED9-8230-0B8E98EE1397}" destId="{DDBEDA38-D464-4DF7-BCB0-09E9A2DC813E}" srcOrd="6" destOrd="0" presId="urn:microsoft.com/office/officeart/2005/8/layout/venn3"/>
    <dgm:cxn modelId="{5CC50CD7-1FC0-4540-AEB1-6C3DB8E76B8A}" type="presParOf" srcId="{93F130CC-F670-4ED9-8230-0B8E98EE1397}" destId="{269287CE-2699-4292-97EB-30278DD6C146}" srcOrd="7" destOrd="0" presId="urn:microsoft.com/office/officeart/2005/8/layout/venn3"/>
    <dgm:cxn modelId="{5BE7A2D4-6832-4909-9C3B-AF679F5061D6}" type="presParOf" srcId="{93F130CC-F670-4ED9-8230-0B8E98EE1397}" destId="{BE48992A-E860-4C40-A1D4-500F6D3DD78C}"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999BC5-195A-46F1-98DE-237FBECB27E7}">
      <dsp:nvSpPr>
        <dsp:cNvPr id="0" name=""/>
        <dsp:cNvSpPr/>
      </dsp:nvSpPr>
      <dsp:spPr>
        <a:xfrm>
          <a:off x="50916" y="309"/>
          <a:ext cx="2765226" cy="2765226"/>
        </a:xfrm>
        <a:prstGeom prst="ellipse">
          <a:avLst/>
        </a:prstGeom>
        <a:solidFill>
          <a:schemeClr val="accent2">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A fé não ignora os fatos, ela simplesmente oferece um ângulo diferente de compreensão</a:t>
          </a:r>
          <a:endParaRPr lang="pt-BR" sz="2000" kern="1200" noProof="0" dirty="0"/>
        </a:p>
      </dsp:txBody>
      <dsp:txXfrm>
        <a:off x="455874" y="405267"/>
        <a:ext cx="1955310" cy="1955310"/>
      </dsp:txXfrm>
    </dsp:sp>
    <dsp:sp modelId="{CD3EC9D1-B914-4A94-9073-BBD619FDAE34}">
      <dsp:nvSpPr>
        <dsp:cNvPr id="0" name=""/>
        <dsp:cNvSpPr/>
      </dsp:nvSpPr>
      <dsp:spPr>
        <a:xfrm>
          <a:off x="2396447" y="309"/>
          <a:ext cx="2765226" cy="2765226"/>
        </a:xfrm>
        <a:prstGeom prst="ellipse">
          <a:avLst/>
        </a:prstGeom>
        <a:solidFill>
          <a:srgbClr val="D76FC8">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Em vez de reclamar, somos chamados a confiar e nos submeter aos planos de Deus</a:t>
          </a:r>
          <a:endParaRPr lang="pt-BR" sz="2000" kern="1200" noProof="0" dirty="0"/>
        </a:p>
      </dsp:txBody>
      <dsp:txXfrm>
        <a:off x="2801405" y="405267"/>
        <a:ext cx="1955310" cy="1955310"/>
      </dsp:txXfrm>
    </dsp:sp>
    <dsp:sp modelId="{B791761E-D005-4276-BFBD-78605CE50BF5}">
      <dsp:nvSpPr>
        <dsp:cNvPr id="0" name=""/>
        <dsp:cNvSpPr/>
      </dsp:nvSpPr>
      <dsp:spPr>
        <a:xfrm>
          <a:off x="4713385" y="309"/>
          <a:ext cx="2765226" cy="2765226"/>
        </a:xfrm>
        <a:prstGeom prst="ellipse">
          <a:avLst/>
        </a:prstGeom>
        <a:solidFill>
          <a:schemeClr val="accent4">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As bênçãos vêm para aqueles que permanecem inteiramente no Senhor</a:t>
          </a:r>
          <a:endParaRPr lang="pt-BR" sz="2000" kern="1200" noProof="0" dirty="0"/>
        </a:p>
      </dsp:txBody>
      <dsp:txXfrm>
        <a:off x="5118343" y="405267"/>
        <a:ext cx="1955310" cy="1955310"/>
      </dsp:txXfrm>
    </dsp:sp>
    <dsp:sp modelId="{DDBEDA38-D464-4DF7-BCB0-09E9A2DC813E}">
      <dsp:nvSpPr>
        <dsp:cNvPr id="0" name=""/>
        <dsp:cNvSpPr/>
      </dsp:nvSpPr>
      <dsp:spPr>
        <a:xfrm>
          <a:off x="7011277" y="309"/>
          <a:ext cx="2765226" cy="2765226"/>
        </a:xfrm>
        <a:prstGeom prst="ellipse">
          <a:avLst/>
        </a:prstGeom>
        <a:solidFill>
          <a:srgbClr val="EF7586">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A vida em todas as suas dimensões deve ser vivida de acordo com os planos estabelecidos por Deus</a:t>
          </a:r>
          <a:endParaRPr lang="pt-BR" sz="2000" kern="1200" noProof="0" dirty="0"/>
        </a:p>
      </dsp:txBody>
      <dsp:txXfrm>
        <a:off x="7416235" y="405267"/>
        <a:ext cx="1955310" cy="1955310"/>
      </dsp:txXfrm>
    </dsp:sp>
    <dsp:sp modelId="{BE48992A-E860-4C40-A1D4-500F6D3DD78C}">
      <dsp:nvSpPr>
        <dsp:cNvPr id="0" name=""/>
        <dsp:cNvSpPr/>
      </dsp:nvSpPr>
      <dsp:spPr>
        <a:xfrm>
          <a:off x="9407722" y="309"/>
          <a:ext cx="2765226" cy="2765226"/>
        </a:xfrm>
        <a:prstGeom prst="ellipse">
          <a:avLst/>
        </a:prstGeom>
        <a:solidFill>
          <a:srgbClr val="8480DC">
            <a:alpha val="49804"/>
          </a:srgb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txBody>
        <a:bodyPr spcFirstLastPara="0" vert="horz" wrap="square" lIns="152180" tIns="25400" rIns="152180" bIns="25400" numCol="1" spcCol="1270" anchor="ctr" anchorCtr="0">
          <a:noAutofit/>
        </a:bodyPr>
        <a:lstStyle/>
        <a:p>
          <a:pPr marL="0" lvl="0" indent="0" algn="ctr" defTabSz="889000">
            <a:lnSpc>
              <a:spcPct val="90000"/>
            </a:lnSpc>
            <a:spcBef>
              <a:spcPct val="0"/>
            </a:spcBef>
            <a:spcAft>
              <a:spcPct val="35000"/>
            </a:spcAft>
            <a:buNone/>
          </a:pPr>
          <a:r>
            <a:rPr lang="pt-BR" sz="2000" b="1" kern="1200" noProof="0" dirty="0"/>
            <a:t>Vale a pena viver perto de Deus</a:t>
          </a:r>
          <a:br>
            <a:rPr lang="pt-BR" sz="2000" b="1" kern="1200" noProof="0" dirty="0"/>
          </a:br>
          <a:r>
            <a:rPr lang="pt-BR" sz="2000" b="1" kern="1200" noProof="0" dirty="0"/>
            <a:t>(Sal. 84:10)</a:t>
          </a:r>
          <a:endParaRPr lang="pt-BR" sz="2000" kern="1200" noProof="0" dirty="0"/>
        </a:p>
      </dsp:txBody>
      <dsp:txXfrm>
        <a:off x="9812680" y="405267"/>
        <a:ext cx="1955310" cy="1955310"/>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F29DCB-8C0A-602E-8A4C-84B8976475D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B704CBA-44CD-C483-9257-ACFD24BE4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FBB7B99-A63A-F23A-9D8E-AEFE855B0622}"/>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5" name="Marcador de pie de página 4">
            <a:extLst>
              <a:ext uri="{FF2B5EF4-FFF2-40B4-BE49-F238E27FC236}">
                <a16:creationId xmlns:a16="http://schemas.microsoft.com/office/drawing/2014/main" id="{21941EBE-4CA5-2F6A-EF2A-E713A783C3E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85DFC2-C9F5-84C0-1E2A-2C840ED21A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61037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7895B-639D-65A8-992C-3BC106D41DA8}"/>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652F44F-A719-51A6-D624-9F407C52FBE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CB55F-34C5-A556-74A9-F175F1E32BB1}"/>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5" name="Marcador de pie de página 4">
            <a:extLst>
              <a:ext uri="{FF2B5EF4-FFF2-40B4-BE49-F238E27FC236}">
                <a16:creationId xmlns:a16="http://schemas.microsoft.com/office/drawing/2014/main" id="{6BD45B39-38D2-8291-230E-B59260A155F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CB4BAF4-BECF-E73D-C5C8-F277B4FE33F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3917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586EEE8-771F-FAAD-A9E6-1DE5C51B18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806F950-710F-6949-24A5-F2DE6F35D95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1208CE-A019-DCE6-D3AC-985CDD10C858}"/>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5" name="Marcador de pie de página 4">
            <a:extLst>
              <a:ext uri="{FF2B5EF4-FFF2-40B4-BE49-F238E27FC236}">
                <a16:creationId xmlns:a16="http://schemas.microsoft.com/office/drawing/2014/main" id="{3017D6D0-84BB-896B-4BE7-123EC9D3B1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17A172E-D315-0255-AD1E-BD5B94F20F5A}"/>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948948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4938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0936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7794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883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68812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1140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0377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359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DC3652-3658-35BB-4163-C0B0634C3F0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EE9CDF-518A-A581-3D1B-4F9D26977B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703CF7A-78DA-FD29-A93F-983C925FA35F}"/>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5" name="Marcador de pie de página 4">
            <a:extLst>
              <a:ext uri="{FF2B5EF4-FFF2-40B4-BE49-F238E27FC236}">
                <a16:creationId xmlns:a16="http://schemas.microsoft.com/office/drawing/2014/main" id="{7B064E62-1380-2EE0-DD46-F295F95A40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0A32CA-39C4-CFA4-625E-CFA8291EABC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10629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22275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1504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8695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752A2-E086-7580-E577-E5F916FD37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042D25A-BA8A-FBC0-CEB2-41D97734BE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6F761E2-BE25-B408-7ECC-DB9682455E62}"/>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5" name="Marcador de pie de página 4">
            <a:extLst>
              <a:ext uri="{FF2B5EF4-FFF2-40B4-BE49-F238E27FC236}">
                <a16:creationId xmlns:a16="http://schemas.microsoft.com/office/drawing/2014/main" id="{3499916C-A953-10B6-798F-1D62BDB9B68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53553-F184-FDA9-D084-CD124DD912C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6515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5AFC36-518E-3C67-E440-D8102F3CD58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478255E-C3E8-F419-2681-88BC8A1804C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CA1DED3-3D16-34D0-A535-BC08D657D83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A83F21-2CA0-29A7-D7C0-F3B96BEB4583}"/>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6" name="Marcador de pie de página 5">
            <a:extLst>
              <a:ext uri="{FF2B5EF4-FFF2-40B4-BE49-F238E27FC236}">
                <a16:creationId xmlns:a16="http://schemas.microsoft.com/office/drawing/2014/main" id="{9C17D5EB-79C5-B2B0-B057-5B179A1A637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93537A7-A0BF-A855-6CBE-D1F033DFCC14}"/>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4769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8CE614-BAB5-0C48-0324-C6D4F5210BD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A8146BA7-484B-D5CD-FB91-77051CBCD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D06AEF-E498-811A-DB63-32AF9CE4A93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D3DEEE5-1383-EF55-D5E7-CD2A8552E2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F373FC8-C71F-A199-90BE-1FE8A50E26F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3A66E33-BCDD-ACF4-8B12-BCBC276B6D4F}"/>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8" name="Marcador de pie de página 7">
            <a:extLst>
              <a:ext uri="{FF2B5EF4-FFF2-40B4-BE49-F238E27FC236}">
                <a16:creationId xmlns:a16="http://schemas.microsoft.com/office/drawing/2014/main" id="{C8DD50C5-56F1-F7D0-5349-F5B428E59DC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6B13DEC-9C85-023A-810C-E940D5338598}"/>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0970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1C766-CA5B-2DD5-C117-7934037912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DA2AEE8-6DDC-433E-279B-F302FA9143D4}"/>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4" name="Marcador de pie de página 3">
            <a:extLst>
              <a:ext uri="{FF2B5EF4-FFF2-40B4-BE49-F238E27FC236}">
                <a16:creationId xmlns:a16="http://schemas.microsoft.com/office/drawing/2014/main" id="{F43F6333-D9AF-5D3A-4A8F-63AEAD31939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708CEA-066B-CC00-AE5E-02EDC02ED6D1}"/>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287330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A0A4F1-ECC6-3189-E0DD-13E422EA720B}"/>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3" name="Marcador de pie de página 2">
            <a:extLst>
              <a:ext uri="{FF2B5EF4-FFF2-40B4-BE49-F238E27FC236}">
                <a16:creationId xmlns:a16="http://schemas.microsoft.com/office/drawing/2014/main" id="{DF522BCF-80C9-1607-6C74-02BB7E7CDF4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50F5A19-B649-A332-08C3-0DC3D008DCB5}"/>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49172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15A992-5139-6F1E-8F9D-2C750C4736A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08E3FD2-6545-E395-92CC-3FE980B504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FC07741-66A8-BC30-6EC1-C387B77E0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E68AAE0-853B-6EB0-6EDF-C5EB0F4922F0}"/>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6" name="Marcador de pie de página 5">
            <a:extLst>
              <a:ext uri="{FF2B5EF4-FFF2-40B4-BE49-F238E27FC236}">
                <a16:creationId xmlns:a16="http://schemas.microsoft.com/office/drawing/2014/main" id="{2FA0A2C5-B43C-38E2-DB1B-A5E19B1F593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F2470A8-AACC-7067-3A75-957547E0633C}"/>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039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129508-934E-236A-1CA0-1556D67D1E2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CA1A55A-643F-B60A-9060-04B577903C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4CBDD412-9ECE-7801-34CA-7E986DB7F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7472605-C7B5-CFBC-3DEC-784B7D209E06}"/>
              </a:ext>
            </a:extLst>
          </p:cNvPr>
          <p:cNvSpPr>
            <a:spLocks noGrp="1"/>
          </p:cNvSpPr>
          <p:nvPr>
            <p:ph type="dt" sz="half" idx="10"/>
          </p:nvPr>
        </p:nvSpPr>
        <p:spPr/>
        <p:txBody>
          <a:bodyPr/>
          <a:lstStyle/>
          <a:p>
            <a:fld id="{CC60154C-58D9-4BF7-8014-84EA1728402A}" type="datetimeFigureOut">
              <a:rPr lang="es-ES" smtClean="0"/>
              <a:t>31/10/2025</a:t>
            </a:fld>
            <a:endParaRPr lang="es-ES"/>
          </a:p>
        </p:txBody>
      </p:sp>
      <p:sp>
        <p:nvSpPr>
          <p:cNvPr id="6" name="Marcador de pie de página 5">
            <a:extLst>
              <a:ext uri="{FF2B5EF4-FFF2-40B4-BE49-F238E27FC236}">
                <a16:creationId xmlns:a16="http://schemas.microsoft.com/office/drawing/2014/main" id="{6DA7266C-C667-331E-F369-B4C028D313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5F6A2A2-C318-90EE-1F89-10E408A7F530}"/>
              </a:ext>
            </a:extLst>
          </p:cNvPr>
          <p:cNvSpPr>
            <a:spLocks noGrp="1"/>
          </p:cNvSpPr>
          <p:nvPr>
            <p:ph type="sldNum" sz="quarter" idx="12"/>
          </p:nvPr>
        </p:nvSpPr>
        <p:spPr/>
        <p:txBody>
          <a:bodyPr/>
          <a:lstStyle/>
          <a:p>
            <a:fld id="{F8CC1D33-B203-40A3-BEAE-A01565C6F66C}" type="slidenum">
              <a:rPr lang="es-ES" smtClean="0"/>
              <a:t>‹Nº›</a:t>
            </a:fld>
            <a:endParaRPr lang="es-ES"/>
          </a:p>
        </p:txBody>
      </p:sp>
    </p:spTree>
    <p:extLst>
      <p:ext uri="{BB962C8B-B14F-4D97-AF65-F5344CB8AC3E}">
        <p14:creationId xmlns:p14="http://schemas.microsoft.com/office/powerpoint/2010/main" val="384400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5E3F6B-B54F-488D-C7A7-6D2C5D0518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04EC4C-D9FF-6E5B-5410-BA6E129802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280B33-2ABC-E1DF-2DE3-F80A36367F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60154C-58D9-4BF7-8014-84EA1728402A}" type="datetimeFigureOut">
              <a:rPr lang="es-ES" smtClean="0"/>
              <a:t>31/10/2025</a:t>
            </a:fld>
            <a:endParaRPr lang="es-ES"/>
          </a:p>
        </p:txBody>
      </p:sp>
      <p:sp>
        <p:nvSpPr>
          <p:cNvPr id="5" name="Marcador de pie de página 4">
            <a:extLst>
              <a:ext uri="{FF2B5EF4-FFF2-40B4-BE49-F238E27FC236}">
                <a16:creationId xmlns:a16="http://schemas.microsoft.com/office/drawing/2014/main" id="{CDEA3ADF-AE0B-719B-A259-770A65C6E8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03ABCEF-1094-DD43-D6CF-FD0D70FFB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8CC1D33-B203-40A3-BEAE-A01565C6F66C}" type="slidenum">
              <a:rPr lang="es-ES" smtClean="0"/>
              <a:t>‹Nº›</a:t>
            </a:fld>
            <a:endParaRPr lang="es-ES"/>
          </a:p>
        </p:txBody>
      </p:sp>
    </p:spTree>
    <p:extLst>
      <p:ext uri="{BB962C8B-B14F-4D97-AF65-F5344CB8AC3E}">
        <p14:creationId xmlns:p14="http://schemas.microsoft.com/office/powerpoint/2010/main" val="18646782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31/10/2025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3299711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8.xml"/><Relationship Id="rId1" Type="http://schemas.openxmlformats.org/officeDocument/2006/relationships/themeOverride" Target="../theme/themeOverride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png"/><Relationship Id="rId4" Type="http://schemas.microsoft.com/office/2007/relationships/hdphoto" Target="../media/hdphoto2.wdp"/><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2.jpeg"/><Relationship Id="rId7" Type="http://schemas.openxmlformats.org/officeDocument/2006/relationships/diagramColors" Target="../diagrams/colors1.xml"/><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DD90F6-2C90-B1DD-78A1-71DECFCC778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pt-BR" noProof="0" dirty="0"/>
          </a:p>
        </p:txBody>
      </p:sp>
      <p:pic>
        <p:nvPicPr>
          <p:cNvPr id="4" name="Imagen 3" descr="Un grupo de personas disfrazadas&#10;&#10;El contenido generado por IA puede ser incorrecto.">
            <a:extLst>
              <a:ext uri="{FF2B5EF4-FFF2-40B4-BE49-F238E27FC236}">
                <a16:creationId xmlns:a16="http://schemas.microsoft.com/office/drawing/2014/main" id="{302160FA-5764-BDA2-0BDC-A98EB56D39E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97796" y="2761674"/>
            <a:ext cx="5798831" cy="3793068"/>
          </a:xfrm>
          <a:prstGeom prst="rect">
            <a:avLst/>
          </a:prstGeom>
          <a:ln w="38100" cap="sq">
            <a:solidFill>
              <a:srgbClr val="6886AF"/>
            </a:solidFill>
            <a:prstDash val="solid"/>
            <a:miter lim="800000"/>
          </a:ln>
          <a:effectLst>
            <a:outerShdw blurRad="50800" dist="38100" dir="2700000" algn="tl" rotWithShape="0">
              <a:srgbClr val="000000">
                <a:alpha val="43000"/>
              </a:srgbClr>
            </a:outerShdw>
          </a:effectLst>
        </p:spPr>
      </p:pic>
      <p:pic>
        <p:nvPicPr>
          <p:cNvPr id="3" name="Imagen 2" descr="Imagen que contiene persona, exterior, montaña, hombre&#10;&#10;El contenido generado por IA puede ser incorrecto.">
            <a:extLst>
              <a:ext uri="{FF2B5EF4-FFF2-40B4-BE49-F238E27FC236}">
                <a16:creationId xmlns:a16="http://schemas.microsoft.com/office/drawing/2014/main" id="{15F56F9E-282D-5CD7-CAD0-B9C1593C44D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6195373" y="244205"/>
            <a:ext cx="5798831" cy="6310537"/>
          </a:xfrm>
          <a:prstGeom prst="rect">
            <a:avLst/>
          </a:prstGeom>
          <a:ln w="38100" cap="sq">
            <a:solidFill>
              <a:srgbClr val="81483D"/>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74D46CA2-5464-8D1C-5063-EA6D6596A3EC}"/>
              </a:ext>
            </a:extLst>
          </p:cNvPr>
          <p:cNvSpPr txBox="1"/>
          <p:nvPr/>
        </p:nvSpPr>
        <p:spPr>
          <a:xfrm>
            <a:off x="197797" y="185151"/>
            <a:ext cx="5898204" cy="2447432"/>
          </a:xfrm>
          <a:prstGeom prst="rect">
            <a:avLst/>
          </a:prstGeom>
          <a:noFill/>
        </p:spPr>
        <p:txBody>
          <a:bodyPr wrap="square" rtlCol="0">
            <a:prstTxWarp prst="textTriangle">
              <a:avLst/>
            </a:prstTxWarp>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800" b="1" noProof="0" dirty="0">
                <a:ln/>
                <a:solidFill>
                  <a:schemeClr val="accent3"/>
                </a:solidFill>
              </a:rPr>
              <a:t>GIGANTES</a:t>
            </a:r>
            <a:br>
              <a:rPr lang="pt-BR" sz="4800" b="1" noProof="0" dirty="0">
                <a:ln/>
                <a:solidFill>
                  <a:schemeClr val="accent3"/>
                </a:solidFill>
              </a:rPr>
            </a:br>
            <a:r>
              <a:rPr lang="pt-BR" sz="4800" b="1" noProof="0" dirty="0">
                <a:ln/>
                <a:solidFill>
                  <a:schemeClr val="accent3"/>
                </a:solidFill>
              </a:rPr>
              <a:t>DA FÉ:</a:t>
            </a:r>
            <a:br>
              <a:rPr lang="pt-BR" sz="4800" b="1" noProof="0" dirty="0">
                <a:ln/>
                <a:solidFill>
                  <a:schemeClr val="accent3"/>
                </a:solidFill>
              </a:rPr>
            </a:br>
            <a:r>
              <a:rPr lang="pt-BR" sz="4800" b="1" noProof="0" dirty="0">
                <a:ln/>
                <a:solidFill>
                  <a:schemeClr val="accent3"/>
                </a:solidFill>
              </a:rPr>
              <a:t>JOSUÉ E CALEBE</a:t>
            </a:r>
          </a:p>
        </p:txBody>
      </p:sp>
      <p:sp>
        <p:nvSpPr>
          <p:cNvPr id="9" name="CuadroTexto 8">
            <a:extLst>
              <a:ext uri="{FF2B5EF4-FFF2-40B4-BE49-F238E27FC236}">
                <a16:creationId xmlns:a16="http://schemas.microsoft.com/office/drawing/2014/main" id="{0D25A50C-4482-A76D-CAF8-9381368D5407}"/>
              </a:ext>
            </a:extLst>
          </p:cNvPr>
          <p:cNvSpPr txBox="1"/>
          <p:nvPr/>
        </p:nvSpPr>
        <p:spPr>
          <a:xfrm>
            <a:off x="0" y="6541857"/>
            <a:ext cx="12188951" cy="338554"/>
          </a:xfrm>
          <a:prstGeom prst="rect">
            <a:avLst/>
          </a:prstGeom>
          <a:noFill/>
        </p:spPr>
        <p:txBody>
          <a:bodyPr wrap="square" rtlCol="0">
            <a:spAutoFit/>
          </a:bodyPr>
          <a:lstStyle/>
          <a:p>
            <a:pPr algn="ctr"/>
            <a:r>
              <a:rPr lang="pt-BR" sz="1600" b="1" dirty="0">
                <a:solidFill>
                  <a:srgbClr val="7E6000"/>
                </a:solidFill>
              </a:rPr>
              <a:t>Lição 8 para 22 de novembro de 2025</a:t>
            </a:r>
            <a:endParaRPr lang="pt-BR" sz="1600" b="1" noProof="0" dirty="0">
              <a:solidFill>
                <a:srgbClr val="7E6000"/>
              </a:solidFill>
            </a:endParaRPr>
          </a:p>
        </p:txBody>
      </p:sp>
    </p:spTree>
    <p:extLst>
      <p:ext uri="{BB962C8B-B14F-4D97-AF65-F5344CB8AC3E}">
        <p14:creationId xmlns:p14="http://schemas.microsoft.com/office/powerpoint/2010/main" val="83261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E10678-4ACE-79DC-E203-D821C1C3F51E}"/>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E42F93B6-BFFC-7BC4-4056-1F15FDC84468}"/>
              </a:ext>
            </a:extLst>
          </p:cNvPr>
          <p:cNvSpPr>
            <a:spLocks noGrp="1" noRot="1" noMove="1" noResize="1" noEditPoints="1" noAdjustHandles="1" noChangeArrowheads="1" noChangeShapeType="1"/>
          </p:cNvSpPr>
          <p:nvPr/>
        </p:nvSpPr>
        <p:spPr>
          <a:xfrm>
            <a:off x="-144379" y="3785422"/>
            <a:ext cx="12464715" cy="2017255"/>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2" name="Imagen 1" descr="Dibujo de una persona&#10;&#10;El contenido generado por IA puede ser incorrecto.">
            <a:extLst>
              <a:ext uri="{FF2B5EF4-FFF2-40B4-BE49-F238E27FC236}">
                <a16:creationId xmlns:a16="http://schemas.microsoft.com/office/drawing/2014/main" id="{EFAD08D6-53DE-0330-18F2-2BBF328FB2B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5462336" y="0"/>
            <a:ext cx="6858000" cy="6858000"/>
          </a:xfrm>
          <a:prstGeom prst="rect">
            <a:avLst/>
          </a:prstGeom>
        </p:spPr>
      </p:pic>
      <p:sp>
        <p:nvSpPr>
          <p:cNvPr id="3" name="CuadroTexto 2">
            <a:extLst>
              <a:ext uri="{FF2B5EF4-FFF2-40B4-BE49-F238E27FC236}">
                <a16:creationId xmlns:a16="http://schemas.microsoft.com/office/drawing/2014/main" id="{D6D9FF23-86E8-F4C9-2898-1EEE2607A7BA}"/>
              </a:ext>
            </a:extLst>
          </p:cNvPr>
          <p:cNvSpPr txBox="1"/>
          <p:nvPr/>
        </p:nvSpPr>
        <p:spPr>
          <a:xfrm>
            <a:off x="0" y="3855331"/>
            <a:ext cx="5545393" cy="1877437"/>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pt-BR" sz="5800" b="1" dirty="0">
                <a:ln/>
                <a:solidFill>
                  <a:srgbClr val="9A37C9"/>
                </a:solidFill>
              </a:rPr>
              <a:t>COMO OBTER FÉ</a:t>
            </a:r>
            <a:endParaRPr lang="pt-BR" sz="5800" b="1" noProof="0" dirty="0">
              <a:ln/>
              <a:solidFill>
                <a:srgbClr val="9A37C9"/>
              </a:solidFill>
            </a:endParaRPr>
          </a:p>
        </p:txBody>
      </p:sp>
    </p:spTree>
    <p:extLst>
      <p:ext uri="{BB962C8B-B14F-4D97-AF65-F5344CB8AC3E}">
        <p14:creationId xmlns:p14="http://schemas.microsoft.com/office/powerpoint/2010/main" val="2743307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DC341E-F529-936A-71E0-7E232C712598}"/>
              </a:ext>
            </a:extLst>
          </p:cNvPr>
          <p:cNvSpPr txBox="1"/>
          <p:nvPr/>
        </p:nvSpPr>
        <p:spPr>
          <a:xfrm>
            <a:off x="0" y="72560"/>
            <a:ext cx="12192000" cy="1477328"/>
          </a:xfrm>
          <a:prstGeom prst="rect">
            <a:avLst/>
          </a:prstGeom>
          <a:noFill/>
        </p:spPr>
        <p:txBody>
          <a:bodyPr wrap="square">
            <a:spAutoFit/>
          </a:bodyPr>
          <a:lstStyle>
            <a:defPPr>
              <a:defRPr lang="es-ES"/>
            </a:defPPr>
            <a:lvl1pPr algn="ctr">
              <a:defRPr b="1">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defRPr>
            </a:lvl1pPr>
          </a:lstStyle>
          <a:p>
            <a:r>
              <a:rPr lang="pt-BR" dirty="0">
                <a:solidFill>
                  <a:schemeClr val="bg2">
                    <a:lumMod val="60000"/>
                    <a:lumOff val="40000"/>
                  </a:schemeClr>
                </a:solidFill>
                <a:effectLst>
                  <a:glow rad="101600">
                    <a:srgbClr val="392B81"/>
                  </a:glow>
                  <a:outerShdw blurRad="38100" dist="38100" dir="2700000" algn="tl">
                    <a:srgbClr val="000000">
                      <a:alpha val="43137"/>
                    </a:srgbClr>
                  </a:outerShdw>
                </a:effectLst>
              </a:rPr>
              <a:t>"Portanto, nós, tendo ao nosso redor tantas pessoas que demonstraram sua fé, deixemos de lado tudo o que nos impede e o pecado que nos enlaça, e corramos com força a carreira que está diante de nós. Fixemos o olhar em Jesus, porque é d'Ele que procede a nossa fé, e é Ele que a aperfeiçoa. Jesus sofreu na cruz, desprezando a vergonha de tal morte, porque sabia que depois do sofrimento teria alegria e alegria; e está sentado à direita do trono de Deus” </a:t>
            </a:r>
            <a:r>
              <a:rPr lang="pt-BR" sz="1400" noProof="0" dirty="0">
                <a:solidFill>
                  <a:schemeClr val="bg2">
                    <a:lumMod val="60000"/>
                    <a:lumOff val="40000"/>
                  </a:schemeClr>
                </a:solidFill>
                <a:effectLst>
                  <a:glow rad="101600">
                    <a:srgbClr val="392B81"/>
                  </a:glow>
                  <a:outerShdw blurRad="38100" dist="38100" dir="2700000" algn="tl">
                    <a:srgbClr val="000000">
                      <a:alpha val="43137"/>
                    </a:srgbClr>
                  </a:outerShdw>
                </a:effectLst>
              </a:rPr>
              <a:t>(Hebreus 12:1-2 </a:t>
            </a:r>
            <a:r>
              <a:rPr lang="pt-BR" sz="1100" noProof="0" dirty="0" err="1">
                <a:solidFill>
                  <a:schemeClr val="bg2">
                    <a:lumMod val="60000"/>
                    <a:lumOff val="40000"/>
                  </a:schemeClr>
                </a:solidFill>
                <a:effectLst>
                  <a:glow rad="101600">
                    <a:srgbClr val="392B81"/>
                  </a:glow>
                  <a:outerShdw blurRad="38100" dist="38100" dir="2700000" algn="tl">
                    <a:srgbClr val="000000">
                      <a:alpha val="43137"/>
                    </a:srgbClr>
                  </a:outerShdw>
                </a:effectLst>
              </a:rPr>
              <a:t>DHHe</a:t>
            </a:r>
            <a:r>
              <a:rPr lang="pt-BR" sz="1400" noProof="0" dirty="0">
                <a:solidFill>
                  <a:schemeClr val="bg2">
                    <a:lumMod val="60000"/>
                    <a:lumOff val="40000"/>
                  </a:schemeClr>
                </a:solidFill>
                <a:effectLst>
                  <a:glow rad="101600">
                    <a:srgbClr val="392B81"/>
                  </a:glow>
                  <a:outerShdw blurRad="38100" dist="38100" dir="2700000" algn="tl">
                    <a:srgbClr val="000000">
                      <a:alpha val="43137"/>
                    </a:srgbClr>
                  </a:outerShdw>
                </a:effectLst>
              </a:rPr>
              <a:t>)</a:t>
            </a:r>
            <a:endParaRPr lang="pt-BR" noProof="0" dirty="0">
              <a:solidFill>
                <a:schemeClr val="bg2">
                  <a:lumMod val="60000"/>
                  <a:lumOff val="40000"/>
                </a:schemeClr>
              </a:solidFill>
              <a:effectLst>
                <a:glow rad="101600">
                  <a:srgbClr val="392B81"/>
                </a:glow>
                <a:outerShdw blurRad="38100" dist="38100" dir="2700000" algn="tl">
                  <a:srgbClr val="000000">
                    <a:alpha val="43137"/>
                  </a:srgbClr>
                </a:outerShdw>
              </a:effectLst>
            </a:endParaRPr>
          </a:p>
        </p:txBody>
      </p:sp>
      <p:sp>
        <p:nvSpPr>
          <p:cNvPr id="4" name="CuadroTexto 3">
            <a:extLst>
              <a:ext uri="{FF2B5EF4-FFF2-40B4-BE49-F238E27FC236}">
                <a16:creationId xmlns:a16="http://schemas.microsoft.com/office/drawing/2014/main" id="{179C78E0-C3AD-6C15-92D0-F3386A0CD5EE}"/>
              </a:ext>
            </a:extLst>
          </p:cNvPr>
          <p:cNvSpPr txBox="1"/>
          <p:nvPr/>
        </p:nvSpPr>
        <p:spPr>
          <a:xfrm>
            <a:off x="209549" y="1609725"/>
            <a:ext cx="9153526" cy="1015663"/>
          </a:xfrm>
          <a:prstGeom prst="rect">
            <a:avLst/>
          </a:prstGeom>
          <a:noFill/>
        </p:spPr>
        <p:txBody>
          <a:bodyPr wrap="square" rtlCol="0">
            <a:spAutoFit/>
          </a:bodyPr>
          <a:lstStyle/>
          <a:p>
            <a:pPr>
              <a:spcBef>
                <a:spcPts val="600"/>
              </a:spcBef>
            </a:pPr>
            <a:r>
              <a:rPr lang="pt-BR" sz="2000" b="1" dirty="0"/>
              <a:t>Nosso comportamento tende a refletir o que contemplamos. Existem até os chamados "neurônios-espelho" que reduzem a distinção entre observar algo e fazê-lo.</a:t>
            </a:r>
            <a:endParaRPr lang="pt-BR" sz="2000" b="1" noProof="0" dirty="0"/>
          </a:p>
        </p:txBody>
      </p:sp>
      <p:pic>
        <p:nvPicPr>
          <p:cNvPr id="5" name="Imagen 4" descr="Imagen que contiene mujer&#10;&#10;El contenido generado por IA puede ser incorrecto.">
            <a:extLst>
              <a:ext uri="{FF2B5EF4-FFF2-40B4-BE49-F238E27FC236}">
                <a16:creationId xmlns:a16="http://schemas.microsoft.com/office/drawing/2014/main" id="{E47BB087-C017-8A7E-5787-84435509CB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9410285" y="1708048"/>
            <a:ext cx="2505797" cy="1629504"/>
          </a:xfrm>
          <a:prstGeom prst="ellipse">
            <a:avLst/>
          </a:prstGeom>
          <a:ln w="63500" cap="rnd">
            <a:solidFill>
              <a:srgbClr val="7030A0"/>
            </a:solidFill>
          </a:ln>
          <a:effectLst/>
          <a:scene3d>
            <a:camera prst="orthographicFront"/>
            <a:lightRig rig="contrasting" dir="t">
              <a:rot lat="0" lon="0" rev="3000000"/>
            </a:lightRig>
          </a:scene3d>
          <a:sp3d contourW="7620">
            <a:bevelT w="95250" h="31750"/>
            <a:contourClr>
              <a:srgbClr val="333333"/>
            </a:contourClr>
          </a:sp3d>
        </p:spPr>
      </p:pic>
      <p:pic>
        <p:nvPicPr>
          <p:cNvPr id="7" name="Imagen 6" descr="Un par de personas de pie&#10;&#10;El contenido generado por IA puede ser incorrecto.">
            <a:extLst>
              <a:ext uri="{FF2B5EF4-FFF2-40B4-BE49-F238E27FC236}">
                <a16:creationId xmlns:a16="http://schemas.microsoft.com/office/drawing/2014/main" id="{8648A1FF-4635-F28D-0621-AD2CF40FF8A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b="-200"/>
          <a:stretch>
            <a:fillRect/>
          </a:stretch>
        </p:blipFill>
        <p:spPr>
          <a:xfrm>
            <a:off x="114300" y="3390900"/>
            <a:ext cx="3888834" cy="3317111"/>
          </a:xfrm>
          <a:prstGeom prst="round2DiagRect">
            <a:avLst>
              <a:gd name="adj1" fmla="val 16667"/>
              <a:gd name="adj2" fmla="val 0"/>
            </a:avLst>
          </a:prstGeom>
          <a:ln w="38100" cap="sq">
            <a:solidFill>
              <a:srgbClr val="D57124"/>
            </a:solidFill>
            <a:miter lim="800000"/>
          </a:ln>
          <a:effectLst>
            <a:outerShdw blurRad="254000" algn="tl" rotWithShape="0">
              <a:srgbClr val="000000">
                <a:alpha val="43000"/>
              </a:srgbClr>
            </a:outerShdw>
          </a:effectLst>
        </p:spPr>
      </p:pic>
      <p:pic>
        <p:nvPicPr>
          <p:cNvPr id="9" name="Imagen 8" descr="Imagen que contiene persona, hombre, edificio, ventana&#10;&#10;El contenido generado por IA puede ser incorrecto.">
            <a:extLst>
              <a:ext uri="{FF2B5EF4-FFF2-40B4-BE49-F238E27FC236}">
                <a16:creationId xmlns:a16="http://schemas.microsoft.com/office/drawing/2014/main" id="{D65788F3-3223-6E79-45B6-1A02B504B86D}"/>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43977" y="4402932"/>
            <a:ext cx="1914674" cy="2362200"/>
          </a:xfrm>
          <a:prstGeom prst="round2DiagRect">
            <a:avLst>
              <a:gd name="adj1" fmla="val 0"/>
              <a:gd name="adj2" fmla="val 15406"/>
            </a:avLst>
          </a:prstGeom>
          <a:ln w="38100" cap="sq">
            <a:solidFill>
              <a:schemeClr val="accent1">
                <a:lumMod val="50000"/>
              </a:schemeClr>
            </a:solidFill>
            <a:miter lim="800000"/>
          </a:ln>
          <a:effectLst>
            <a:outerShdw blurRad="254000" algn="tl" rotWithShape="0">
              <a:srgbClr val="000000">
                <a:alpha val="43000"/>
              </a:srgbClr>
            </a:outerShdw>
          </a:effectLst>
        </p:spPr>
      </p:pic>
      <p:sp>
        <p:nvSpPr>
          <p:cNvPr id="11" name="CuadroTexto 10">
            <a:extLst>
              <a:ext uri="{FF2B5EF4-FFF2-40B4-BE49-F238E27FC236}">
                <a16:creationId xmlns:a16="http://schemas.microsoft.com/office/drawing/2014/main" id="{AAD026DF-5C8A-A732-89A0-D5C1338609B5}"/>
              </a:ext>
            </a:extLst>
          </p:cNvPr>
          <p:cNvSpPr txBox="1"/>
          <p:nvPr/>
        </p:nvSpPr>
        <p:spPr>
          <a:xfrm>
            <a:off x="4133850" y="3333750"/>
            <a:ext cx="8058150" cy="1323439"/>
          </a:xfrm>
          <a:prstGeom prst="rect">
            <a:avLst/>
          </a:prstGeom>
          <a:noFill/>
        </p:spPr>
        <p:txBody>
          <a:bodyPr wrap="square">
            <a:spAutoFit/>
          </a:bodyPr>
          <a:lstStyle/>
          <a:p>
            <a:pPr>
              <a:spcBef>
                <a:spcPts val="600"/>
              </a:spcBef>
            </a:pPr>
            <a:r>
              <a:rPr lang="pt-BR" sz="2000" b="1" dirty="0"/>
              <a:t>Ao estudarmos a vida de pessoas de fé como Calebe e Josué, aprendemos a confiar em Deus como eles confiaram. ser humilde como eles eram; para dar testemunho da verdade com ousadia, como fizeram.</a:t>
            </a:r>
            <a:endParaRPr lang="pt-BR" sz="2000" b="1" noProof="0" dirty="0"/>
          </a:p>
        </p:txBody>
      </p:sp>
      <p:sp>
        <p:nvSpPr>
          <p:cNvPr id="13" name="CuadroTexto 12">
            <a:extLst>
              <a:ext uri="{FF2B5EF4-FFF2-40B4-BE49-F238E27FC236}">
                <a16:creationId xmlns:a16="http://schemas.microsoft.com/office/drawing/2014/main" id="{9BDA50DF-3F0D-D2C6-2573-CD270A4E0D3D}"/>
              </a:ext>
            </a:extLst>
          </p:cNvPr>
          <p:cNvSpPr txBox="1"/>
          <p:nvPr/>
        </p:nvSpPr>
        <p:spPr>
          <a:xfrm>
            <a:off x="4133850" y="4822984"/>
            <a:ext cx="6010127" cy="1938992"/>
          </a:xfrm>
          <a:prstGeom prst="rect">
            <a:avLst/>
          </a:prstGeom>
          <a:noFill/>
        </p:spPr>
        <p:txBody>
          <a:bodyPr wrap="square">
            <a:spAutoFit/>
          </a:bodyPr>
          <a:lstStyle/>
          <a:p>
            <a:pPr>
              <a:spcBef>
                <a:spcPts val="600"/>
              </a:spcBef>
            </a:pPr>
            <a:r>
              <a:rPr lang="pt-BR" sz="2000" b="1" dirty="0"/>
              <a:t>Mas como ser transformado? A Bíblia é clara: deixar o Espírito Santo trabalhar em nós (2 Coríntios 3:18). Este é um trabalho ativo. Devemos escolher ser transformados e, como Calebe, começar a trabalhar. Somos chamados a ser sacrifícios vivos para Deus </a:t>
            </a:r>
            <a:r>
              <a:rPr lang="pt-BR" sz="2000" b="1" noProof="0" dirty="0"/>
              <a:t>(Rom. 12:1-2).</a:t>
            </a:r>
          </a:p>
        </p:txBody>
      </p:sp>
      <p:sp>
        <p:nvSpPr>
          <p:cNvPr id="6" name="CuadroTexto 5">
            <a:extLst>
              <a:ext uri="{FF2B5EF4-FFF2-40B4-BE49-F238E27FC236}">
                <a16:creationId xmlns:a16="http://schemas.microsoft.com/office/drawing/2014/main" id="{459C1D00-4E82-22C4-8587-65E6094F0C1C}"/>
              </a:ext>
            </a:extLst>
          </p:cNvPr>
          <p:cNvSpPr txBox="1"/>
          <p:nvPr/>
        </p:nvSpPr>
        <p:spPr>
          <a:xfrm>
            <a:off x="209548" y="2625388"/>
            <a:ext cx="9200737" cy="707886"/>
          </a:xfrm>
          <a:prstGeom prst="rect">
            <a:avLst/>
          </a:prstGeom>
          <a:noFill/>
        </p:spPr>
        <p:txBody>
          <a:bodyPr wrap="square">
            <a:spAutoFit/>
          </a:bodyPr>
          <a:lstStyle/>
          <a:p>
            <a:pPr>
              <a:spcBef>
                <a:spcPts val="600"/>
              </a:spcBef>
            </a:pPr>
            <a:r>
              <a:rPr lang="pt-BR" sz="2000" b="1" dirty="0"/>
              <a:t>A Bíblia convida-nos a olhar para o exemplo dos grandes heróis da fé, com especial atenção para Jesus, o exemplo supremo </a:t>
            </a:r>
            <a:r>
              <a:rPr lang="pt-BR" sz="2000" b="1" noProof="0" dirty="0"/>
              <a:t>(Heb. 12:1-2).</a:t>
            </a:r>
          </a:p>
        </p:txBody>
      </p:sp>
    </p:spTree>
    <p:extLst>
      <p:ext uri="{BB962C8B-B14F-4D97-AF65-F5344CB8AC3E}">
        <p14:creationId xmlns:p14="http://schemas.microsoft.com/office/powerpoint/2010/main" val="128519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900" decel="100000" fill="hold"/>
                                        <p:tgtEl>
                                          <p:spTgt spid="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42" presetID="37"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900" decel="100000" fill="hold"/>
                                        <p:tgtEl>
                                          <p:spTgt spid="13"/>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49F5525-524A-1811-46F2-B24A2A1D8BA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9EB02C5-515C-75AE-40CD-E77AAAA8A234}"/>
              </a:ext>
            </a:extLst>
          </p:cNvPr>
          <p:cNvSpPr txBox="1"/>
          <p:nvPr/>
        </p:nvSpPr>
        <p:spPr>
          <a:xfrm>
            <a:off x="1724025" y="603868"/>
            <a:ext cx="10467975" cy="5709255"/>
          </a:xfrm>
          <a:prstGeom prst="rect">
            <a:avLst/>
          </a:prstGeom>
          <a:noFill/>
        </p:spPr>
        <p:txBody>
          <a:bodyPr wrap="square">
            <a:spAutoFit/>
          </a:bodyPr>
          <a:lstStyle/>
          <a:p>
            <a:pPr>
              <a:spcBef>
                <a:spcPts val="600"/>
              </a:spcBef>
            </a:pPr>
            <a:r>
              <a:rPr lang="pt-BR" sz="2400" b="1" dirty="0">
                <a:latin typeface="Constantia" panose="02030602050306030303" pitchFamily="18" charset="0"/>
              </a:rPr>
              <a:t>“Hoje precisamos de homens de completa fidelidade, homens que sigam plenamente o Senhor, homens que não estejam dispostos a ficar em silêncio quando devem falar, que sejam firmes como aço aos princípios, que não tentem ostentar ostensivamente, que andem humildemente com Deus, que sejam pacientes, gentis, bondosos e corteses, que entendam que a ciência da oração consiste em exercer fé e fazer obras que glorifiquem a Deus e façam o bem ao Seu Deus... Seguir Jesus requer uma conversão sincera no início, e uma repetição dessa conversão diariamente.
Foi a fé de Calebe em Deus que lhe deu coragem, o livrou do medo dos homens, mesmo dos grandes gigantes, filhos de Anaque, e o capacitou a permanecer firme e inabalável na defesa do bem. É dessa mesma fonte exaltada, o grande General dos exércitos, que todo verdadeiro soldado da cruz de Cristo deve haurir força e coragem para superar obstáculos que muitas vezes parecem intransponíveis”</a:t>
            </a:r>
            <a:endParaRPr lang="pt-BR" sz="2400" b="1" noProof="0" dirty="0">
              <a:latin typeface="Constantia" panose="02030602050306030303" pitchFamily="18" charset="0"/>
            </a:endParaRPr>
          </a:p>
        </p:txBody>
      </p:sp>
      <p:sp>
        <p:nvSpPr>
          <p:cNvPr id="4" name="CuadroTexto 3">
            <a:extLst>
              <a:ext uri="{FF2B5EF4-FFF2-40B4-BE49-F238E27FC236}">
                <a16:creationId xmlns:a16="http://schemas.microsoft.com/office/drawing/2014/main" id="{81B549FD-6580-66FC-9565-CCE56B79EE27}"/>
              </a:ext>
            </a:extLst>
          </p:cNvPr>
          <p:cNvSpPr txBox="1"/>
          <p:nvPr/>
        </p:nvSpPr>
        <p:spPr>
          <a:xfrm>
            <a:off x="7878768" y="6519446"/>
            <a:ext cx="4313232" cy="338554"/>
          </a:xfrm>
          <a:prstGeom prst="rect">
            <a:avLst/>
          </a:prstGeom>
          <a:noFill/>
        </p:spPr>
        <p:txBody>
          <a:bodyPr wrap="none" rtlCol="0">
            <a:spAutoFit/>
          </a:bodyPr>
          <a:lstStyle/>
          <a:p>
            <a:pPr algn="r"/>
            <a:r>
              <a:rPr lang="pt-BR" sz="1600" b="1" noProof="0" dirty="0"/>
              <a:t>E. G. W</a:t>
            </a:r>
            <a:r>
              <a:rPr lang="pt-BR" sz="1600" b="1" dirty="0"/>
              <a:t>. (Filhos e Filhas de Deus, </a:t>
            </a:r>
            <a:r>
              <a:rPr lang="pt-BR" sz="1600" b="1" noProof="0" dirty="0"/>
              <a:t>19 </a:t>
            </a:r>
            <a:r>
              <a:rPr lang="pt-BR" sz="1600" b="1" dirty="0"/>
              <a:t>de Julho)</a:t>
            </a:r>
            <a:endParaRPr lang="pt-BR" sz="1600" b="1" noProof="0" dirty="0"/>
          </a:p>
        </p:txBody>
      </p:sp>
    </p:spTree>
    <p:extLst>
      <p:ext uri="{BB962C8B-B14F-4D97-AF65-F5344CB8AC3E}">
        <p14:creationId xmlns:p14="http://schemas.microsoft.com/office/powerpoint/2010/main" val="118868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13F301-D338-B5CB-629D-A348DE6BE163}"/>
            </a:ext>
          </a:extLst>
        </p:cNvPr>
        <p:cNvGrpSpPr/>
        <p:nvPr/>
      </p:nvGrpSpPr>
      <p:grpSpPr>
        <a:xfrm>
          <a:off x="0" y="0"/>
          <a:ext cx="0" cy="0"/>
          <a:chOff x="0" y="0"/>
          <a:chExt cx="0" cy="0"/>
        </a:xfrm>
      </p:grpSpPr>
      <p:sp>
        <p:nvSpPr>
          <p:cNvPr id="22" name="Rectangle 21">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t-BR"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5" name="Imagen 14">
            <a:extLst>
              <a:ext uri="{FF2B5EF4-FFF2-40B4-BE49-F238E27FC236}">
                <a16:creationId xmlns:a16="http://schemas.microsoft.com/office/drawing/2014/main" id="{A13562C4-4848-0422-5D20-0C296C866603}"/>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38"/>
          <a:stretch>
            <a:fillRect/>
          </a:stretch>
        </p:blipFill>
        <p:spPr>
          <a:xfrm>
            <a:off x="20" y="10"/>
            <a:ext cx="4003019" cy="338888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descr="Un par de personas sentadas en una mesa&#10;&#10;El contenido generado por IA puede ser incorrecto.">
            <a:extLst>
              <a:ext uri="{FF2B5EF4-FFF2-40B4-BE49-F238E27FC236}">
                <a16:creationId xmlns:a16="http://schemas.microsoft.com/office/drawing/2014/main" id="{6B2535C6-5E94-7217-2A7E-3C7A49E00DBC}"/>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rcRect/>
          <a:stretch>
            <a:fillRect/>
          </a:stretch>
        </p:blipFill>
        <p:spPr>
          <a:xfrm>
            <a:off x="20" y="3469102"/>
            <a:ext cx="4003019" cy="3388893"/>
          </a:xfrm>
          <a:prstGeom prst="roundRect">
            <a:avLst>
              <a:gd name="adj" fmla="val 514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descr="Pintura de una persona con un traje de color negro&#10;&#10;El contenido generado por IA puede ser incorrecto.">
            <a:extLst>
              <a:ext uri="{FF2B5EF4-FFF2-40B4-BE49-F238E27FC236}">
                <a16:creationId xmlns:a16="http://schemas.microsoft.com/office/drawing/2014/main" id="{7FED37FF-D484-6690-2861-A81543DB40F1}"/>
              </a:ext>
            </a:extLst>
          </p:cNvPr>
          <p:cNvPicPr>
            <a:picLocks noGrp="1" noRot="1" noChangeAspect="1" noMove="1" noResize="1" noEditPoints="1" noAdjustHandles="1" noChangeArrowheads="1" noChangeShapeType="1" noCrop="1"/>
          </p:cNvPicPr>
          <p:nvPr/>
        </p:nvPicPr>
        <p:blipFill>
          <a:blip r:embed="rId5" cstate="hqprint">
            <a:extLst>
              <a:ext uri="{28A0092B-C50C-407E-A947-70E740481C1C}">
                <a14:useLocalDpi xmlns:a14="http://schemas.microsoft.com/office/drawing/2010/main"/>
              </a:ext>
            </a:extLst>
          </a:blip>
          <a:srcRect/>
          <a:stretch>
            <a:fillRect/>
          </a:stretch>
        </p:blipFill>
        <p:spPr>
          <a:xfrm>
            <a:off x="4094479" y="10"/>
            <a:ext cx="4014047" cy="6857990"/>
          </a:xfrm>
          <a:prstGeom prst="roundRect">
            <a:avLst>
              <a:gd name="adj" fmla="val 38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CuadroTexto 5">
            <a:extLst>
              <a:ext uri="{FF2B5EF4-FFF2-40B4-BE49-F238E27FC236}">
                <a16:creationId xmlns:a16="http://schemas.microsoft.com/office/drawing/2014/main" id="{5EADF2BA-5B72-BC2C-3397-70FD570A62B1}"/>
              </a:ext>
            </a:extLst>
          </p:cNvPr>
          <p:cNvSpPr txBox="1"/>
          <p:nvPr/>
        </p:nvSpPr>
        <p:spPr>
          <a:xfrm>
            <a:off x="8199966" y="175893"/>
            <a:ext cx="3775627" cy="6524863"/>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lang="pt-BR" sz="3800" b="1" dirty="0">
                <a:ln w="12700" cmpd="sng">
                  <a:noFill/>
                  <a:prstDash val="solid"/>
                </a:ln>
                <a:solidFill>
                  <a:srgbClr val="7030A0"/>
                </a:solidFill>
                <a:latin typeface="Comic Sans MS" panose="030F0702030302020204" pitchFamily="66" charset="0"/>
              </a:rPr>
              <a:t>“Lembre-se de seus líderes que falaram a palavra de Deus para você; Considere o resultado de sua vida e imite sua fé”</a:t>
            </a:r>
            <a:endParaRPr kumimoji="0" lang="pt-BR" sz="3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pt-BR" sz="2800" b="1" i="0" u="none" strike="noStrike" kern="1200" cap="none" spc="0" normalizeH="0" baseline="0" noProof="0" dirty="0">
                <a:ln w="12700" cmpd="sng">
                  <a:noFill/>
                  <a:prstDash val="solid"/>
                </a:ln>
                <a:solidFill>
                  <a:srgbClr val="7030A0"/>
                </a:solidFill>
                <a:effectLst/>
                <a:uLnTx/>
                <a:uFillTx/>
                <a:latin typeface="Comic Sans MS" panose="030F0702030302020204" pitchFamily="66" charset="0"/>
                <a:ea typeface="+mn-ea"/>
                <a:cs typeface="+mn-cs"/>
              </a:rPr>
              <a:t>(Hebreus 13:7)</a:t>
            </a:r>
          </a:p>
        </p:txBody>
      </p:sp>
    </p:spTree>
    <p:extLst>
      <p:ext uri="{BB962C8B-B14F-4D97-AF65-F5344CB8AC3E}">
        <p14:creationId xmlns:p14="http://schemas.microsoft.com/office/powerpoint/2010/main" val="411895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58EDB93B-A0CF-7BBC-1794-7E6C491FE906}"/>
              </a:ext>
            </a:extLst>
          </p:cNvPr>
          <p:cNvSpPr>
            <a:spLocks noGrp="1" noRot="1" noMove="1" noResize="1" noEditPoints="1" noAdjustHandles="1" noChangeArrowheads="1" noChangeShapeType="1"/>
          </p:cNvSpPr>
          <p:nvPr/>
        </p:nvSpPr>
        <p:spPr>
          <a:xfrm>
            <a:off x="0" y="0"/>
            <a:ext cx="12192000" cy="3762375"/>
          </a:xfrm>
          <a:prstGeom prst="rect">
            <a:avLst/>
          </a:prstGeom>
          <a:blipFill dpi="0" rotWithShape="1">
            <a:blip r:embed="rId3" cstate="hq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cxnSp>
        <p:nvCxnSpPr>
          <p:cNvPr id="10" name="Conector recto 9">
            <a:extLst>
              <a:ext uri="{FF2B5EF4-FFF2-40B4-BE49-F238E27FC236}">
                <a16:creationId xmlns:a16="http://schemas.microsoft.com/office/drawing/2014/main" id="{254C88E9-953C-A6A2-A3C9-A1FC68AA40A2}"/>
              </a:ext>
            </a:extLst>
          </p:cNvPr>
          <p:cNvCxnSpPr>
            <a:cxnSpLocks noGrp="1" noRot="1" noMove="1" noResize="1" noEditPoints="1" noAdjustHandles="1" noChangeArrowheads="1" noChangeShapeType="1"/>
          </p:cNvCxnSpPr>
          <p:nvPr/>
        </p:nvCxnSpPr>
        <p:spPr>
          <a:xfrm flipH="1">
            <a:off x="0" y="3765755"/>
            <a:ext cx="12192000" cy="0"/>
          </a:xfrm>
          <a:prstGeom prst="line">
            <a:avLst/>
          </a:prstGeom>
          <a:ln w="76200">
            <a:gradFill flip="none" rotWithShape="1">
              <a:gsLst>
                <a:gs pos="0">
                  <a:srgbClr val="8FC698"/>
                </a:gs>
                <a:gs pos="34000">
                  <a:srgbClr val="D1D9D1"/>
                </a:gs>
                <a:gs pos="68000">
                  <a:srgbClr val="EFA0BA"/>
                </a:gs>
                <a:gs pos="100000">
                  <a:srgbClr val="EFA0BA"/>
                </a:gs>
              </a:gsLst>
              <a:lin ang="0" scaled="1"/>
              <a:tileRect/>
            </a:gradFill>
          </a:ln>
          <a:scene3d>
            <a:camera prst="orthographicFront"/>
            <a:lightRig rig="threePt" dir="t"/>
          </a:scene3d>
          <a:sp3d>
            <a:bevelT/>
          </a:sp3d>
        </p:spPr>
        <p:style>
          <a:lnRef idx="2">
            <a:schemeClr val="accent1"/>
          </a:lnRef>
          <a:fillRef idx="0">
            <a:schemeClr val="accent1"/>
          </a:fillRef>
          <a:effectRef idx="1">
            <a:schemeClr val="accent1"/>
          </a:effectRef>
          <a:fontRef idx="minor">
            <a:schemeClr val="tx1"/>
          </a:fontRef>
        </p:style>
      </p:cxnSp>
      <p:sp>
        <p:nvSpPr>
          <p:cNvPr id="2" name="CuadroTexto 1">
            <a:extLst>
              <a:ext uri="{FF2B5EF4-FFF2-40B4-BE49-F238E27FC236}">
                <a16:creationId xmlns:a16="http://schemas.microsoft.com/office/drawing/2014/main" id="{B283BDAA-846E-18E1-1B90-C99DABFF94E2}"/>
              </a:ext>
            </a:extLst>
          </p:cNvPr>
          <p:cNvSpPr txBox="1"/>
          <p:nvPr/>
        </p:nvSpPr>
        <p:spPr>
          <a:xfrm>
            <a:off x="7849702" y="3988825"/>
            <a:ext cx="4342297" cy="2631490"/>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pt-BR" sz="2000" b="1" dirty="0">
                <a:solidFill>
                  <a:srgbClr val="436EBB"/>
                </a:solidFill>
              </a:rPr>
              <a:t>A fé de Calebe:</a:t>
            </a:r>
            <a:endParaRPr lang="pt-BR" sz="2000" b="1" noProof="0" dirty="0">
              <a:solidFill>
                <a:srgbClr val="436EBB"/>
              </a:solidFill>
            </a:endParaRPr>
          </a:p>
          <a:p>
            <a:pPr lvl="1">
              <a:spcBef>
                <a:spcPts val="600"/>
              </a:spcBef>
            </a:pPr>
            <a:r>
              <a:rPr lang="pt-BR" sz="2000" b="1" dirty="0"/>
              <a:t>Tornando o impossível possível.</a:t>
            </a:r>
            <a:endParaRPr lang="pt-BR" sz="2000" b="1" noProof="0" dirty="0"/>
          </a:p>
          <a:p>
            <a:pPr lvl="1">
              <a:spcBef>
                <a:spcPts val="600"/>
              </a:spcBef>
            </a:pPr>
            <a:r>
              <a:rPr lang="pt-BR" sz="2000" b="1" dirty="0"/>
              <a:t>Fé em Ação.</a:t>
            </a:r>
            <a:endParaRPr lang="pt-BR" sz="2000" b="1" noProof="0" dirty="0"/>
          </a:p>
          <a:p>
            <a:pPr lvl="1">
              <a:spcBef>
                <a:spcPts val="600"/>
              </a:spcBef>
            </a:pPr>
            <a:r>
              <a:rPr lang="pt-BR" sz="2000" b="1" dirty="0"/>
              <a:t>Entregar a tocha.</a:t>
            </a:r>
            <a:endParaRPr lang="pt-BR" sz="2000" b="1" noProof="0" dirty="0"/>
          </a:p>
          <a:p>
            <a:pPr>
              <a:spcBef>
                <a:spcPts val="1800"/>
              </a:spcBef>
            </a:pPr>
            <a:r>
              <a:rPr lang="pt-BR" sz="2000" b="1" dirty="0">
                <a:solidFill>
                  <a:srgbClr val="349479"/>
                </a:solidFill>
              </a:rPr>
              <a:t>A fé de Josué.</a:t>
            </a:r>
            <a:endParaRPr lang="pt-BR" sz="2000" b="1" noProof="0" dirty="0">
              <a:solidFill>
                <a:srgbClr val="349479"/>
              </a:solidFill>
            </a:endParaRPr>
          </a:p>
          <a:p>
            <a:pPr>
              <a:spcBef>
                <a:spcPts val="1800"/>
              </a:spcBef>
            </a:pPr>
            <a:r>
              <a:rPr lang="pt-BR" sz="2000" b="1" dirty="0">
                <a:solidFill>
                  <a:srgbClr val="CC5149"/>
                </a:solidFill>
              </a:rPr>
              <a:t>Como obter Fé.</a:t>
            </a:r>
            <a:endParaRPr lang="pt-BR" sz="2000" b="1" noProof="0" dirty="0">
              <a:solidFill>
                <a:srgbClr val="CC5149"/>
              </a:solidFill>
            </a:endParaRPr>
          </a:p>
        </p:txBody>
      </p:sp>
      <p:sp>
        <p:nvSpPr>
          <p:cNvPr id="3" name="CuadroTexto 2">
            <a:extLst>
              <a:ext uri="{FF2B5EF4-FFF2-40B4-BE49-F238E27FC236}">
                <a16:creationId xmlns:a16="http://schemas.microsoft.com/office/drawing/2014/main" id="{B1AC0B03-681B-D491-27E6-9041268A6351}"/>
              </a:ext>
            </a:extLst>
          </p:cNvPr>
          <p:cNvSpPr txBox="1"/>
          <p:nvPr/>
        </p:nvSpPr>
        <p:spPr>
          <a:xfrm>
            <a:off x="187428" y="116771"/>
            <a:ext cx="7639050" cy="707886"/>
          </a:xfrm>
          <a:prstGeom prst="rect">
            <a:avLst/>
          </a:prstGeom>
          <a:noFill/>
        </p:spPr>
        <p:txBody>
          <a:bodyPr wrap="square" rtlCol="0">
            <a:spAutoFit/>
          </a:bodyPr>
          <a:lstStyle/>
          <a:p>
            <a:pPr>
              <a:spcBef>
                <a:spcPts val="600"/>
              </a:spcBef>
            </a:pPr>
            <a:r>
              <a:rPr lang="pt-BR" sz="2000" b="1" dirty="0"/>
              <a:t>Você conhece essas dez pessoas: </a:t>
            </a:r>
            <a:r>
              <a:rPr lang="pt-BR" sz="2000" b="1" dirty="0" err="1"/>
              <a:t>Samua</a:t>
            </a:r>
            <a:r>
              <a:rPr lang="pt-BR" sz="2000" b="1" dirty="0"/>
              <a:t>, </a:t>
            </a:r>
            <a:r>
              <a:rPr lang="pt-BR" sz="2000" b="1" dirty="0" err="1"/>
              <a:t>Safate</a:t>
            </a:r>
            <a:r>
              <a:rPr lang="pt-BR" sz="2000" b="1" dirty="0"/>
              <a:t>, Igal, </a:t>
            </a:r>
            <a:r>
              <a:rPr lang="pt-BR" sz="2000" b="1" dirty="0" err="1"/>
              <a:t>Palti</a:t>
            </a:r>
            <a:r>
              <a:rPr lang="pt-BR" sz="2000" b="1" dirty="0"/>
              <a:t>, </a:t>
            </a:r>
            <a:r>
              <a:rPr lang="pt-BR" sz="2000" b="1" dirty="0" err="1"/>
              <a:t>Gadiel</a:t>
            </a:r>
            <a:r>
              <a:rPr lang="pt-BR" sz="2000" b="1" dirty="0"/>
              <a:t>, </a:t>
            </a:r>
            <a:r>
              <a:rPr lang="pt-BR" sz="2000" b="1" dirty="0" err="1"/>
              <a:t>Gadi</a:t>
            </a:r>
            <a:r>
              <a:rPr lang="pt-BR" sz="2000" b="1" dirty="0"/>
              <a:t>, Amiel, Setur, </a:t>
            </a:r>
            <a:r>
              <a:rPr lang="pt-BR" sz="2000" b="1" dirty="0" err="1"/>
              <a:t>Nahbi</a:t>
            </a:r>
            <a:r>
              <a:rPr lang="pt-BR" sz="2000" b="1" dirty="0"/>
              <a:t> e </a:t>
            </a:r>
            <a:r>
              <a:rPr lang="pt-BR" sz="2000" b="1" dirty="0" err="1"/>
              <a:t>Geuel</a:t>
            </a:r>
            <a:r>
              <a:rPr lang="pt-BR" sz="2000" b="1" dirty="0"/>
              <a:t>?</a:t>
            </a:r>
            <a:endParaRPr lang="pt-BR" sz="2000" b="1" noProof="0" dirty="0"/>
          </a:p>
        </p:txBody>
      </p:sp>
      <p:pic>
        <p:nvPicPr>
          <p:cNvPr id="5" name="Imagen 4" descr="Un grupo de personas disfrazadas&#10;&#10;El contenido generado por IA puede ser incorrecto.">
            <a:extLst>
              <a:ext uri="{FF2B5EF4-FFF2-40B4-BE49-F238E27FC236}">
                <a16:creationId xmlns:a16="http://schemas.microsoft.com/office/drawing/2014/main" id="{A99DFD4B-BD4A-3B1D-D397-5E18C2DA780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7995806" y="218020"/>
            <a:ext cx="3985971" cy="3324666"/>
          </a:xfrm>
          <a:prstGeom prst="rect">
            <a:avLst/>
          </a:prstGeom>
          <a:solidFill>
            <a:srgbClr val="FFFFFF">
              <a:shade val="85000"/>
            </a:srgbClr>
          </a:solidFill>
          <a:ln w="88900" cap="sq">
            <a:gradFill flip="none" rotWithShape="1">
              <a:gsLst>
                <a:gs pos="0">
                  <a:srgbClr val="8FC698"/>
                </a:gs>
                <a:gs pos="49000">
                  <a:srgbClr val="8FC698"/>
                </a:gs>
                <a:gs pos="64000">
                  <a:srgbClr val="EFA0BA"/>
                </a:gs>
                <a:gs pos="100000">
                  <a:srgbClr val="EFA0BA"/>
                </a:gs>
              </a:gsLst>
              <a:lin ang="13500000" scaled="1"/>
              <a:tileRect/>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descr="Una caricatura de una persona&#10;&#10;El contenido generado por IA puede ser incorrecto.">
            <a:extLst>
              <a:ext uri="{FF2B5EF4-FFF2-40B4-BE49-F238E27FC236}">
                <a16:creationId xmlns:a16="http://schemas.microsoft.com/office/drawing/2014/main" id="{218215F6-5C1F-6F2E-6001-B556FF643C0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5750" y="3445579"/>
            <a:ext cx="6477000" cy="3238501"/>
          </a:xfrm>
          <a:prstGeom prst="roundRect">
            <a:avLst>
              <a:gd name="adj" fmla="val 0"/>
            </a:avLst>
          </a:prstGeom>
          <a:ln w="190500" cap="rnd">
            <a:solidFill>
              <a:schemeClr val="accent2">
                <a:lumMod val="40000"/>
                <a:lumOff val="6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9" name="Imagen 18" descr="Forma&#10;&#10;El contenido generado por IA puede ser incorrecto.">
            <a:extLst>
              <a:ext uri="{FF2B5EF4-FFF2-40B4-BE49-F238E27FC236}">
                <a16:creationId xmlns:a16="http://schemas.microsoft.com/office/drawing/2014/main" id="{766A87D1-2195-4906-11E5-2D2ADECCE5DE}"/>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463853">
            <a:off x="7365941" y="5771145"/>
            <a:ext cx="381091" cy="427116"/>
          </a:xfrm>
          <a:prstGeom prst="rect">
            <a:avLst/>
          </a:prstGeom>
          <a:effectLst>
            <a:outerShdw blurRad="50800" dist="38100" dir="8100000" algn="tr" rotWithShape="0">
              <a:prstClr val="black">
                <a:alpha val="40000"/>
              </a:prstClr>
            </a:outerShdw>
          </a:effectLst>
        </p:spPr>
      </p:pic>
      <p:pic>
        <p:nvPicPr>
          <p:cNvPr id="20" name="Imagen 19" descr="Imagen que contiene Icono&#10;&#10;El contenido generado por IA puede ser incorrecto.">
            <a:extLst>
              <a:ext uri="{FF2B5EF4-FFF2-40B4-BE49-F238E27FC236}">
                <a16:creationId xmlns:a16="http://schemas.microsoft.com/office/drawing/2014/main" id="{C9F4B740-8E03-201A-B223-EA783597A31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463853">
            <a:off x="7365941" y="4082877"/>
            <a:ext cx="381091" cy="427116"/>
          </a:xfrm>
          <a:prstGeom prst="rect">
            <a:avLst/>
          </a:prstGeom>
          <a:effectLst>
            <a:outerShdw blurRad="50800" dist="38100" dir="8100000" algn="tr" rotWithShape="0">
              <a:prstClr val="black">
                <a:alpha val="40000"/>
              </a:prstClr>
            </a:outerShdw>
          </a:effectLst>
        </p:spPr>
      </p:pic>
      <p:pic>
        <p:nvPicPr>
          <p:cNvPr id="21" name="Imagen 20" descr="Imagen que contiene Icono&#10;&#10;El contenido generado por IA puede ser incorrecto.">
            <a:extLst>
              <a:ext uri="{FF2B5EF4-FFF2-40B4-BE49-F238E27FC236}">
                <a16:creationId xmlns:a16="http://schemas.microsoft.com/office/drawing/2014/main" id="{9E1816B0-DD21-E7A7-FB76-462BF8FC23ED}"/>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463853">
            <a:off x="7365941" y="6295885"/>
            <a:ext cx="381091" cy="427116"/>
          </a:xfrm>
          <a:prstGeom prst="rect">
            <a:avLst/>
          </a:prstGeom>
          <a:effectLst>
            <a:outerShdw blurRad="50800" dist="38100" dir="8100000" algn="tr" rotWithShape="0">
              <a:prstClr val="black">
                <a:alpha val="40000"/>
              </a:prstClr>
            </a:outerShdw>
          </a:effectLst>
        </p:spPr>
      </p:pic>
      <p:pic>
        <p:nvPicPr>
          <p:cNvPr id="24" name="Imagen 23" descr="Icono&#10;&#10;El contenido generado por IA puede ser incorrecto.">
            <a:extLst>
              <a:ext uri="{FF2B5EF4-FFF2-40B4-BE49-F238E27FC236}">
                <a16:creationId xmlns:a16="http://schemas.microsoft.com/office/drawing/2014/main" id="{B08AE69E-FDF9-42FD-BBAE-778BA05C3679}"/>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8018709" y="4440861"/>
            <a:ext cx="238039" cy="237876"/>
          </a:xfrm>
          <a:prstGeom prst="rect">
            <a:avLst/>
          </a:prstGeom>
          <a:effectLst>
            <a:outerShdw blurRad="50800" dist="38100" dir="8100000" algn="tr" rotWithShape="0">
              <a:prstClr val="black">
                <a:alpha val="40000"/>
              </a:prstClr>
            </a:outerShdw>
          </a:effectLst>
        </p:spPr>
      </p:pic>
      <p:pic>
        <p:nvPicPr>
          <p:cNvPr id="25" name="Imagen 24" descr="Logotipo, Icono&#10;&#10;El contenido generado por IA puede ser incorrecto.">
            <a:extLst>
              <a:ext uri="{FF2B5EF4-FFF2-40B4-BE49-F238E27FC236}">
                <a16:creationId xmlns:a16="http://schemas.microsoft.com/office/drawing/2014/main" id="{1C944ED9-19F5-928D-BEBD-83ACE7A7C9B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8018709" y="5201771"/>
            <a:ext cx="238201" cy="237876"/>
          </a:xfrm>
          <a:prstGeom prst="rect">
            <a:avLst/>
          </a:prstGeom>
          <a:effectLst>
            <a:outerShdw blurRad="50800" dist="38100" dir="8100000" algn="tr" rotWithShape="0">
              <a:prstClr val="black">
                <a:alpha val="40000"/>
              </a:prstClr>
            </a:outerShdw>
          </a:effectLst>
        </p:spPr>
      </p:pic>
      <p:pic>
        <p:nvPicPr>
          <p:cNvPr id="27" name="Imagen 26" descr="Icono&#10;&#10;El contenido generado por IA puede ser incorrecto.">
            <a:extLst>
              <a:ext uri="{FF2B5EF4-FFF2-40B4-BE49-F238E27FC236}">
                <a16:creationId xmlns:a16="http://schemas.microsoft.com/office/drawing/2014/main" id="{C6BAD26A-8333-DE50-6535-4C11454C2F1A}"/>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8018709" y="4821291"/>
            <a:ext cx="237876" cy="23787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689E0214-04B0-8A6F-8F7E-5C018C7F9742}"/>
              </a:ext>
            </a:extLst>
          </p:cNvPr>
          <p:cNvSpPr txBox="1"/>
          <p:nvPr/>
        </p:nvSpPr>
        <p:spPr>
          <a:xfrm>
            <a:off x="187428" y="2527023"/>
            <a:ext cx="7630802" cy="707886"/>
          </a:xfrm>
          <a:prstGeom prst="rect">
            <a:avLst/>
          </a:prstGeom>
          <a:noFill/>
        </p:spPr>
        <p:txBody>
          <a:bodyPr wrap="square">
            <a:spAutoFit/>
          </a:bodyPr>
          <a:lstStyle/>
          <a:p>
            <a:pPr>
              <a:spcBef>
                <a:spcPts val="600"/>
              </a:spcBef>
            </a:pPr>
            <a:r>
              <a:rPr lang="pt-BR" sz="2000" b="1" dirty="0"/>
              <a:t>Como podemos imitar sua fé e confiar plenamente que Deus pode fazer o impossível, assim como eles fizeram?</a:t>
            </a:r>
            <a:endParaRPr lang="pt-BR" sz="2000" b="1" noProof="0" dirty="0"/>
          </a:p>
        </p:txBody>
      </p:sp>
      <p:sp>
        <p:nvSpPr>
          <p:cNvPr id="11" name="CuadroTexto 10">
            <a:extLst>
              <a:ext uri="{FF2B5EF4-FFF2-40B4-BE49-F238E27FC236}">
                <a16:creationId xmlns:a16="http://schemas.microsoft.com/office/drawing/2014/main" id="{759F14B3-957B-F57C-6514-9A731AAEE6C2}"/>
              </a:ext>
            </a:extLst>
          </p:cNvPr>
          <p:cNvSpPr txBox="1"/>
          <p:nvPr/>
        </p:nvSpPr>
        <p:spPr>
          <a:xfrm>
            <a:off x="210223" y="1517154"/>
            <a:ext cx="7639050" cy="1015663"/>
          </a:xfrm>
          <a:prstGeom prst="rect">
            <a:avLst/>
          </a:prstGeom>
          <a:noFill/>
        </p:spPr>
        <p:txBody>
          <a:bodyPr wrap="square">
            <a:spAutoFit/>
          </a:bodyPr>
          <a:lstStyle/>
          <a:p>
            <a:pPr>
              <a:spcBef>
                <a:spcPts val="600"/>
              </a:spcBef>
            </a:pPr>
            <a:r>
              <a:rPr lang="pt-BR" sz="2000" b="1" dirty="0"/>
              <a:t>Mas é certo de que essas duas pessoas soam familiares: Josué e Calebe. Eles permaneceram firmes, acreditaram nas promessas de Deus e viveram para vê-las cumpridas </a:t>
            </a:r>
            <a:r>
              <a:rPr lang="pt-BR" sz="2000" b="1" noProof="0" dirty="0"/>
              <a:t>(Núm. 14:38).</a:t>
            </a:r>
          </a:p>
        </p:txBody>
      </p:sp>
      <p:sp>
        <p:nvSpPr>
          <p:cNvPr id="13" name="CuadroTexto 12">
            <a:extLst>
              <a:ext uri="{FF2B5EF4-FFF2-40B4-BE49-F238E27FC236}">
                <a16:creationId xmlns:a16="http://schemas.microsoft.com/office/drawing/2014/main" id="{7BA6750E-7B31-AD59-FB6B-C435E0BC37C9}"/>
              </a:ext>
            </a:extLst>
          </p:cNvPr>
          <p:cNvSpPr txBox="1"/>
          <p:nvPr/>
        </p:nvSpPr>
        <p:spPr>
          <a:xfrm>
            <a:off x="210222" y="818863"/>
            <a:ext cx="7639049" cy="707886"/>
          </a:xfrm>
          <a:prstGeom prst="rect">
            <a:avLst/>
          </a:prstGeom>
          <a:noFill/>
        </p:spPr>
        <p:txBody>
          <a:bodyPr wrap="square">
            <a:spAutoFit/>
          </a:bodyPr>
          <a:lstStyle/>
          <a:p>
            <a:pPr>
              <a:spcBef>
                <a:spcPts val="600"/>
              </a:spcBef>
            </a:pPr>
            <a:r>
              <a:rPr lang="pt-BR" sz="2000" b="1" dirty="0"/>
              <a:t>Sua "fama" consistia em desconfiar do poder de Deus e, assim, provocar sua morte e a de toda uma geração </a:t>
            </a:r>
            <a:r>
              <a:rPr lang="pt-BR" sz="2000" b="1" noProof="0" dirty="0"/>
              <a:t>(Núm. 14:36-37).</a:t>
            </a:r>
          </a:p>
        </p:txBody>
      </p:sp>
    </p:spTree>
    <p:extLst>
      <p:ext uri="{BB962C8B-B14F-4D97-AF65-F5344CB8AC3E}">
        <p14:creationId xmlns:p14="http://schemas.microsoft.com/office/powerpoint/2010/main" val="133390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p:cTn id="39" dur="500" fill="hold"/>
                                        <p:tgtEl>
                                          <p:spTgt spid="20"/>
                                        </p:tgtEl>
                                        <p:attrNameLst>
                                          <p:attrName>ppt_w</p:attrName>
                                        </p:attrNameLst>
                                      </p:cBhvr>
                                      <p:tavLst>
                                        <p:tav tm="0">
                                          <p:val>
                                            <p:fltVal val="0"/>
                                          </p:val>
                                        </p:tav>
                                        <p:tav tm="100000">
                                          <p:val>
                                            <p:strVal val="#ppt_w"/>
                                          </p:val>
                                        </p:tav>
                                      </p:tavLst>
                                    </p:anim>
                                    <p:anim calcmode="lin" valueType="num">
                                      <p:cBhvr>
                                        <p:cTn id="40" dur="500" fill="hold"/>
                                        <p:tgtEl>
                                          <p:spTgt spid="20"/>
                                        </p:tgtEl>
                                        <p:attrNameLst>
                                          <p:attrName>ppt_h</p:attrName>
                                        </p:attrNameLst>
                                      </p:cBhvr>
                                      <p:tavLst>
                                        <p:tav tm="0">
                                          <p:val>
                                            <p:fltVal val="0"/>
                                          </p:val>
                                        </p:tav>
                                        <p:tav tm="100000">
                                          <p:val>
                                            <p:strVal val="#ppt_h"/>
                                          </p:val>
                                        </p:tav>
                                      </p:tavLst>
                                    </p:anim>
                                    <p:anim calcmode="lin" valueType="num">
                                      <p:cBhvr>
                                        <p:cTn id="41" dur="500" fill="hold"/>
                                        <p:tgtEl>
                                          <p:spTgt spid="20"/>
                                        </p:tgtEl>
                                        <p:attrNameLst>
                                          <p:attrName>style.rotation</p:attrName>
                                        </p:attrNameLst>
                                      </p:cBhvr>
                                      <p:tavLst>
                                        <p:tav tm="0">
                                          <p:val>
                                            <p:fltVal val="90"/>
                                          </p:val>
                                        </p:tav>
                                        <p:tav tm="100000">
                                          <p:val>
                                            <p:fltVal val="0"/>
                                          </p:val>
                                        </p:tav>
                                      </p:tavLst>
                                    </p:anim>
                                    <p:animEffect transition="in" filter="fade">
                                      <p:cBhvr>
                                        <p:cTn id="42" dur="500"/>
                                        <p:tgtEl>
                                          <p:spTgt spid="2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49" presetClass="entr" presetSubtype="0" decel="100000" fill="hold"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 calcmode="lin" valueType="num">
                                      <p:cBhvr>
                                        <p:cTn id="52" dur="500" fill="hold"/>
                                        <p:tgtEl>
                                          <p:spTgt spid="24"/>
                                        </p:tgtEl>
                                        <p:attrNameLst>
                                          <p:attrName>style.rotation</p:attrName>
                                        </p:attrNameLst>
                                      </p:cBhvr>
                                      <p:tavLst>
                                        <p:tav tm="0">
                                          <p:val>
                                            <p:fltVal val="360"/>
                                          </p:val>
                                        </p:tav>
                                        <p:tav tm="100000">
                                          <p:val>
                                            <p:fltVal val="0"/>
                                          </p:val>
                                        </p:tav>
                                      </p:tavLst>
                                    </p:anim>
                                    <p:animEffect transition="in" filter="fade">
                                      <p:cBhvr>
                                        <p:cTn id="53" dur="500"/>
                                        <p:tgtEl>
                                          <p:spTgt spid="24"/>
                                        </p:tgtEl>
                                      </p:cBhvr>
                                    </p:animEffect>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49" presetClass="entr" presetSubtype="0" decel="100000"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ppt_w</p:attrName>
                                        </p:attrNameLst>
                                      </p:cBhvr>
                                      <p:tavLst>
                                        <p:tav tm="0">
                                          <p:val>
                                            <p:fltVal val="0"/>
                                          </p:val>
                                        </p:tav>
                                        <p:tav tm="100000">
                                          <p:val>
                                            <p:strVal val="#ppt_w"/>
                                          </p:val>
                                        </p:tav>
                                      </p:tavLst>
                                    </p:anim>
                                    <p:anim calcmode="lin" valueType="num">
                                      <p:cBhvr>
                                        <p:cTn id="62" dur="500" fill="hold"/>
                                        <p:tgtEl>
                                          <p:spTgt spid="27"/>
                                        </p:tgtEl>
                                        <p:attrNameLst>
                                          <p:attrName>ppt_h</p:attrName>
                                        </p:attrNameLst>
                                      </p:cBhvr>
                                      <p:tavLst>
                                        <p:tav tm="0">
                                          <p:val>
                                            <p:fltVal val="0"/>
                                          </p:val>
                                        </p:tav>
                                        <p:tav tm="100000">
                                          <p:val>
                                            <p:strVal val="#ppt_h"/>
                                          </p:val>
                                        </p:tav>
                                      </p:tavLst>
                                    </p:anim>
                                    <p:anim calcmode="lin" valueType="num">
                                      <p:cBhvr>
                                        <p:cTn id="63" dur="500" fill="hold"/>
                                        <p:tgtEl>
                                          <p:spTgt spid="27"/>
                                        </p:tgtEl>
                                        <p:attrNameLst>
                                          <p:attrName>style.rotation</p:attrName>
                                        </p:attrNameLst>
                                      </p:cBhvr>
                                      <p:tavLst>
                                        <p:tav tm="0">
                                          <p:val>
                                            <p:fltVal val="360"/>
                                          </p:val>
                                        </p:tav>
                                        <p:tav tm="100000">
                                          <p:val>
                                            <p:fltVal val="0"/>
                                          </p:val>
                                        </p:tav>
                                      </p:tavLst>
                                    </p:anim>
                                    <p:animEffect transition="in" filter="fade">
                                      <p:cBhvr>
                                        <p:cTn id="64" dur="500"/>
                                        <p:tgtEl>
                                          <p:spTgt spid="27"/>
                                        </p:tgtEl>
                                      </p:cBhvr>
                                    </p:animEffect>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par>
                          <p:cTn id="69" fill="hold">
                            <p:stCondLst>
                              <p:cond delay="3000"/>
                            </p:stCondLst>
                            <p:childTnLst>
                              <p:par>
                                <p:cTn id="70" presetID="49" presetClass="entr" presetSubtype="0" decel="100000" fill="hold" nodeType="after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500" fill="hold"/>
                                        <p:tgtEl>
                                          <p:spTgt spid="25"/>
                                        </p:tgtEl>
                                        <p:attrNameLst>
                                          <p:attrName>ppt_w</p:attrName>
                                        </p:attrNameLst>
                                      </p:cBhvr>
                                      <p:tavLst>
                                        <p:tav tm="0">
                                          <p:val>
                                            <p:fltVal val="0"/>
                                          </p:val>
                                        </p:tav>
                                        <p:tav tm="100000">
                                          <p:val>
                                            <p:strVal val="#ppt_w"/>
                                          </p:val>
                                        </p:tav>
                                      </p:tavLst>
                                    </p:anim>
                                    <p:anim calcmode="lin" valueType="num">
                                      <p:cBhvr>
                                        <p:cTn id="73" dur="500" fill="hold"/>
                                        <p:tgtEl>
                                          <p:spTgt spid="25"/>
                                        </p:tgtEl>
                                        <p:attrNameLst>
                                          <p:attrName>ppt_h</p:attrName>
                                        </p:attrNameLst>
                                      </p:cBhvr>
                                      <p:tavLst>
                                        <p:tav tm="0">
                                          <p:val>
                                            <p:fltVal val="0"/>
                                          </p:val>
                                        </p:tav>
                                        <p:tav tm="100000">
                                          <p:val>
                                            <p:strVal val="#ppt_h"/>
                                          </p:val>
                                        </p:tav>
                                      </p:tavLst>
                                    </p:anim>
                                    <p:anim calcmode="lin" valueType="num">
                                      <p:cBhvr>
                                        <p:cTn id="74" dur="500" fill="hold"/>
                                        <p:tgtEl>
                                          <p:spTgt spid="25"/>
                                        </p:tgtEl>
                                        <p:attrNameLst>
                                          <p:attrName>style.rotation</p:attrName>
                                        </p:attrNameLst>
                                      </p:cBhvr>
                                      <p:tavLst>
                                        <p:tav tm="0">
                                          <p:val>
                                            <p:fltVal val="360"/>
                                          </p:val>
                                        </p:tav>
                                        <p:tav tm="100000">
                                          <p:val>
                                            <p:fltVal val="0"/>
                                          </p:val>
                                        </p:tav>
                                      </p:tavLst>
                                    </p:anim>
                                    <p:animEffect transition="in" filter="fade">
                                      <p:cBhvr>
                                        <p:cTn id="75" dur="500"/>
                                        <p:tgtEl>
                                          <p:spTgt spid="25"/>
                                        </p:tgtEl>
                                      </p:cBhvr>
                                    </p:animEffect>
                                  </p:childTnLst>
                                </p:cTn>
                              </p:par>
                            </p:childTnLst>
                          </p:cTn>
                        </p:par>
                        <p:par>
                          <p:cTn id="76" fill="hold">
                            <p:stCondLst>
                              <p:cond delay="3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31"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p:cTn id="84" dur="500" fill="hold"/>
                                        <p:tgtEl>
                                          <p:spTgt spid="19"/>
                                        </p:tgtEl>
                                        <p:attrNameLst>
                                          <p:attrName>ppt_w</p:attrName>
                                        </p:attrNameLst>
                                      </p:cBhvr>
                                      <p:tavLst>
                                        <p:tav tm="0">
                                          <p:val>
                                            <p:fltVal val="0"/>
                                          </p:val>
                                        </p:tav>
                                        <p:tav tm="100000">
                                          <p:val>
                                            <p:strVal val="#ppt_w"/>
                                          </p:val>
                                        </p:tav>
                                      </p:tavLst>
                                    </p:anim>
                                    <p:anim calcmode="lin" valueType="num">
                                      <p:cBhvr>
                                        <p:cTn id="85" dur="500" fill="hold"/>
                                        <p:tgtEl>
                                          <p:spTgt spid="19"/>
                                        </p:tgtEl>
                                        <p:attrNameLst>
                                          <p:attrName>ppt_h</p:attrName>
                                        </p:attrNameLst>
                                      </p:cBhvr>
                                      <p:tavLst>
                                        <p:tav tm="0">
                                          <p:val>
                                            <p:fltVal val="0"/>
                                          </p:val>
                                        </p:tav>
                                        <p:tav tm="100000">
                                          <p:val>
                                            <p:strVal val="#ppt_h"/>
                                          </p:val>
                                        </p:tav>
                                      </p:tavLst>
                                    </p:anim>
                                    <p:anim calcmode="lin" valueType="num">
                                      <p:cBhvr>
                                        <p:cTn id="86" dur="500" fill="hold"/>
                                        <p:tgtEl>
                                          <p:spTgt spid="19"/>
                                        </p:tgtEl>
                                        <p:attrNameLst>
                                          <p:attrName>style.rotation</p:attrName>
                                        </p:attrNameLst>
                                      </p:cBhvr>
                                      <p:tavLst>
                                        <p:tav tm="0">
                                          <p:val>
                                            <p:fltVal val="90"/>
                                          </p:val>
                                        </p:tav>
                                        <p:tav tm="100000">
                                          <p:val>
                                            <p:fltVal val="0"/>
                                          </p:val>
                                        </p:tav>
                                      </p:tavLst>
                                    </p:anim>
                                    <p:animEffect transition="in" filter="fade">
                                      <p:cBhvr>
                                        <p:cTn id="87" dur="500"/>
                                        <p:tgtEl>
                                          <p:spTgt spid="19"/>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
                                            <p:txEl>
                                              <p:pRg st="4" end="4"/>
                                            </p:txEl>
                                          </p:spTgt>
                                        </p:tgtEl>
                                        <p:attrNameLst>
                                          <p:attrName>style.visibility</p:attrName>
                                        </p:attrNameLst>
                                      </p:cBhvr>
                                      <p:to>
                                        <p:strVal val="visible"/>
                                      </p:to>
                                    </p:set>
                                    <p:animEffect transition="in" filter="wipe(left)">
                                      <p:cBhvr>
                                        <p:cTn id="91" dur="500"/>
                                        <p:tgtEl>
                                          <p:spTgt spid="2">
                                            <p:txEl>
                                              <p:pRg st="4" end="4"/>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 calcmode="lin" valueType="num">
                                      <p:cBhvr>
                                        <p:cTn id="98" dur="500" fill="hold"/>
                                        <p:tgtEl>
                                          <p:spTgt spid="21"/>
                                        </p:tgtEl>
                                        <p:attrNameLst>
                                          <p:attrName>style.rotation</p:attrName>
                                        </p:attrNameLst>
                                      </p:cBhvr>
                                      <p:tavLst>
                                        <p:tav tm="0">
                                          <p:val>
                                            <p:fltVal val="90"/>
                                          </p:val>
                                        </p:tav>
                                        <p:tav tm="100000">
                                          <p:val>
                                            <p:fltVal val="0"/>
                                          </p:val>
                                        </p:tav>
                                      </p:tavLst>
                                    </p:anim>
                                    <p:animEffect transition="in" filter="fade">
                                      <p:cBhvr>
                                        <p:cTn id="99" dur="500"/>
                                        <p:tgtEl>
                                          <p:spTgt spid="21"/>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2">
                                            <p:txEl>
                                              <p:pRg st="5" end="5"/>
                                            </p:txEl>
                                          </p:spTgt>
                                        </p:tgtEl>
                                        <p:attrNameLst>
                                          <p:attrName>style.visibility</p:attrName>
                                        </p:attrNameLst>
                                      </p:cBhvr>
                                      <p:to>
                                        <p:strVal val="visible"/>
                                      </p:to>
                                    </p:set>
                                    <p:animEffect transition="in" filter="wipe(left)">
                                      <p:cBhvr>
                                        <p:cTn id="10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E400570B-68DA-7249-C4F4-69719D6C0EEE}"/>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4" name="Imagen 3" descr="Imagen que contiene persona, ropa, pastel, corte&#10;&#10;El contenido generado por IA puede ser incorrecto.">
            <a:extLst>
              <a:ext uri="{FF2B5EF4-FFF2-40B4-BE49-F238E27FC236}">
                <a16:creationId xmlns:a16="http://schemas.microsoft.com/office/drawing/2014/main" id="{367C4216-5C94-1396-DFC6-D62E8DA7305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52499"/>
            <a:ext cx="5322771" cy="6705501"/>
          </a:xfrm>
          <a:prstGeom prst="rect">
            <a:avLst/>
          </a:prstGeom>
        </p:spPr>
      </p:pic>
      <p:sp>
        <p:nvSpPr>
          <p:cNvPr id="3" name="CuadroTexto 2">
            <a:extLst>
              <a:ext uri="{FF2B5EF4-FFF2-40B4-BE49-F238E27FC236}">
                <a16:creationId xmlns:a16="http://schemas.microsoft.com/office/drawing/2014/main" id="{0E74BA1A-6DAF-4703-3641-E0C94C2E5BB8}"/>
              </a:ext>
            </a:extLst>
          </p:cNvPr>
          <p:cNvSpPr txBox="1"/>
          <p:nvPr/>
        </p:nvSpPr>
        <p:spPr>
          <a:xfrm>
            <a:off x="5014762" y="3057436"/>
            <a:ext cx="7177238"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pt-BR" sz="7200" b="1" dirty="0">
                <a:ln/>
                <a:solidFill>
                  <a:srgbClr val="916941"/>
                </a:solidFill>
              </a:rPr>
              <a:t>A FÉ DE CALEBE</a:t>
            </a:r>
            <a:endParaRPr lang="pt-BR" sz="7200" b="1" noProof="0" dirty="0">
              <a:ln/>
              <a:solidFill>
                <a:srgbClr val="916941"/>
              </a:solidFill>
            </a:endParaRPr>
          </a:p>
        </p:txBody>
      </p:sp>
    </p:spTree>
    <p:extLst>
      <p:ext uri="{BB962C8B-B14F-4D97-AF65-F5344CB8AC3E}">
        <p14:creationId xmlns:p14="http://schemas.microsoft.com/office/powerpoint/2010/main" val="22583663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86C5723-A759-65FF-7A2C-DBB903B32B6A}"/>
              </a:ext>
            </a:extLst>
          </p:cNvPr>
          <p:cNvSpPr txBox="1"/>
          <p:nvPr/>
        </p:nvSpPr>
        <p:spPr>
          <a:xfrm>
            <a:off x="0" y="0"/>
            <a:ext cx="12192000" cy="769441"/>
          </a:xfrm>
          <a:prstGeom prst="rect">
            <a:avLst/>
          </a:prstGeom>
          <a:noFill/>
        </p:spPr>
        <p:txBody>
          <a:bodyPr wrap="square">
            <a:spAutoFit/>
          </a:bodyPr>
          <a:lstStyle/>
          <a:p>
            <a:pPr algn="ctr"/>
            <a:r>
              <a:rPr lang="pt-BR" sz="4400" b="1" spc="60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rPr>
              <a:t>TORNANDO O IMPOSSÍVEL POSSÍVEL</a:t>
            </a:r>
            <a:endParaRPr lang="pt-BR" sz="4400" b="1" spc="600" noProof="0" dirty="0">
              <a:ln w="10160">
                <a:solidFill>
                  <a:schemeClr val="accent5"/>
                </a:solidFill>
                <a:prstDash val="solid"/>
              </a:ln>
              <a:solidFill>
                <a:srgbClr val="FFFFFF"/>
              </a:solidFill>
              <a:effectLst>
                <a:glow rad="63500">
                  <a:srgbClr val="1B5AE5"/>
                </a:glow>
                <a:outerShdw blurRad="38100" dist="38100" dir="5400000" algn="tl" rotWithShape="0">
                  <a:srgbClr val="000000"/>
                </a:outerShdw>
              </a:effectLst>
            </a:endParaRPr>
          </a:p>
        </p:txBody>
      </p:sp>
      <p:sp>
        <p:nvSpPr>
          <p:cNvPr id="5" name="CuadroTexto 4">
            <a:extLst>
              <a:ext uri="{FF2B5EF4-FFF2-40B4-BE49-F238E27FC236}">
                <a16:creationId xmlns:a16="http://schemas.microsoft.com/office/drawing/2014/main" id="{7EE05787-EF09-D815-A6D9-F568C81317D9}"/>
              </a:ext>
            </a:extLst>
          </p:cNvPr>
          <p:cNvSpPr txBox="1"/>
          <p:nvPr/>
        </p:nvSpPr>
        <p:spPr>
          <a:xfrm>
            <a:off x="1276350" y="657522"/>
            <a:ext cx="9639300" cy="646331"/>
          </a:xfrm>
          <a:prstGeom prst="rect">
            <a:avLst/>
          </a:prstGeom>
          <a:noFill/>
        </p:spPr>
        <p:txBody>
          <a:bodyPr wrap="square">
            <a:spAutoFit/>
          </a:bodyPr>
          <a:lstStyle/>
          <a:p>
            <a:pPr algn="ctr"/>
            <a:r>
              <a:rPr lang="pt-BR" b="1" dirty="0">
                <a:solidFill>
                  <a:schemeClr val="accent5">
                    <a:lumMod val="50000"/>
                  </a:schemeClr>
                </a:solidFill>
                <a:effectLst>
                  <a:glow rad="101600">
                    <a:srgbClr val="FFFFDD"/>
                  </a:glow>
                </a:effectLst>
                <a:latin typeface="Comic Sans MS" panose="030F0702030302020204" pitchFamily="66" charset="0"/>
              </a:rPr>
              <a:t>“Aqueles que foram comigo assustaram o povo, mas eu permaneci fiel ao meu Deus e Senhor” </a:t>
            </a:r>
            <a:r>
              <a:rPr lang="pt-BR" sz="1400" b="1" noProof="0" dirty="0">
                <a:solidFill>
                  <a:schemeClr val="accent5">
                    <a:lumMod val="50000"/>
                  </a:schemeClr>
                </a:solidFill>
                <a:effectLst>
                  <a:glow rad="101600">
                    <a:srgbClr val="FFFFDD"/>
                  </a:glow>
                </a:effectLst>
                <a:latin typeface="Comic Sans MS" panose="030F0702030302020204" pitchFamily="66" charset="0"/>
              </a:rPr>
              <a:t>(Josué 14:8 </a:t>
            </a:r>
            <a:r>
              <a:rPr lang="pt-BR" sz="1100" b="1" noProof="0" dirty="0" err="1">
                <a:solidFill>
                  <a:schemeClr val="accent5">
                    <a:lumMod val="50000"/>
                  </a:schemeClr>
                </a:solidFill>
                <a:effectLst>
                  <a:glow rad="101600">
                    <a:srgbClr val="FFFFDD"/>
                  </a:glow>
                </a:effectLst>
                <a:latin typeface="Comic Sans MS" panose="030F0702030302020204" pitchFamily="66" charset="0"/>
              </a:rPr>
              <a:t>DHHe</a:t>
            </a:r>
            <a:r>
              <a:rPr lang="pt-BR" sz="1400" b="1" noProof="0" dirty="0">
                <a:solidFill>
                  <a:schemeClr val="accent5">
                    <a:lumMod val="50000"/>
                  </a:schemeClr>
                </a:solidFill>
                <a:effectLst>
                  <a:glow rad="101600">
                    <a:srgbClr val="FFFFDD"/>
                  </a:glow>
                </a:effectLst>
                <a:latin typeface="Comic Sans MS" panose="030F0702030302020204" pitchFamily="66" charset="0"/>
              </a:rPr>
              <a:t>)</a:t>
            </a:r>
          </a:p>
        </p:txBody>
      </p:sp>
      <p:sp>
        <p:nvSpPr>
          <p:cNvPr id="6" name="CuadroTexto 5">
            <a:extLst>
              <a:ext uri="{FF2B5EF4-FFF2-40B4-BE49-F238E27FC236}">
                <a16:creationId xmlns:a16="http://schemas.microsoft.com/office/drawing/2014/main" id="{7FA5DF91-3D7F-2254-5A20-DD4E5E449213}"/>
              </a:ext>
            </a:extLst>
          </p:cNvPr>
          <p:cNvSpPr txBox="1"/>
          <p:nvPr/>
        </p:nvSpPr>
        <p:spPr>
          <a:xfrm>
            <a:off x="152399" y="1302633"/>
            <a:ext cx="5153026" cy="1938992"/>
          </a:xfrm>
          <a:prstGeom prst="rect">
            <a:avLst/>
          </a:prstGeom>
          <a:noFill/>
        </p:spPr>
        <p:txBody>
          <a:bodyPr wrap="square" rtlCol="0">
            <a:spAutoFit/>
          </a:bodyPr>
          <a:lstStyle/>
          <a:p>
            <a:pPr>
              <a:spcBef>
                <a:spcPts val="600"/>
              </a:spcBef>
            </a:pPr>
            <a:r>
              <a:rPr lang="pt-BR" sz="2000" b="1" dirty="0"/>
              <a:t>O nome "Caleb" significa "cão". Em sua vida demonstrou que não recebeu esse nome como algo depreciativo, mas por sua lealdade inabalável. Ele foi fiel onde outros foram infiéis. Ele permaneceu leal a Deus onde os outros estavam com medo.</a:t>
            </a:r>
            <a:endParaRPr lang="pt-BR" sz="2000" b="1" noProof="0" dirty="0"/>
          </a:p>
        </p:txBody>
      </p:sp>
      <p:pic>
        <p:nvPicPr>
          <p:cNvPr id="4" name="Imagen 3" descr="Imagen que contiene persona, montaña, grupo, parado&#10;&#10;El contenido generado por IA puede ser incorrecto.">
            <a:extLst>
              <a:ext uri="{FF2B5EF4-FFF2-40B4-BE49-F238E27FC236}">
                <a16:creationId xmlns:a16="http://schemas.microsoft.com/office/drawing/2014/main" id="{24591E57-65FD-3F0E-D333-0ED63040D2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5565979" y="1466291"/>
            <a:ext cx="6448426" cy="5247588"/>
          </a:xfrm>
          <a:prstGeom prst="roundRect">
            <a:avLst>
              <a:gd name="adj" fmla="val 3605"/>
            </a:avLst>
          </a:prstGeom>
          <a:solidFill>
            <a:srgbClr val="FFFFFF"/>
          </a:solidFill>
          <a:ln w="76200" cap="sq">
            <a:solidFill>
              <a:schemeClr val="accent2">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3BC56BA7-D40D-181A-9C41-EABFAA0467F4}"/>
              </a:ext>
            </a:extLst>
          </p:cNvPr>
          <p:cNvSpPr txBox="1"/>
          <p:nvPr/>
        </p:nvSpPr>
        <p:spPr>
          <a:xfrm>
            <a:off x="152399" y="5857726"/>
            <a:ext cx="5153026" cy="1015663"/>
          </a:xfrm>
          <a:prstGeom prst="rect">
            <a:avLst/>
          </a:prstGeom>
          <a:noFill/>
        </p:spPr>
        <p:txBody>
          <a:bodyPr wrap="square">
            <a:spAutoFit/>
          </a:bodyPr>
          <a:lstStyle/>
          <a:p>
            <a:pPr>
              <a:spcBef>
                <a:spcPts val="600"/>
              </a:spcBef>
            </a:pPr>
            <a:r>
              <a:rPr lang="pt-BR" sz="2000" b="1" dirty="0"/>
              <a:t>Seu exemplo nos encoraja a manter firme nossa fé em Deus, que pode tornar possível o que é impossível para nós.</a:t>
            </a:r>
            <a:endParaRPr lang="pt-BR" sz="2000" b="1" noProof="0" dirty="0"/>
          </a:p>
        </p:txBody>
      </p:sp>
      <p:sp>
        <p:nvSpPr>
          <p:cNvPr id="9" name="CuadroTexto 8">
            <a:extLst>
              <a:ext uri="{FF2B5EF4-FFF2-40B4-BE49-F238E27FC236}">
                <a16:creationId xmlns:a16="http://schemas.microsoft.com/office/drawing/2014/main" id="{CF8A3DA5-0F42-DF0D-3EEB-F80D4174753A}"/>
              </a:ext>
            </a:extLst>
          </p:cNvPr>
          <p:cNvSpPr txBox="1"/>
          <p:nvPr/>
        </p:nvSpPr>
        <p:spPr>
          <a:xfrm>
            <a:off x="152399" y="4699923"/>
            <a:ext cx="5153026" cy="1323439"/>
          </a:xfrm>
          <a:prstGeom prst="rect">
            <a:avLst/>
          </a:prstGeom>
          <a:noFill/>
        </p:spPr>
        <p:txBody>
          <a:bodyPr wrap="square">
            <a:spAutoFit/>
          </a:bodyPr>
          <a:lstStyle/>
          <a:p>
            <a:pPr>
              <a:spcBef>
                <a:spcPts val="600"/>
              </a:spcBef>
            </a:pPr>
            <a:r>
              <a:rPr lang="pt-BR" sz="2000" b="1" dirty="0"/>
              <a:t>Junto com Josué (mais jovem do que ele), permaneceu firme em sua opinião, mesmo quando a multidão quis apedrejá-los </a:t>
            </a:r>
            <a:r>
              <a:rPr lang="pt-BR" sz="2000" b="1" noProof="0" dirty="0"/>
              <a:t>(</a:t>
            </a:r>
            <a:r>
              <a:rPr lang="pt-BR" sz="2000" b="1" noProof="0" dirty="0" err="1"/>
              <a:t>Nm</a:t>
            </a:r>
            <a:r>
              <a:rPr lang="pt-BR" sz="2000" b="1" noProof="0" dirty="0"/>
              <a:t>. 14:10).</a:t>
            </a:r>
          </a:p>
        </p:txBody>
      </p:sp>
      <p:sp>
        <p:nvSpPr>
          <p:cNvPr id="11" name="CuadroTexto 10">
            <a:extLst>
              <a:ext uri="{FF2B5EF4-FFF2-40B4-BE49-F238E27FC236}">
                <a16:creationId xmlns:a16="http://schemas.microsoft.com/office/drawing/2014/main" id="{7445EE05-2601-1FE7-DB8B-776F64D477FD}"/>
              </a:ext>
            </a:extLst>
          </p:cNvPr>
          <p:cNvSpPr txBox="1"/>
          <p:nvPr/>
        </p:nvSpPr>
        <p:spPr>
          <a:xfrm>
            <a:off x="152399" y="3139926"/>
            <a:ext cx="5153026" cy="1631216"/>
          </a:xfrm>
          <a:prstGeom prst="rect">
            <a:avLst/>
          </a:prstGeom>
          <a:noFill/>
        </p:spPr>
        <p:txBody>
          <a:bodyPr wrap="square">
            <a:spAutoFit/>
          </a:bodyPr>
          <a:lstStyle/>
          <a:p>
            <a:pPr>
              <a:spcBef>
                <a:spcPts val="600"/>
              </a:spcBef>
            </a:pPr>
            <a:r>
              <a:rPr lang="pt-BR" sz="2000" b="1" dirty="0"/>
              <a:t>Onde dez espias viam cidades impossíveis de conquistar e gigantes impossíveis de derrotar, Calebe via cidades conquistadas e gigantes "comidos como pão" </a:t>
            </a:r>
            <a:r>
              <a:rPr lang="pt-BR" sz="2000" b="1" noProof="0" dirty="0"/>
              <a:t>(</a:t>
            </a:r>
            <a:r>
              <a:rPr lang="pt-BR" sz="2000" b="1" noProof="0" dirty="0" err="1"/>
              <a:t>Nm</a:t>
            </a:r>
            <a:r>
              <a:rPr lang="pt-BR" sz="2000" b="1" noProof="0" dirty="0"/>
              <a:t>. 13:28-33; 14:6-9).</a:t>
            </a:r>
          </a:p>
        </p:txBody>
      </p:sp>
    </p:spTree>
    <p:extLst>
      <p:ext uri="{BB962C8B-B14F-4D97-AF65-F5344CB8AC3E}">
        <p14:creationId xmlns:p14="http://schemas.microsoft.com/office/powerpoint/2010/main" val="964930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3" presetClass="entr" presetSubtype="32"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plus(out)">
                                      <p:cBhvr>
                                        <p:cTn id="20" dur="7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D180EC6-9824-D242-74CB-B50BC7E22734}"/>
              </a:ext>
            </a:extLst>
          </p:cNvPr>
          <p:cNvSpPr txBox="1"/>
          <p:nvPr/>
        </p:nvSpPr>
        <p:spPr>
          <a:xfrm>
            <a:off x="0" y="-39328"/>
            <a:ext cx="12191999" cy="830997"/>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pt-BR" sz="4800" b="1" spc="600" dirty="0">
                <a:ln/>
                <a:solidFill>
                  <a:schemeClr val="accent5">
                    <a:lumMod val="75000"/>
                  </a:schemeClr>
                </a:solidFill>
                <a:effectLst>
                  <a:outerShdw blurRad="38100" dist="38100" dir="2700000" algn="tl">
                    <a:srgbClr val="A2A6F8"/>
                  </a:outerShdw>
                </a:effectLst>
              </a:rPr>
              <a:t>FÉ EM AÇÃO</a:t>
            </a:r>
            <a:endParaRPr lang="pt-BR" sz="4800" b="1" spc="600" noProof="0" dirty="0">
              <a:ln/>
              <a:solidFill>
                <a:schemeClr val="accent5">
                  <a:lumMod val="75000"/>
                </a:schemeClr>
              </a:solidFill>
              <a:effectLst>
                <a:outerShdw blurRad="38100" dist="38100" dir="2700000" algn="tl">
                  <a:srgbClr val="A2A6F8"/>
                </a:outerShdw>
              </a:effectLst>
            </a:endParaRPr>
          </a:p>
        </p:txBody>
      </p:sp>
      <p:sp>
        <p:nvSpPr>
          <p:cNvPr id="5" name="CuadroTexto 4">
            <a:extLst>
              <a:ext uri="{FF2B5EF4-FFF2-40B4-BE49-F238E27FC236}">
                <a16:creationId xmlns:a16="http://schemas.microsoft.com/office/drawing/2014/main" id="{89CD2C29-FF8B-22EA-1C66-A806C0E80A74}"/>
              </a:ext>
            </a:extLst>
          </p:cNvPr>
          <p:cNvSpPr txBox="1"/>
          <p:nvPr/>
        </p:nvSpPr>
        <p:spPr>
          <a:xfrm>
            <a:off x="1" y="642074"/>
            <a:ext cx="12191998" cy="923330"/>
          </a:xfrm>
          <a:prstGeom prst="rect">
            <a:avLst/>
          </a:prstGeom>
          <a:noFill/>
        </p:spPr>
        <p:txBody>
          <a:bodyPr wrap="square">
            <a:spAutoFit/>
          </a:bodyPr>
          <a:lstStyle/>
          <a:p>
            <a:pPr algn="ctr"/>
            <a:r>
              <a:rPr lang="pt-BR" b="1" dirty="0">
                <a:solidFill>
                  <a:srgbClr val="124A1F"/>
                </a:solidFill>
                <a:effectLst>
                  <a:glow rad="101600">
                    <a:schemeClr val="accent2">
                      <a:lumMod val="20000"/>
                      <a:lumOff val="80000"/>
                    </a:schemeClr>
                  </a:glow>
                </a:effectLst>
                <a:latin typeface="Comic Sans MS" panose="030F0702030302020204" pitchFamily="66" charset="0"/>
              </a:rPr>
              <a:t>“Dá-me, pois, a região montanhosa que o Senhor me prometeu naquela ocasião. Daquele dia em diante, você sabe bem que os </a:t>
            </a:r>
            <a:r>
              <a:rPr lang="pt-BR" b="1" dirty="0" err="1">
                <a:solidFill>
                  <a:srgbClr val="124A1F"/>
                </a:solidFill>
                <a:effectLst>
                  <a:glow rad="101600">
                    <a:schemeClr val="accent2">
                      <a:lumMod val="20000"/>
                      <a:lumOff val="80000"/>
                    </a:schemeClr>
                  </a:glow>
                </a:effectLst>
                <a:latin typeface="Comic Sans MS" panose="030F0702030302020204" pitchFamily="66" charset="0"/>
              </a:rPr>
              <a:t>anaquins</a:t>
            </a:r>
            <a:r>
              <a:rPr lang="pt-BR" b="1" dirty="0">
                <a:solidFill>
                  <a:srgbClr val="124A1F"/>
                </a:solidFill>
                <a:effectLst>
                  <a:glow rad="101600">
                    <a:schemeClr val="accent2">
                      <a:lumMod val="20000"/>
                      <a:lumOff val="80000"/>
                    </a:schemeClr>
                  </a:glow>
                </a:effectLst>
                <a:latin typeface="Comic Sans MS" panose="030F0702030302020204" pitchFamily="66" charset="0"/>
              </a:rPr>
              <a:t> moram lá e que suas cidades são enormes e fortificadas. No entanto, com a ajuda do Senhor, vou expulsá-los daquele território, assim como ele prometeu". </a:t>
            </a:r>
            <a:r>
              <a:rPr lang="pt-BR" sz="1400" b="1" noProof="0" dirty="0">
                <a:solidFill>
                  <a:srgbClr val="124A1F"/>
                </a:solidFill>
                <a:effectLst>
                  <a:glow rad="101600">
                    <a:schemeClr val="accent2">
                      <a:lumMod val="20000"/>
                      <a:lumOff val="80000"/>
                    </a:schemeClr>
                  </a:glow>
                </a:effectLst>
                <a:latin typeface="Comic Sans MS" panose="030F0702030302020204" pitchFamily="66" charset="0"/>
              </a:rPr>
              <a:t>(Josué 14:12 </a:t>
            </a:r>
            <a:r>
              <a:rPr lang="pt-BR" sz="1100" b="1" noProof="0" dirty="0">
                <a:solidFill>
                  <a:srgbClr val="124A1F"/>
                </a:solidFill>
                <a:effectLst>
                  <a:glow rad="101600">
                    <a:schemeClr val="accent2">
                      <a:lumMod val="20000"/>
                      <a:lumOff val="80000"/>
                    </a:schemeClr>
                  </a:glow>
                </a:effectLst>
                <a:latin typeface="Comic Sans MS" panose="030F0702030302020204" pitchFamily="66" charset="0"/>
              </a:rPr>
              <a:t>NVI</a:t>
            </a:r>
            <a:r>
              <a:rPr lang="pt-BR" sz="1400" b="1" noProof="0" dirty="0">
                <a:solidFill>
                  <a:srgbClr val="124A1F"/>
                </a:solidFill>
                <a:effectLst>
                  <a:glow rad="101600">
                    <a:schemeClr val="accent2">
                      <a:lumMod val="20000"/>
                      <a:lumOff val="80000"/>
                    </a:schemeClr>
                  </a:glow>
                </a:effectLst>
                <a:latin typeface="Comic Sans MS" panose="030F0702030302020204" pitchFamily="66" charset="0"/>
              </a:rPr>
              <a:t>)</a:t>
            </a:r>
            <a:endParaRPr lang="pt-BR" b="1" noProof="0" dirty="0">
              <a:solidFill>
                <a:srgbClr val="124A1F"/>
              </a:solidFill>
              <a:effectLst>
                <a:glow rad="101600">
                  <a:schemeClr val="accent2">
                    <a:lumMod val="20000"/>
                    <a:lumOff val="80000"/>
                  </a:schemeClr>
                </a:glow>
              </a:effectLst>
              <a:latin typeface="Comic Sans MS" panose="030F0702030302020204" pitchFamily="66" charset="0"/>
            </a:endParaRPr>
          </a:p>
        </p:txBody>
      </p:sp>
      <p:sp>
        <p:nvSpPr>
          <p:cNvPr id="6" name="CuadroTexto 5">
            <a:extLst>
              <a:ext uri="{FF2B5EF4-FFF2-40B4-BE49-F238E27FC236}">
                <a16:creationId xmlns:a16="http://schemas.microsoft.com/office/drawing/2014/main" id="{CF7EEDD6-BBB0-E65B-7655-702DC7413538}"/>
              </a:ext>
            </a:extLst>
          </p:cNvPr>
          <p:cNvSpPr txBox="1"/>
          <p:nvPr/>
        </p:nvSpPr>
        <p:spPr>
          <a:xfrm>
            <a:off x="2644878" y="1608315"/>
            <a:ext cx="5283402" cy="2554545"/>
          </a:xfrm>
          <a:prstGeom prst="rect">
            <a:avLst/>
          </a:prstGeom>
          <a:noFill/>
        </p:spPr>
        <p:txBody>
          <a:bodyPr wrap="square" rtlCol="0">
            <a:spAutoFit/>
          </a:bodyPr>
          <a:lstStyle/>
          <a:p>
            <a:pPr>
              <a:spcBef>
                <a:spcPts val="600"/>
              </a:spcBef>
            </a:pPr>
            <a:r>
              <a:rPr lang="pt-BR" sz="2000" b="1" dirty="0"/>
              <a:t>Segundo o próprio Calebe, quando Moisés pediu um relatório, "eu lhe disse francamente o que vi" (Jos. 14:7 NVI) e "permaneci fiel ao Senhor meu Deus" (Jos. 14:8 NVI). Por sua fidelidade, foi-lhe prometido que receberia por herança o lugar onde seus pés pisaram durante a inspeção </a:t>
            </a:r>
            <a:r>
              <a:rPr lang="pt-BR" sz="2000" b="1" noProof="0" dirty="0"/>
              <a:t>(Jos. 14:9).</a:t>
            </a:r>
          </a:p>
        </p:txBody>
      </p:sp>
      <p:pic>
        <p:nvPicPr>
          <p:cNvPr id="4" name="Imagen 3" descr="Imagen que contiene montaña, ropa, persona, parado&#10;&#10;El contenido generado por IA puede ser incorrecto.">
            <a:extLst>
              <a:ext uri="{FF2B5EF4-FFF2-40B4-BE49-F238E27FC236}">
                <a16:creationId xmlns:a16="http://schemas.microsoft.com/office/drawing/2014/main" id="{28D98D55-E442-5A7A-30B1-270A443B59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28279" y="1740310"/>
            <a:ext cx="4150132" cy="4978359"/>
          </a:xfrm>
          <a:prstGeom prst="rect">
            <a:avLst/>
          </a:prstGeom>
          <a:ln w="88900" cap="sq" cmpd="thickThin">
            <a:solidFill>
              <a:srgbClr val="AE142A"/>
            </a:solidFill>
            <a:prstDash val="solid"/>
            <a:miter lim="800000"/>
          </a:ln>
          <a:effectLst>
            <a:innerShdw blurRad="76200">
              <a:srgbClr val="000000"/>
            </a:innerShdw>
          </a:effectLst>
        </p:spPr>
      </p:pic>
      <p:pic>
        <p:nvPicPr>
          <p:cNvPr id="8" name="Imagen 7" descr="Un grupo de personas disfrazadas&#10;&#10;El contenido generado por IA puede ser incorrecto.">
            <a:extLst>
              <a:ext uri="{FF2B5EF4-FFF2-40B4-BE49-F238E27FC236}">
                <a16:creationId xmlns:a16="http://schemas.microsoft.com/office/drawing/2014/main" id="{4EBE312B-1534-A119-1620-B0F9BB8079B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a:fillRect/>
          </a:stretch>
        </p:blipFill>
        <p:spPr>
          <a:xfrm>
            <a:off x="103758" y="1649731"/>
            <a:ext cx="2462461" cy="3059921"/>
          </a:xfrm>
          <a:prstGeom prst="rect">
            <a:avLst/>
          </a:prstGeom>
          <a:solidFill>
            <a:srgbClr val="FFFFFF">
              <a:shade val="85000"/>
            </a:srgbClr>
          </a:solidFill>
          <a:ln w="88900" cap="sq">
            <a:solidFill>
              <a:schemeClr val="accent1">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3BC04B44-58E0-1E68-FC7D-EEEF6F62FF3D}"/>
              </a:ext>
            </a:extLst>
          </p:cNvPr>
          <p:cNvSpPr txBox="1"/>
          <p:nvPr/>
        </p:nvSpPr>
        <p:spPr>
          <a:xfrm>
            <a:off x="2644878" y="3984397"/>
            <a:ext cx="5283402" cy="1938992"/>
          </a:xfrm>
          <a:prstGeom prst="rect">
            <a:avLst/>
          </a:prstGeom>
          <a:noFill/>
        </p:spPr>
        <p:txBody>
          <a:bodyPr wrap="square">
            <a:spAutoFit/>
          </a:bodyPr>
          <a:lstStyle/>
          <a:p>
            <a:pPr>
              <a:spcBef>
                <a:spcPts val="600"/>
              </a:spcBef>
            </a:pPr>
            <a:r>
              <a:rPr lang="pt-BR" sz="2000" b="1" dirty="0"/>
              <a:t>Caleb tinha 40 anos quando foi enviado como espião. Após cinco anos de conquista, ele agora era um homem de 85 anos (Jos. 14.10). Seu corpo e mente ainda eram os mesmos, e seus pensamentos ainda eram os mesmos(</a:t>
            </a:r>
            <a:r>
              <a:rPr lang="pt-BR" sz="2000" b="1" noProof="0" dirty="0"/>
              <a:t>Jos. 14:11).</a:t>
            </a:r>
          </a:p>
        </p:txBody>
      </p:sp>
      <p:sp>
        <p:nvSpPr>
          <p:cNvPr id="12" name="CuadroTexto 11">
            <a:extLst>
              <a:ext uri="{FF2B5EF4-FFF2-40B4-BE49-F238E27FC236}">
                <a16:creationId xmlns:a16="http://schemas.microsoft.com/office/drawing/2014/main" id="{42C3CDEF-F815-22D7-ED27-92C87638C308}"/>
              </a:ext>
            </a:extLst>
          </p:cNvPr>
          <p:cNvSpPr txBox="1"/>
          <p:nvPr/>
        </p:nvSpPr>
        <p:spPr>
          <a:xfrm>
            <a:off x="0" y="5839342"/>
            <a:ext cx="7859455" cy="1015663"/>
          </a:xfrm>
          <a:prstGeom prst="rect">
            <a:avLst/>
          </a:prstGeom>
          <a:noFill/>
        </p:spPr>
        <p:txBody>
          <a:bodyPr wrap="square">
            <a:spAutoFit/>
          </a:bodyPr>
          <a:lstStyle/>
          <a:p>
            <a:pPr>
              <a:spcBef>
                <a:spcPts val="600"/>
              </a:spcBef>
            </a:pPr>
            <a:r>
              <a:rPr lang="pt-BR" sz="2000" b="1" dirty="0"/>
              <a:t>Chegara o tempo de reivindicar a promessa e provar que suas palavras não eram vãs. Com a ajuda de Deus, ele iria devorar os gigantes e conquistar suas cidades </a:t>
            </a:r>
            <a:r>
              <a:rPr lang="pt-BR" sz="2000" b="1" noProof="0" dirty="0"/>
              <a:t>(Jos. 14:12-14).</a:t>
            </a:r>
          </a:p>
        </p:txBody>
      </p:sp>
      <p:pic>
        <p:nvPicPr>
          <p:cNvPr id="14" name="Imagen 13" descr="Mapa&#10;&#10;El contenido generado por IA puede ser incorrecto.">
            <a:extLst>
              <a:ext uri="{FF2B5EF4-FFF2-40B4-BE49-F238E27FC236}">
                <a16:creationId xmlns:a16="http://schemas.microsoft.com/office/drawing/2014/main" id="{C37831A1-2A69-46DB-76A8-F64AC506665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a:fillRect/>
          </a:stretch>
        </p:blipFill>
        <p:spPr>
          <a:xfrm>
            <a:off x="113589" y="4886631"/>
            <a:ext cx="2452630" cy="930077"/>
          </a:xfrm>
          <a:prstGeom prst="rect">
            <a:avLst/>
          </a:prstGeom>
          <a:ln w="38100" cap="sq">
            <a:solidFill>
              <a:srgbClr val="27709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61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31"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C384438-36FB-5176-BC91-4D42D12F14B7}"/>
              </a:ext>
            </a:extLst>
          </p:cNvPr>
          <p:cNvSpPr txBox="1"/>
          <p:nvPr/>
        </p:nvSpPr>
        <p:spPr>
          <a:xfrm>
            <a:off x="0" y="-66675"/>
            <a:ext cx="9077325"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pt-BR"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rPr>
              <a:t>ENTREGAR A TOCHA</a:t>
            </a:r>
            <a:endParaRPr lang="pt-BR" sz="4400" b="1" spc="300" noProof="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893F82"/>
                </a:glow>
                <a:outerShdw blurRad="38100" dist="38100" dir="2700000" algn="tl">
                  <a:schemeClr val="tx1"/>
                </a:outerShdw>
              </a:effectLst>
            </a:endParaRPr>
          </a:p>
        </p:txBody>
      </p:sp>
      <p:sp>
        <p:nvSpPr>
          <p:cNvPr id="5" name="CuadroTexto 4">
            <a:extLst>
              <a:ext uri="{FF2B5EF4-FFF2-40B4-BE49-F238E27FC236}">
                <a16:creationId xmlns:a16="http://schemas.microsoft.com/office/drawing/2014/main" id="{24C1B747-E94D-688C-BF35-45706D405142}"/>
              </a:ext>
            </a:extLst>
          </p:cNvPr>
          <p:cNvSpPr txBox="1"/>
          <p:nvPr/>
        </p:nvSpPr>
        <p:spPr>
          <a:xfrm>
            <a:off x="1062037" y="640096"/>
            <a:ext cx="7181850" cy="646331"/>
          </a:xfrm>
          <a:prstGeom prst="rect">
            <a:avLst/>
          </a:prstGeom>
          <a:ln w="12700">
            <a:solidFill>
              <a:schemeClr val="bg2">
                <a:lumMod val="60000"/>
                <a:lumOff val="40000"/>
              </a:schemeClr>
            </a:solidFill>
          </a:ln>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pt-BR" b="1" dirty="0">
                <a:effectLst>
                  <a:outerShdw blurRad="38100" dist="38100" dir="2700000" algn="tl">
                    <a:srgbClr val="000000">
                      <a:alpha val="43137"/>
                    </a:srgbClr>
                  </a:outerShdw>
                </a:effectLst>
                <a:latin typeface="Comic Sans MS" panose="030F0702030302020204" pitchFamily="66" charset="0"/>
              </a:rPr>
              <a:t>“E Calebe disse: "Quem atacar </a:t>
            </a:r>
            <a:r>
              <a:rPr lang="pt-BR" b="1" dirty="0" err="1">
                <a:effectLst>
                  <a:outerShdw blurRad="38100" dist="38100" dir="2700000" algn="tl">
                    <a:srgbClr val="000000">
                      <a:alpha val="43137"/>
                    </a:srgbClr>
                  </a:outerShdw>
                </a:effectLst>
                <a:latin typeface="Comic Sans MS" panose="030F0702030302020204" pitchFamily="66" charset="0"/>
              </a:rPr>
              <a:t>Quiriate</a:t>
            </a:r>
            <a:r>
              <a:rPr lang="pt-BR" b="1" dirty="0">
                <a:effectLst>
                  <a:outerShdw blurRad="38100" dist="38100" dir="2700000" algn="tl">
                    <a:srgbClr val="000000">
                      <a:alpha val="43137"/>
                    </a:srgbClr>
                  </a:outerShdw>
                </a:effectLst>
                <a:latin typeface="Comic Sans MS" panose="030F0702030302020204" pitchFamily="66" charset="0"/>
              </a:rPr>
              <a:t>-Sefer e a tomar, eu lhe darei minha filha </a:t>
            </a:r>
            <a:r>
              <a:rPr lang="pt-BR" b="1" dirty="0" err="1">
                <a:effectLst>
                  <a:outerShdw blurRad="38100" dist="38100" dir="2700000" algn="tl">
                    <a:srgbClr val="000000">
                      <a:alpha val="43137"/>
                    </a:srgbClr>
                  </a:outerShdw>
                </a:effectLst>
                <a:latin typeface="Comic Sans MS" panose="030F0702030302020204" pitchFamily="66" charset="0"/>
              </a:rPr>
              <a:t>Acsa</a:t>
            </a:r>
            <a:r>
              <a:rPr lang="pt-BR" b="1" dirty="0">
                <a:effectLst>
                  <a:outerShdw blurRad="38100" dist="38100" dir="2700000" algn="tl">
                    <a:srgbClr val="000000">
                      <a:alpha val="43137"/>
                    </a:srgbClr>
                  </a:outerShdw>
                </a:effectLst>
                <a:latin typeface="Comic Sans MS" panose="030F0702030302020204" pitchFamily="66" charset="0"/>
              </a:rPr>
              <a:t> para ser sua esposa” </a:t>
            </a:r>
            <a:r>
              <a:rPr lang="pt-BR" sz="1400" b="1" noProof="0" dirty="0">
                <a:effectLst>
                  <a:outerShdw blurRad="38100" dist="38100" dir="2700000" algn="tl">
                    <a:srgbClr val="000000">
                      <a:alpha val="43137"/>
                    </a:srgbClr>
                  </a:outerShdw>
                </a:effectLst>
                <a:latin typeface="Comic Sans MS" panose="030F0702030302020204" pitchFamily="66" charset="0"/>
              </a:rPr>
              <a:t>(Josué 15:16)</a:t>
            </a:r>
            <a:endParaRPr lang="pt-BR" b="1" noProof="0" dirty="0">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C45AA7F2-4FE7-32FD-CC0E-96BC12FCC9FA}"/>
              </a:ext>
            </a:extLst>
          </p:cNvPr>
          <p:cNvSpPr txBox="1"/>
          <p:nvPr/>
        </p:nvSpPr>
        <p:spPr>
          <a:xfrm>
            <a:off x="228599" y="1387197"/>
            <a:ext cx="8848726" cy="1015663"/>
          </a:xfrm>
          <a:prstGeom prst="rect">
            <a:avLst/>
          </a:prstGeom>
          <a:noFill/>
        </p:spPr>
        <p:txBody>
          <a:bodyPr wrap="square" rtlCol="0">
            <a:spAutoFit/>
          </a:bodyPr>
          <a:lstStyle/>
          <a:p>
            <a:pPr>
              <a:spcBef>
                <a:spcPts val="600"/>
              </a:spcBef>
            </a:pPr>
            <a:r>
              <a:rPr lang="pt-BR" sz="2000" b="1" dirty="0"/>
              <a:t>Quando ele conquistou parte do território que lhe pertencia, Caleb pensou no legado que deveria deixar. Seus descendentes continuariam a confiar em Deus como ele confiou?</a:t>
            </a:r>
            <a:endParaRPr lang="pt-BR" sz="2000" b="1" noProof="0" dirty="0"/>
          </a:p>
        </p:txBody>
      </p:sp>
      <p:pic>
        <p:nvPicPr>
          <p:cNvPr id="8" name="Imagen 7" descr="Imagen que contiene edificio, piedra, hombre, frente&#10;&#10;El contenido generado por IA puede ser incorrecto.">
            <a:extLst>
              <a:ext uri="{FF2B5EF4-FFF2-40B4-BE49-F238E27FC236}">
                <a16:creationId xmlns:a16="http://schemas.microsoft.com/office/drawing/2014/main" id="{3DF9A964-2E30-1428-0E82-EC7DE377A8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0067926" y="3277940"/>
            <a:ext cx="1931670" cy="3429000"/>
          </a:xfrm>
          <a:prstGeom prst="snip2DiagRect">
            <a:avLst/>
          </a:prstGeom>
          <a:solidFill>
            <a:srgbClr val="FFFFFF">
              <a:shade val="85000"/>
            </a:srgbClr>
          </a:solidFill>
          <a:ln w="88900" cap="sq">
            <a:solidFill>
              <a:schemeClr val="accent4"/>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D5551F2A-73C6-1401-DD94-195AE0907A5B}"/>
              </a:ext>
            </a:extLst>
          </p:cNvPr>
          <p:cNvPicPr>
            <a:picLocks noChangeAspect="1"/>
          </p:cNvPicPr>
          <p:nvPr/>
        </p:nvPicPr>
        <p:blipFill>
          <a:blip r:embed="rId4"/>
          <a:stretch>
            <a:fillRect/>
          </a:stretch>
        </p:blipFill>
        <p:spPr>
          <a:xfrm>
            <a:off x="9077326" y="151060"/>
            <a:ext cx="2922270" cy="2922270"/>
          </a:xfrm>
          <a:prstGeom prst="snip2DiagRect">
            <a:avLst>
              <a:gd name="adj1" fmla="val 0"/>
              <a:gd name="adj2" fmla="val 16667"/>
            </a:avLst>
          </a:prstGeom>
          <a:solidFill>
            <a:srgbClr val="FFFFFF">
              <a:shade val="85000"/>
            </a:srgbClr>
          </a:solidFill>
          <a:ln w="88900" cap="sq">
            <a:gradFill flip="none" rotWithShape="1">
              <a:gsLst>
                <a:gs pos="0">
                  <a:srgbClr val="D9FBF7"/>
                </a:gs>
                <a:gs pos="15000">
                  <a:srgbClr val="D9FBF7"/>
                </a:gs>
                <a:gs pos="45000">
                  <a:srgbClr val="B864B1"/>
                </a:gs>
                <a:gs pos="100000">
                  <a:srgbClr val="B864B1"/>
                </a:gs>
              </a:gsLst>
              <a:lin ang="2700000" scaled="1"/>
              <a:tileRect/>
            </a:gra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Imagen que contiene texto, foto, hombre, ventana&#10;&#10;El contenido generado por IA puede ser incorrecto.">
            <a:extLst>
              <a:ext uri="{FF2B5EF4-FFF2-40B4-BE49-F238E27FC236}">
                <a16:creationId xmlns:a16="http://schemas.microsoft.com/office/drawing/2014/main" id="{18D42432-23CF-E1D2-DC42-BEB49293BA7A}"/>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a:ext>
            </a:extLst>
          </a:blip>
          <a:stretch>
            <a:fillRect/>
          </a:stretch>
        </p:blipFill>
        <p:spPr>
          <a:xfrm>
            <a:off x="135255" y="2920807"/>
            <a:ext cx="3608071" cy="3781514"/>
          </a:xfrm>
          <a:prstGeom prst="rect">
            <a:avLst/>
          </a:prstGeom>
          <a:effectLst>
            <a:outerShdw blurRad="50800" dist="38100" dir="5400000" algn="t" rotWithShape="0">
              <a:prstClr val="black">
                <a:alpha val="40000"/>
              </a:prstClr>
            </a:outerShdw>
          </a:effectLst>
        </p:spPr>
      </p:pic>
      <p:sp>
        <p:nvSpPr>
          <p:cNvPr id="12" name="CuadroTexto 11">
            <a:extLst>
              <a:ext uri="{FF2B5EF4-FFF2-40B4-BE49-F238E27FC236}">
                <a16:creationId xmlns:a16="http://schemas.microsoft.com/office/drawing/2014/main" id="{2124BD25-A964-8276-EFC9-22FA411281FE}"/>
              </a:ext>
            </a:extLst>
          </p:cNvPr>
          <p:cNvSpPr txBox="1"/>
          <p:nvPr/>
        </p:nvSpPr>
        <p:spPr>
          <a:xfrm>
            <a:off x="3838575" y="3325386"/>
            <a:ext cx="6096953" cy="1015663"/>
          </a:xfrm>
          <a:prstGeom prst="rect">
            <a:avLst/>
          </a:prstGeom>
          <a:noFill/>
        </p:spPr>
        <p:txBody>
          <a:bodyPr wrap="square">
            <a:spAutoFit/>
          </a:bodyPr>
          <a:lstStyle/>
          <a:p>
            <a:pPr>
              <a:spcBef>
                <a:spcPts val="600"/>
              </a:spcBef>
            </a:pPr>
            <a:r>
              <a:rPr lang="pt-BR" sz="2000" b="1" dirty="0"/>
              <a:t>Por essa razão, ele prometeu a mão de sua filha àquele que conquistasse </a:t>
            </a:r>
            <a:r>
              <a:rPr lang="pt-BR" sz="2000" b="1" dirty="0" err="1"/>
              <a:t>Quiriate</a:t>
            </a:r>
            <a:r>
              <a:rPr lang="pt-BR" sz="2000" b="1" dirty="0"/>
              <a:t>-Sefer, também chamado </a:t>
            </a:r>
            <a:r>
              <a:rPr lang="pt-BR" sz="2000" b="1" dirty="0" err="1"/>
              <a:t>Debir</a:t>
            </a:r>
            <a:r>
              <a:rPr lang="pt-BR" sz="2000" b="1" dirty="0"/>
              <a:t> </a:t>
            </a:r>
            <a:r>
              <a:rPr lang="pt-BR" sz="2000" b="1" noProof="0" dirty="0"/>
              <a:t>(Jos. 15:15-16).</a:t>
            </a:r>
          </a:p>
        </p:txBody>
      </p:sp>
      <p:sp>
        <p:nvSpPr>
          <p:cNvPr id="14" name="CuadroTexto 13">
            <a:extLst>
              <a:ext uri="{FF2B5EF4-FFF2-40B4-BE49-F238E27FC236}">
                <a16:creationId xmlns:a16="http://schemas.microsoft.com/office/drawing/2014/main" id="{0A272FFF-AA17-09ED-7C73-8DE5E86E319E}"/>
              </a:ext>
            </a:extLst>
          </p:cNvPr>
          <p:cNvSpPr txBox="1"/>
          <p:nvPr/>
        </p:nvSpPr>
        <p:spPr>
          <a:xfrm>
            <a:off x="2175330" y="2309723"/>
            <a:ext cx="6673395" cy="1015663"/>
          </a:xfrm>
          <a:prstGeom prst="rect">
            <a:avLst/>
          </a:prstGeom>
          <a:noFill/>
        </p:spPr>
        <p:txBody>
          <a:bodyPr wrap="square">
            <a:spAutoFit/>
          </a:bodyPr>
          <a:lstStyle/>
          <a:p>
            <a:pPr>
              <a:spcBef>
                <a:spcPts val="600"/>
              </a:spcBef>
            </a:pPr>
            <a:r>
              <a:rPr lang="pt-BR" sz="2000" b="1" dirty="0"/>
              <a:t>Ele havia mostrado que Deus era confiável, agora ele queria encontrar uma pessoa que exercesse a mesma fé, para que pudesse entregar a tocha.</a:t>
            </a:r>
            <a:endParaRPr lang="pt-BR" sz="2000" b="1" noProof="0" dirty="0"/>
          </a:p>
        </p:txBody>
      </p:sp>
      <p:sp>
        <p:nvSpPr>
          <p:cNvPr id="4" name="CuadroTexto 3">
            <a:extLst>
              <a:ext uri="{FF2B5EF4-FFF2-40B4-BE49-F238E27FC236}">
                <a16:creationId xmlns:a16="http://schemas.microsoft.com/office/drawing/2014/main" id="{CE047D58-A483-F830-52A6-23A9827EB4DF}"/>
              </a:ext>
            </a:extLst>
          </p:cNvPr>
          <p:cNvSpPr txBox="1"/>
          <p:nvPr/>
        </p:nvSpPr>
        <p:spPr>
          <a:xfrm>
            <a:off x="3838575" y="5341322"/>
            <a:ext cx="6096953" cy="1323439"/>
          </a:xfrm>
          <a:prstGeom prst="rect">
            <a:avLst/>
          </a:prstGeom>
          <a:noFill/>
        </p:spPr>
        <p:txBody>
          <a:bodyPr wrap="square">
            <a:spAutoFit/>
          </a:bodyPr>
          <a:lstStyle/>
          <a:p>
            <a:pPr>
              <a:spcBef>
                <a:spcPts val="600"/>
              </a:spcBef>
            </a:pPr>
            <a:r>
              <a:rPr lang="pt-BR" sz="2000" b="1" dirty="0"/>
              <a:t>Depois de se casar com a filha de Calebe, </a:t>
            </a:r>
            <a:r>
              <a:rPr lang="pt-BR" sz="2000" b="1" dirty="0" err="1"/>
              <a:t>Acza</a:t>
            </a:r>
            <a:r>
              <a:rPr lang="pt-BR" sz="2000" b="1" dirty="0"/>
              <a:t>, ele a persuadiu a permitir que seu pai ampliasse a área conquistada (Josué 15:18-19), provando assim ser um herdeiro digno de Calebe.</a:t>
            </a:r>
            <a:endParaRPr lang="pt-BR" sz="2000" b="1" noProof="0" dirty="0"/>
          </a:p>
        </p:txBody>
      </p:sp>
      <p:sp>
        <p:nvSpPr>
          <p:cNvPr id="10" name="CuadroTexto 9">
            <a:extLst>
              <a:ext uri="{FF2B5EF4-FFF2-40B4-BE49-F238E27FC236}">
                <a16:creationId xmlns:a16="http://schemas.microsoft.com/office/drawing/2014/main" id="{761DF125-FCE1-16BC-BD6F-6F158B8686F4}"/>
              </a:ext>
            </a:extLst>
          </p:cNvPr>
          <p:cNvSpPr txBox="1"/>
          <p:nvPr/>
        </p:nvSpPr>
        <p:spPr>
          <a:xfrm>
            <a:off x="3838575" y="4341049"/>
            <a:ext cx="6096953" cy="1015663"/>
          </a:xfrm>
          <a:prstGeom prst="rect">
            <a:avLst/>
          </a:prstGeom>
          <a:noFill/>
        </p:spPr>
        <p:txBody>
          <a:bodyPr wrap="square">
            <a:spAutoFit/>
          </a:bodyPr>
          <a:lstStyle/>
          <a:p>
            <a:pPr>
              <a:spcBef>
                <a:spcPts val="600"/>
              </a:spcBef>
            </a:pPr>
            <a:r>
              <a:rPr lang="pt-BR" sz="2000" b="1" dirty="0"/>
              <a:t>Seu sobrinho Otniel foi o homem corajoso que conquistou a cidade e se tornou o primeiro juiz de Israel (Josué 15:17; Juízes 3:9-11).</a:t>
            </a:r>
            <a:endParaRPr lang="pt-BR" sz="2000" b="1" noProof="0" dirty="0"/>
          </a:p>
        </p:txBody>
      </p:sp>
    </p:spTree>
    <p:extLst>
      <p:ext uri="{BB962C8B-B14F-4D97-AF65-F5344CB8AC3E}">
        <p14:creationId xmlns:p14="http://schemas.microsoft.com/office/powerpoint/2010/main" val="343137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par>
                          <p:cTn id="20" fill="hold">
                            <p:stCondLst>
                              <p:cond delay="1500"/>
                            </p:stCondLst>
                            <p:childTnLst>
                              <p:par>
                                <p:cTn id="21" presetID="18" presetClass="entr" presetSubtype="9"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strips(up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30"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800" decel="100000"/>
                                        <p:tgtEl>
                                          <p:spTgt spid="8"/>
                                        </p:tgtEl>
                                      </p:cBhvr>
                                    </p:animEffect>
                                    <p:anim calcmode="lin" valueType="num">
                                      <p:cBhvr>
                                        <p:cTn id="44" dur="800" decel="100000" fill="hold"/>
                                        <p:tgtEl>
                                          <p:spTgt spid="8"/>
                                        </p:tgtEl>
                                        <p:attrNameLst>
                                          <p:attrName>style.rotation</p:attrName>
                                        </p:attrNameLst>
                                      </p:cBhvr>
                                      <p:tavLst>
                                        <p:tav tm="0">
                                          <p:val>
                                            <p:fltVal val="-90"/>
                                          </p:val>
                                        </p:tav>
                                        <p:tav tm="100000">
                                          <p:val>
                                            <p:fltVal val="0"/>
                                          </p:val>
                                        </p:tav>
                                      </p:tavLst>
                                    </p:anim>
                                    <p:anim calcmode="lin" valueType="num">
                                      <p:cBhvr>
                                        <p:cTn id="45" dur="800" decel="100000" fill="hold"/>
                                        <p:tgtEl>
                                          <p:spTgt spid="8"/>
                                        </p:tgtEl>
                                        <p:attrNameLst>
                                          <p:attrName>ppt_x</p:attrName>
                                        </p:attrNameLst>
                                      </p:cBhvr>
                                      <p:tavLst>
                                        <p:tav tm="0">
                                          <p:val>
                                            <p:strVal val="#ppt_x+0.4"/>
                                          </p:val>
                                        </p:tav>
                                        <p:tav tm="100000">
                                          <p:val>
                                            <p:strVal val="#ppt_x-0.05"/>
                                          </p:val>
                                        </p:tav>
                                      </p:tavLst>
                                    </p:anim>
                                    <p:anim calcmode="lin" valueType="num">
                                      <p:cBhvr>
                                        <p:cTn id="46" dur="800" decel="100000" fill="hold"/>
                                        <p:tgtEl>
                                          <p:spTgt spid="8"/>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left)">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wipe(left)">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14" grpId="0"/>
      <p:bldP spid="4"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8B74D32-E4F1-D80A-3B64-BD970B10E423}"/>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BE12D303-73F0-AC7C-1A60-E2C50AF22CF4}"/>
              </a:ext>
            </a:extLst>
          </p:cNvPr>
          <p:cNvSpPr>
            <a:spLocks noGrp="1" noRot="1" noMove="1" noResize="1" noEditPoints="1" noAdjustHandles="1" noChangeArrowheads="1" noChangeShapeType="1"/>
          </p:cNvSpPr>
          <p:nvPr/>
        </p:nvSpPr>
        <p:spPr>
          <a:xfrm>
            <a:off x="-144379" y="2962275"/>
            <a:ext cx="12464715" cy="1390650"/>
          </a:xfrm>
          <a:prstGeom prst="rect">
            <a:avLst/>
          </a:prstGeom>
          <a:solidFill>
            <a:srgbClr val="F3E86C"/>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noProof="0" dirty="0"/>
          </a:p>
        </p:txBody>
      </p:sp>
      <p:pic>
        <p:nvPicPr>
          <p:cNvPr id="2" name="Imagen 1" descr="Mujer de pie con raqueta en la mano&#10;&#10;El contenido generado por IA puede ser incorrecto.">
            <a:extLst>
              <a:ext uri="{FF2B5EF4-FFF2-40B4-BE49-F238E27FC236}">
                <a16:creationId xmlns:a16="http://schemas.microsoft.com/office/drawing/2014/main" id="{60CC43B6-CA75-0773-A27F-383FD109C05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4806925" cy="6858000"/>
          </a:xfrm>
          <a:prstGeom prst="rect">
            <a:avLst/>
          </a:prstGeom>
        </p:spPr>
      </p:pic>
      <p:sp>
        <p:nvSpPr>
          <p:cNvPr id="3" name="CuadroTexto 2">
            <a:extLst>
              <a:ext uri="{FF2B5EF4-FFF2-40B4-BE49-F238E27FC236}">
                <a16:creationId xmlns:a16="http://schemas.microsoft.com/office/drawing/2014/main" id="{E6BFDC9B-2B99-EA96-4C04-B44E8CD7F5BA}"/>
              </a:ext>
            </a:extLst>
          </p:cNvPr>
          <p:cNvSpPr txBox="1"/>
          <p:nvPr/>
        </p:nvSpPr>
        <p:spPr>
          <a:xfrm>
            <a:off x="2989006" y="3057436"/>
            <a:ext cx="9202994" cy="1200329"/>
          </a:xfrm>
          <a:prstGeom prst="rect">
            <a:avLst/>
          </a:prstGeom>
          <a:noFill/>
          <a:scene3d>
            <a:camera prst="orthographicFront"/>
            <a:lightRig rig="morning" dir="t"/>
          </a:scene3d>
        </p:spPr>
        <p:txBody>
          <a:bodyPr wrap="square">
            <a:spAutoFit/>
            <a:scene3d>
              <a:camera prst="orthographicFront"/>
              <a:lightRig rig="morning" dir="t"/>
            </a:scene3d>
            <a:sp3d extrusionH="57150" prstMaterial="matte">
              <a:bevelT w="63500" h="12700" prst="angle"/>
              <a:contourClr>
                <a:schemeClr val="bg1">
                  <a:lumMod val="65000"/>
                </a:schemeClr>
              </a:contourClr>
            </a:sp3d>
          </a:bodyPr>
          <a:lstStyle/>
          <a:p>
            <a:pPr algn="ctr"/>
            <a:r>
              <a:rPr lang="pt-BR" sz="7200" b="1" dirty="0">
                <a:ln/>
                <a:solidFill>
                  <a:srgbClr val="C15C16"/>
                </a:solidFill>
              </a:rPr>
              <a:t>A FÉ DE JOSUÉ</a:t>
            </a:r>
            <a:endParaRPr lang="pt-BR" sz="7200" b="1" noProof="0" dirty="0">
              <a:ln/>
              <a:solidFill>
                <a:srgbClr val="C15C16"/>
              </a:solidFill>
            </a:endParaRPr>
          </a:p>
        </p:txBody>
      </p:sp>
    </p:spTree>
    <p:extLst>
      <p:ext uri="{BB962C8B-B14F-4D97-AF65-F5344CB8AC3E}">
        <p14:creationId xmlns:p14="http://schemas.microsoft.com/office/powerpoint/2010/main" val="3031903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F9A04D7C-9692-8782-6F1E-E7111600653A}"/>
            </a:ext>
          </a:extLst>
        </p:cNvPr>
        <p:cNvGrpSpPr/>
        <p:nvPr/>
      </p:nvGrpSpPr>
      <p:grpSpPr>
        <a:xfrm>
          <a:off x="0" y="0"/>
          <a:ext cx="0" cy="0"/>
          <a:chOff x="0" y="0"/>
          <a:chExt cx="0" cy="0"/>
        </a:xfrm>
      </p:grpSpPr>
      <p:pic>
        <p:nvPicPr>
          <p:cNvPr id="6" name="Imagen 5" descr="Diagrama&#10;&#10;El contenido generado por IA puede ser incorrecto.">
            <a:extLst>
              <a:ext uri="{FF2B5EF4-FFF2-40B4-BE49-F238E27FC236}">
                <a16:creationId xmlns:a16="http://schemas.microsoft.com/office/drawing/2014/main" id="{E4F777B7-A7F5-6347-A92E-86D0E735DBF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8524874" y="1102203"/>
            <a:ext cx="3876675" cy="27658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979BD027-4292-9B2E-6036-DDD113165E2C}"/>
              </a:ext>
            </a:extLst>
          </p:cNvPr>
          <p:cNvSpPr txBox="1"/>
          <p:nvPr/>
        </p:nvSpPr>
        <p:spPr>
          <a:xfrm>
            <a:off x="0" y="138410"/>
            <a:ext cx="12191999" cy="646331"/>
          </a:xfrm>
          <a:prstGeom prst="rect">
            <a:avLst/>
          </a:prstGeom>
          <a:noFill/>
        </p:spPr>
        <p:txBody>
          <a:bodyPr wrap="square">
            <a:spAutoFit/>
          </a:bodyPr>
          <a:lstStyle/>
          <a:p>
            <a:pPr algn="ctr"/>
            <a:r>
              <a:rPr lang="pt-BR" b="1"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“E quando terminaram de dividir a terra em seus territórios, os filhos de Israel deram uma herança a Josué, filho de Num, no meio deles. </a:t>
            </a:r>
            <a:r>
              <a:rPr lang="pt-BR" sz="1400" b="1" noProof="0" dirty="0">
                <a:solidFill>
                  <a:schemeClr val="bg1"/>
                </a:solidFill>
                <a:effectLst>
                  <a:glow rad="101600">
                    <a:srgbClr val="2A721C"/>
                  </a:glow>
                  <a:outerShdw blurRad="38100" dist="38100" dir="2700000" algn="tl">
                    <a:srgbClr val="000000">
                      <a:alpha val="43137"/>
                    </a:srgbClr>
                  </a:outerShdw>
                </a:effectLst>
                <a:latin typeface="Comic Sans MS" panose="030F0702030302020204" pitchFamily="66" charset="0"/>
              </a:rPr>
              <a:t>(Josué 19:49)</a:t>
            </a:r>
          </a:p>
        </p:txBody>
      </p:sp>
      <p:sp>
        <p:nvSpPr>
          <p:cNvPr id="4" name="CuadroTexto 3">
            <a:extLst>
              <a:ext uri="{FF2B5EF4-FFF2-40B4-BE49-F238E27FC236}">
                <a16:creationId xmlns:a16="http://schemas.microsoft.com/office/drawing/2014/main" id="{B91B4DFB-44A0-9C12-296C-D9E713E9C690}"/>
              </a:ext>
            </a:extLst>
          </p:cNvPr>
          <p:cNvSpPr txBox="1"/>
          <p:nvPr/>
        </p:nvSpPr>
        <p:spPr>
          <a:xfrm>
            <a:off x="2200274" y="981075"/>
            <a:ext cx="6315075" cy="1015663"/>
          </a:xfrm>
          <a:prstGeom prst="rect">
            <a:avLst/>
          </a:prstGeom>
          <a:noFill/>
        </p:spPr>
        <p:txBody>
          <a:bodyPr wrap="square" rtlCol="0">
            <a:spAutoFit/>
          </a:bodyPr>
          <a:lstStyle/>
          <a:p>
            <a:pPr>
              <a:spcBef>
                <a:spcPts val="600"/>
              </a:spcBef>
            </a:pPr>
            <a:r>
              <a:rPr lang="pt-BR" sz="2000" b="1" dirty="0"/>
              <a:t>Quando jovem, Josué foi escolhido por Moisés como seu ajudante. Provou ser obediente; corajoso; fiel; serviçal; e amante das coisas de Deus (Êxodo 33:11).</a:t>
            </a:r>
            <a:endParaRPr lang="pt-BR" sz="2000" b="1" noProof="0" dirty="0"/>
          </a:p>
        </p:txBody>
      </p:sp>
      <p:graphicFrame>
        <p:nvGraphicFramePr>
          <p:cNvPr id="2" name="Diagrama 1">
            <a:extLst>
              <a:ext uri="{FF2B5EF4-FFF2-40B4-BE49-F238E27FC236}">
                <a16:creationId xmlns:a16="http://schemas.microsoft.com/office/drawing/2014/main" id="{AFAB17D6-86DF-5668-4B68-D83ADD576A02}"/>
              </a:ext>
            </a:extLst>
          </p:cNvPr>
          <p:cNvGraphicFramePr/>
          <p:nvPr>
            <p:extLst>
              <p:ext uri="{D42A27DB-BD31-4B8C-83A1-F6EECF244321}">
                <p14:modId xmlns:p14="http://schemas.microsoft.com/office/powerpoint/2010/main" val="951142926"/>
              </p:ext>
            </p:extLst>
          </p:nvPr>
        </p:nvGraphicFramePr>
        <p:xfrm>
          <a:off x="-4418" y="3997284"/>
          <a:ext cx="12191998" cy="2765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n 7" descr="Una persona con un vestido largo&#10;&#10;El contenido generado por IA puede ser incorrecto.">
            <a:extLst>
              <a:ext uri="{FF2B5EF4-FFF2-40B4-BE49-F238E27FC236}">
                <a16:creationId xmlns:a16="http://schemas.microsoft.com/office/drawing/2014/main" id="{0C34E00E-5A5D-5F55-694C-D8CA47ABE05A}"/>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176557" y="1102202"/>
            <a:ext cx="1894316" cy="2765845"/>
          </a:xfrm>
          <a:prstGeom prst="rect">
            <a:avLst/>
          </a:prstGeom>
          <a:ln>
            <a:noFill/>
          </a:ln>
          <a:effectLst>
            <a:outerShdw blurRad="190500" algn="tl" rotWithShape="0">
              <a:srgbClr val="000000">
                <a:alpha val="70000"/>
              </a:srgbClr>
            </a:outerShdw>
          </a:effectLst>
        </p:spPr>
      </p:pic>
      <p:sp>
        <p:nvSpPr>
          <p:cNvPr id="7" name="CuadroTexto 6">
            <a:extLst>
              <a:ext uri="{FF2B5EF4-FFF2-40B4-BE49-F238E27FC236}">
                <a16:creationId xmlns:a16="http://schemas.microsoft.com/office/drawing/2014/main" id="{5D832BD9-FA71-E800-05EE-6E2E879CEC63}"/>
              </a:ext>
            </a:extLst>
          </p:cNvPr>
          <p:cNvSpPr txBox="1"/>
          <p:nvPr/>
        </p:nvSpPr>
        <p:spPr>
          <a:xfrm>
            <a:off x="2200274" y="3612565"/>
            <a:ext cx="6315075" cy="400110"/>
          </a:xfrm>
          <a:prstGeom prst="rect">
            <a:avLst/>
          </a:prstGeom>
          <a:noFill/>
        </p:spPr>
        <p:txBody>
          <a:bodyPr wrap="square">
            <a:spAutoFit/>
          </a:bodyPr>
          <a:lstStyle/>
          <a:p>
            <a:pPr>
              <a:spcBef>
                <a:spcPts val="600"/>
              </a:spcBef>
            </a:pPr>
            <a:r>
              <a:rPr lang="pt-BR" sz="2000" b="1" dirty="0"/>
              <a:t>De sua história, aprendemos que:</a:t>
            </a:r>
            <a:endParaRPr lang="pt-BR" sz="2000" b="1" noProof="0" dirty="0"/>
          </a:p>
        </p:txBody>
      </p:sp>
      <p:sp>
        <p:nvSpPr>
          <p:cNvPr id="10" name="CuadroTexto 9">
            <a:extLst>
              <a:ext uri="{FF2B5EF4-FFF2-40B4-BE49-F238E27FC236}">
                <a16:creationId xmlns:a16="http://schemas.microsoft.com/office/drawing/2014/main" id="{6E6264F5-DBFA-BE82-DD89-258CD0A98433}"/>
              </a:ext>
            </a:extLst>
          </p:cNvPr>
          <p:cNvSpPr txBox="1"/>
          <p:nvPr/>
        </p:nvSpPr>
        <p:spPr>
          <a:xfrm>
            <a:off x="2200273" y="1996738"/>
            <a:ext cx="6315075" cy="1631216"/>
          </a:xfrm>
          <a:prstGeom prst="rect">
            <a:avLst/>
          </a:prstGeom>
          <a:noFill/>
        </p:spPr>
        <p:txBody>
          <a:bodyPr wrap="square">
            <a:spAutoFit/>
          </a:bodyPr>
          <a:lstStyle/>
          <a:p>
            <a:pPr>
              <a:spcBef>
                <a:spcPts val="600"/>
              </a:spcBef>
            </a:pPr>
            <a:r>
              <a:rPr lang="pt-BR" sz="2000" b="1" dirty="0"/>
              <a:t>Quando chegou a hora de reivindicar seu próprio território, ele esperou até que todas as tribos tivessem obtido sua herança e escolheu "a porção excedente" (</a:t>
            </a:r>
            <a:r>
              <a:rPr lang="pt-BR" sz="2000" b="1" dirty="0" err="1"/>
              <a:t>Timnat-sera</a:t>
            </a:r>
            <a:r>
              <a:rPr lang="pt-BR" sz="2000" b="1" dirty="0"/>
              <a:t>) (Josué 19:50), uma cidade perto de </a:t>
            </a:r>
            <a:r>
              <a:rPr lang="pt-BR" sz="2000" b="1" dirty="0" err="1"/>
              <a:t>Siló</a:t>
            </a:r>
            <a:r>
              <a:rPr lang="pt-BR" sz="2000" b="1" dirty="0"/>
              <a:t>, onde o santuário havia sido erguido.</a:t>
            </a:r>
            <a:endParaRPr lang="pt-BR" sz="2000" b="1" noProof="0" dirty="0"/>
          </a:p>
        </p:txBody>
      </p:sp>
    </p:spTree>
    <p:extLst>
      <p:ext uri="{BB962C8B-B14F-4D97-AF65-F5344CB8AC3E}">
        <p14:creationId xmlns:p14="http://schemas.microsoft.com/office/powerpoint/2010/main" val="113406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anim calcmode="lin" valueType="num">
                                      <p:cBhvr>
                                        <p:cTn id="15" dur="500" fill="hold"/>
                                        <p:tgtEl>
                                          <p:spTgt spid="8"/>
                                        </p:tgtEl>
                                        <p:attrNameLst>
                                          <p:attrName>ppt_x</p:attrName>
                                        </p:attrNameLst>
                                      </p:cBhvr>
                                      <p:tavLst>
                                        <p:tav tm="0">
                                          <p:val>
                                            <p:fltVal val="0.5"/>
                                          </p:val>
                                        </p:tav>
                                        <p:tav tm="100000">
                                          <p:val>
                                            <p:strVal val="#ppt_x"/>
                                          </p:val>
                                        </p:tav>
                                      </p:tavLst>
                                    </p:anim>
                                    <p:anim calcmode="lin" valueType="num">
                                      <p:cBhvr>
                                        <p:cTn id="16" dur="500" fill="hold"/>
                                        <p:tgtEl>
                                          <p:spTgt spid="8"/>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ppt_x</p:attrName>
                                        </p:attrNameLst>
                                      </p:cBhvr>
                                      <p:tavLst>
                                        <p:tav tm="0">
                                          <p:val>
                                            <p:strVal val="#ppt_x-#ppt_w/2"/>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49" presetClass="entr" presetSubtype="0" decel="100000" fill="hold" grpId="0" nodeType="clickEffect">
                                  <p:stCondLst>
                                    <p:cond delay="0"/>
                                  </p:stCondLst>
                                  <p:childTnLst>
                                    <p:set>
                                      <p:cBhvr>
                                        <p:cTn id="41" dur="1" fill="hold">
                                          <p:stCondLst>
                                            <p:cond delay="0"/>
                                          </p:stCondLst>
                                        </p:cTn>
                                        <p:tgtEl>
                                          <p:spTgt spid="2">
                                            <p:graphicEl>
                                              <a:dgm id="{62999BC5-195A-46F1-98DE-237FBECB27E7}"/>
                                            </p:graphicEl>
                                          </p:spTgt>
                                        </p:tgtEl>
                                        <p:attrNameLst>
                                          <p:attrName>style.visibility</p:attrName>
                                        </p:attrNameLst>
                                      </p:cBhvr>
                                      <p:to>
                                        <p:strVal val="visible"/>
                                      </p:to>
                                    </p:set>
                                    <p:anim calcmode="lin" valueType="num">
                                      <p:cBhvr>
                                        <p:cTn id="42" dur="500" fill="hold"/>
                                        <p:tgtEl>
                                          <p:spTgt spid="2">
                                            <p:graphicEl>
                                              <a:dgm id="{62999BC5-195A-46F1-98DE-237FBECB27E7}"/>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62999BC5-195A-46F1-98DE-237FBECB27E7}"/>
                                            </p:graphicEl>
                                          </p:spTgt>
                                        </p:tgtEl>
                                        <p:attrNameLst>
                                          <p:attrName>ppt_h</p:attrName>
                                        </p:attrNameLst>
                                      </p:cBhvr>
                                      <p:tavLst>
                                        <p:tav tm="0">
                                          <p:val>
                                            <p:fltVal val="0"/>
                                          </p:val>
                                        </p:tav>
                                        <p:tav tm="100000">
                                          <p:val>
                                            <p:strVal val="#ppt_h"/>
                                          </p:val>
                                        </p:tav>
                                      </p:tavLst>
                                    </p:anim>
                                    <p:anim calcmode="lin" valueType="num">
                                      <p:cBhvr>
                                        <p:cTn id="44" dur="500" fill="hold"/>
                                        <p:tgtEl>
                                          <p:spTgt spid="2">
                                            <p:graphicEl>
                                              <a:dgm id="{62999BC5-195A-46F1-98DE-237FBECB27E7}"/>
                                            </p:graphicEl>
                                          </p:spTgt>
                                        </p:tgtEl>
                                        <p:attrNameLst>
                                          <p:attrName>style.rotation</p:attrName>
                                        </p:attrNameLst>
                                      </p:cBhvr>
                                      <p:tavLst>
                                        <p:tav tm="0">
                                          <p:val>
                                            <p:fltVal val="360"/>
                                          </p:val>
                                        </p:tav>
                                        <p:tav tm="100000">
                                          <p:val>
                                            <p:fltVal val="0"/>
                                          </p:val>
                                        </p:tav>
                                      </p:tavLst>
                                    </p:anim>
                                    <p:animEffect transition="in" filter="fade">
                                      <p:cBhvr>
                                        <p:cTn id="45" dur="500"/>
                                        <p:tgtEl>
                                          <p:spTgt spid="2">
                                            <p:graphicEl>
                                              <a:dgm id="{62999BC5-195A-46F1-98DE-237FBECB27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grpId="0" nodeType="clickEffect">
                                  <p:stCondLst>
                                    <p:cond delay="0"/>
                                  </p:stCondLst>
                                  <p:childTnLst>
                                    <p:set>
                                      <p:cBhvr>
                                        <p:cTn id="49" dur="1" fill="hold">
                                          <p:stCondLst>
                                            <p:cond delay="0"/>
                                          </p:stCondLst>
                                        </p:cTn>
                                        <p:tgtEl>
                                          <p:spTgt spid="2">
                                            <p:graphicEl>
                                              <a:dgm id="{CD3EC9D1-B914-4A94-9073-BBD619FDAE34}"/>
                                            </p:graphicEl>
                                          </p:spTgt>
                                        </p:tgtEl>
                                        <p:attrNameLst>
                                          <p:attrName>style.visibility</p:attrName>
                                        </p:attrNameLst>
                                      </p:cBhvr>
                                      <p:to>
                                        <p:strVal val="visible"/>
                                      </p:to>
                                    </p:set>
                                    <p:anim calcmode="lin" valueType="num">
                                      <p:cBhvr>
                                        <p:cTn id="50" dur="500" fill="hold"/>
                                        <p:tgtEl>
                                          <p:spTgt spid="2">
                                            <p:graphicEl>
                                              <a:dgm id="{CD3EC9D1-B914-4A94-9073-BBD619FDAE34}"/>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CD3EC9D1-B914-4A94-9073-BBD619FDAE34}"/>
                                            </p:graphicEl>
                                          </p:spTgt>
                                        </p:tgtEl>
                                        <p:attrNameLst>
                                          <p:attrName>ppt_h</p:attrName>
                                        </p:attrNameLst>
                                      </p:cBhvr>
                                      <p:tavLst>
                                        <p:tav tm="0">
                                          <p:val>
                                            <p:fltVal val="0"/>
                                          </p:val>
                                        </p:tav>
                                        <p:tav tm="100000">
                                          <p:val>
                                            <p:strVal val="#ppt_h"/>
                                          </p:val>
                                        </p:tav>
                                      </p:tavLst>
                                    </p:anim>
                                    <p:anim calcmode="lin" valueType="num">
                                      <p:cBhvr>
                                        <p:cTn id="52" dur="500" fill="hold"/>
                                        <p:tgtEl>
                                          <p:spTgt spid="2">
                                            <p:graphicEl>
                                              <a:dgm id="{CD3EC9D1-B914-4A94-9073-BBD619FDAE34}"/>
                                            </p:graphicEl>
                                          </p:spTgt>
                                        </p:tgtEl>
                                        <p:attrNameLst>
                                          <p:attrName>style.rotation</p:attrName>
                                        </p:attrNameLst>
                                      </p:cBhvr>
                                      <p:tavLst>
                                        <p:tav tm="0">
                                          <p:val>
                                            <p:fltVal val="360"/>
                                          </p:val>
                                        </p:tav>
                                        <p:tav tm="100000">
                                          <p:val>
                                            <p:fltVal val="0"/>
                                          </p:val>
                                        </p:tav>
                                      </p:tavLst>
                                    </p:anim>
                                    <p:animEffect transition="in" filter="fade">
                                      <p:cBhvr>
                                        <p:cTn id="53" dur="500"/>
                                        <p:tgtEl>
                                          <p:spTgt spid="2">
                                            <p:graphicEl>
                                              <a:dgm id="{CD3EC9D1-B914-4A94-9073-BBD619FDAE34}"/>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2">
                                            <p:graphicEl>
                                              <a:dgm id="{B791761E-D005-4276-BFBD-78605CE50BF5}"/>
                                            </p:graphicEl>
                                          </p:spTgt>
                                        </p:tgtEl>
                                        <p:attrNameLst>
                                          <p:attrName>style.visibility</p:attrName>
                                        </p:attrNameLst>
                                      </p:cBhvr>
                                      <p:to>
                                        <p:strVal val="visible"/>
                                      </p:to>
                                    </p:set>
                                    <p:anim calcmode="lin" valueType="num">
                                      <p:cBhvr>
                                        <p:cTn id="58" dur="500" fill="hold"/>
                                        <p:tgtEl>
                                          <p:spTgt spid="2">
                                            <p:graphicEl>
                                              <a:dgm id="{B791761E-D005-4276-BFBD-78605CE50BF5}"/>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B791761E-D005-4276-BFBD-78605CE50BF5}"/>
                                            </p:graphicEl>
                                          </p:spTgt>
                                        </p:tgtEl>
                                        <p:attrNameLst>
                                          <p:attrName>ppt_h</p:attrName>
                                        </p:attrNameLst>
                                      </p:cBhvr>
                                      <p:tavLst>
                                        <p:tav tm="0">
                                          <p:val>
                                            <p:fltVal val="0"/>
                                          </p:val>
                                        </p:tav>
                                        <p:tav tm="100000">
                                          <p:val>
                                            <p:strVal val="#ppt_h"/>
                                          </p:val>
                                        </p:tav>
                                      </p:tavLst>
                                    </p:anim>
                                    <p:anim calcmode="lin" valueType="num">
                                      <p:cBhvr>
                                        <p:cTn id="60" dur="500" fill="hold"/>
                                        <p:tgtEl>
                                          <p:spTgt spid="2">
                                            <p:graphicEl>
                                              <a:dgm id="{B791761E-D005-4276-BFBD-78605CE50BF5}"/>
                                            </p:graphicEl>
                                          </p:spTgt>
                                        </p:tgtEl>
                                        <p:attrNameLst>
                                          <p:attrName>style.rotation</p:attrName>
                                        </p:attrNameLst>
                                      </p:cBhvr>
                                      <p:tavLst>
                                        <p:tav tm="0">
                                          <p:val>
                                            <p:fltVal val="360"/>
                                          </p:val>
                                        </p:tav>
                                        <p:tav tm="100000">
                                          <p:val>
                                            <p:fltVal val="0"/>
                                          </p:val>
                                        </p:tav>
                                      </p:tavLst>
                                    </p:anim>
                                    <p:animEffect transition="in" filter="fade">
                                      <p:cBhvr>
                                        <p:cTn id="61" dur="500"/>
                                        <p:tgtEl>
                                          <p:spTgt spid="2">
                                            <p:graphicEl>
                                              <a:dgm id="{B791761E-D005-4276-BFBD-78605CE50BF5}"/>
                                            </p:graphicEl>
                                          </p:spTgt>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2">
                                            <p:graphicEl>
                                              <a:dgm id="{DDBEDA38-D464-4DF7-BCB0-09E9A2DC813E}"/>
                                            </p:graphicEl>
                                          </p:spTgt>
                                        </p:tgtEl>
                                        <p:attrNameLst>
                                          <p:attrName>style.visibility</p:attrName>
                                        </p:attrNameLst>
                                      </p:cBhvr>
                                      <p:to>
                                        <p:strVal val="visible"/>
                                      </p:to>
                                    </p:set>
                                    <p:anim calcmode="lin" valueType="num">
                                      <p:cBhvr>
                                        <p:cTn id="66" dur="500" fill="hold"/>
                                        <p:tgtEl>
                                          <p:spTgt spid="2">
                                            <p:graphicEl>
                                              <a:dgm id="{DDBEDA38-D464-4DF7-BCB0-09E9A2DC813E}"/>
                                            </p:graphicEl>
                                          </p:spTgt>
                                        </p:tgtEl>
                                        <p:attrNameLst>
                                          <p:attrName>ppt_w</p:attrName>
                                        </p:attrNameLst>
                                      </p:cBhvr>
                                      <p:tavLst>
                                        <p:tav tm="0">
                                          <p:val>
                                            <p:fltVal val="0"/>
                                          </p:val>
                                        </p:tav>
                                        <p:tav tm="100000">
                                          <p:val>
                                            <p:strVal val="#ppt_w"/>
                                          </p:val>
                                        </p:tav>
                                      </p:tavLst>
                                    </p:anim>
                                    <p:anim calcmode="lin" valueType="num">
                                      <p:cBhvr>
                                        <p:cTn id="67" dur="500" fill="hold"/>
                                        <p:tgtEl>
                                          <p:spTgt spid="2">
                                            <p:graphicEl>
                                              <a:dgm id="{DDBEDA38-D464-4DF7-BCB0-09E9A2DC813E}"/>
                                            </p:graphicEl>
                                          </p:spTgt>
                                        </p:tgtEl>
                                        <p:attrNameLst>
                                          <p:attrName>ppt_h</p:attrName>
                                        </p:attrNameLst>
                                      </p:cBhvr>
                                      <p:tavLst>
                                        <p:tav tm="0">
                                          <p:val>
                                            <p:fltVal val="0"/>
                                          </p:val>
                                        </p:tav>
                                        <p:tav tm="100000">
                                          <p:val>
                                            <p:strVal val="#ppt_h"/>
                                          </p:val>
                                        </p:tav>
                                      </p:tavLst>
                                    </p:anim>
                                    <p:anim calcmode="lin" valueType="num">
                                      <p:cBhvr>
                                        <p:cTn id="68" dur="500" fill="hold"/>
                                        <p:tgtEl>
                                          <p:spTgt spid="2">
                                            <p:graphicEl>
                                              <a:dgm id="{DDBEDA38-D464-4DF7-BCB0-09E9A2DC813E}"/>
                                            </p:graphicEl>
                                          </p:spTgt>
                                        </p:tgtEl>
                                        <p:attrNameLst>
                                          <p:attrName>style.rotation</p:attrName>
                                        </p:attrNameLst>
                                      </p:cBhvr>
                                      <p:tavLst>
                                        <p:tav tm="0">
                                          <p:val>
                                            <p:fltVal val="360"/>
                                          </p:val>
                                        </p:tav>
                                        <p:tav tm="100000">
                                          <p:val>
                                            <p:fltVal val="0"/>
                                          </p:val>
                                        </p:tav>
                                      </p:tavLst>
                                    </p:anim>
                                    <p:animEffect transition="in" filter="fade">
                                      <p:cBhvr>
                                        <p:cTn id="69" dur="500"/>
                                        <p:tgtEl>
                                          <p:spTgt spid="2">
                                            <p:graphicEl>
                                              <a:dgm id="{DDBEDA38-D464-4DF7-BCB0-09E9A2DC813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49" presetClass="entr" presetSubtype="0" decel="100000" fill="hold" grpId="0" nodeType="clickEffect">
                                  <p:stCondLst>
                                    <p:cond delay="0"/>
                                  </p:stCondLst>
                                  <p:childTnLst>
                                    <p:set>
                                      <p:cBhvr>
                                        <p:cTn id="73" dur="1" fill="hold">
                                          <p:stCondLst>
                                            <p:cond delay="0"/>
                                          </p:stCondLst>
                                        </p:cTn>
                                        <p:tgtEl>
                                          <p:spTgt spid="2">
                                            <p:graphicEl>
                                              <a:dgm id="{BE48992A-E860-4C40-A1D4-500F6D3DD78C}"/>
                                            </p:graphicEl>
                                          </p:spTgt>
                                        </p:tgtEl>
                                        <p:attrNameLst>
                                          <p:attrName>style.visibility</p:attrName>
                                        </p:attrNameLst>
                                      </p:cBhvr>
                                      <p:to>
                                        <p:strVal val="visible"/>
                                      </p:to>
                                    </p:set>
                                    <p:anim calcmode="lin" valueType="num">
                                      <p:cBhvr>
                                        <p:cTn id="74" dur="500" fill="hold"/>
                                        <p:tgtEl>
                                          <p:spTgt spid="2">
                                            <p:graphicEl>
                                              <a:dgm id="{BE48992A-E860-4C40-A1D4-500F6D3DD78C}"/>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BE48992A-E860-4C40-A1D4-500F6D3DD78C}"/>
                                            </p:graphicEl>
                                          </p:spTgt>
                                        </p:tgtEl>
                                        <p:attrNameLst>
                                          <p:attrName>ppt_h</p:attrName>
                                        </p:attrNameLst>
                                      </p:cBhvr>
                                      <p:tavLst>
                                        <p:tav tm="0">
                                          <p:val>
                                            <p:fltVal val="0"/>
                                          </p:val>
                                        </p:tav>
                                        <p:tav tm="100000">
                                          <p:val>
                                            <p:strVal val="#ppt_h"/>
                                          </p:val>
                                        </p:tav>
                                      </p:tavLst>
                                    </p:anim>
                                    <p:anim calcmode="lin" valueType="num">
                                      <p:cBhvr>
                                        <p:cTn id="76" dur="500" fill="hold"/>
                                        <p:tgtEl>
                                          <p:spTgt spid="2">
                                            <p:graphicEl>
                                              <a:dgm id="{BE48992A-E860-4C40-A1D4-500F6D3DD78C}"/>
                                            </p:graphicEl>
                                          </p:spTgt>
                                        </p:tgtEl>
                                        <p:attrNameLst>
                                          <p:attrName>style.rotation</p:attrName>
                                        </p:attrNameLst>
                                      </p:cBhvr>
                                      <p:tavLst>
                                        <p:tav tm="0">
                                          <p:val>
                                            <p:fltVal val="360"/>
                                          </p:val>
                                        </p:tav>
                                        <p:tav tm="100000">
                                          <p:val>
                                            <p:fltVal val="0"/>
                                          </p:val>
                                        </p:tav>
                                      </p:tavLst>
                                    </p:anim>
                                    <p:animEffect transition="in" filter="fade">
                                      <p:cBhvr>
                                        <p:cTn id="77" dur="500"/>
                                        <p:tgtEl>
                                          <p:spTgt spid="2">
                                            <p:graphicEl>
                                              <a:dgm id="{BE48992A-E860-4C40-A1D4-500F6D3DD78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p:bldSub>
          <a:bldDgm bld="one"/>
        </p:bldSub>
      </p:bldGraphic>
      <p:bldP spid="7" grpId="0"/>
      <p:bldP spid="10" grpId="0"/>
    </p:bldLst>
  </p:timing>
</p:sld>
</file>

<file path=ppt/theme/theme1.xml><?xml version="1.0" encoding="utf-8"?>
<a:theme xmlns:a="http://schemas.openxmlformats.org/drawingml/2006/main" name="Tema de Office">
  <a:themeElements>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Personalizado 3">
    <a:dk1>
      <a:sysClr val="windowText" lastClr="000000"/>
    </a:dk1>
    <a:lt1>
      <a:sysClr val="window" lastClr="FFFFFF"/>
    </a:lt1>
    <a:dk2>
      <a:srgbClr val="FF00FF"/>
    </a:dk2>
    <a:lt2>
      <a:srgbClr val="CCCC00"/>
    </a:lt2>
    <a:accent1>
      <a:srgbClr val="2FC753"/>
    </a:accent1>
    <a:accent2>
      <a:srgbClr val="E3B84B"/>
    </a:accent2>
    <a:accent3>
      <a:srgbClr val="B1319F"/>
    </a:accent3>
    <a:accent4>
      <a:srgbClr val="48CEE0"/>
    </a:accent4>
    <a:accent5>
      <a:srgbClr val="D91934"/>
    </a:accent5>
    <a:accent6>
      <a:srgbClr val="635DD3"/>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435</TotalTime>
  <Words>1378</Words>
  <Application>Microsoft Office PowerPoint</Application>
  <PresentationFormat>Panorámica</PresentationFormat>
  <Paragraphs>51</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57</cp:revision>
  <dcterms:created xsi:type="dcterms:W3CDTF">2025-10-19T08:16:14Z</dcterms:created>
  <dcterms:modified xsi:type="dcterms:W3CDTF">2025-10-31T07:23:56Z</dcterms:modified>
</cp:coreProperties>
</file>