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3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pt-BR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terra que foi perdida</a:t>
          </a: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pt-BR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terra que Deus dá</a:t>
          </a: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pt-BR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Conquistar a terra</a:t>
          </a: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pt-BR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Mantendo o presente</a:t>
          </a: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pt-BR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terra recuperada</a:t>
          </a: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terra que foi perdida</a:t>
          </a: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terra que Deus dá</a:t>
          </a: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Conquistar a terra</a:t>
          </a: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Mantendo o presente</a:t>
          </a: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terra recuperada</a:t>
          </a: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HERDEIROS DE PROMESSAS,</a:t>
            </a:r>
            <a:br>
              <a:rPr lang="pt-BR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PRISIONEIROS DA ESPERANÇA</a:t>
            </a:r>
            <a:endParaRPr lang="pt-BR" sz="4400" b="1" spc="300" noProof="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6344036" y="6427505"/>
            <a:ext cx="3565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9 para 29 de novembro de 2025</a:t>
            </a:r>
            <a:endParaRPr lang="pt-BR" sz="1600" b="1" noProof="0" dirty="0">
              <a:solidFill>
                <a:srgbClr val="BBE4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pt-BR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“Voltem para a fortaleza, prisioneiros da esperança. Hoje vos anuncio que vos restituirei tudo em dobro" (Zacarias 9:12)</a:t>
            </a:r>
            <a:endParaRPr kumimoji="0" lang="pt-BR" sz="2800" b="1" i="0" u="none" strike="noStrike" kern="1200" cap="none" spc="0" normalizeH="0" baseline="0" noProof="0" dirty="0">
              <a:ln w="6600">
                <a:solidFill>
                  <a:srgbClr val="E97132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97132">
                    <a:lumMod val="5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6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407741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noProof="0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noProof="0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noProof="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noProof="0" dirty="0">
                <a:solidFill>
                  <a:schemeClr val="accent5">
                    <a:lumMod val="75000"/>
                  </a:schemeClr>
                </a:solidFill>
              </a:rPr>
              <a:t>B’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697088" y="6040935"/>
            <a:ext cx="448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noProof="0" dirty="0">
                <a:solidFill>
                  <a:schemeClr val="accent6">
                    <a:lumMod val="75000"/>
                  </a:schemeClr>
                </a:solidFill>
              </a:rPr>
              <a:t>A’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Grande parte do livro de Josué, os capítulos 13 a 21, tratam sobre a distribuição da terra de Canaã entre as diversas tribos de Israel.</a:t>
            </a:r>
            <a:endParaRPr lang="pt-BR" sz="2000" b="1" noProof="0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5396" y="0"/>
            <a:ext cx="4332608" cy="6858000"/>
            <a:chOff x="539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AS 12 TRIBOS DE ISRAEL</a:t>
              </a:r>
              <a:endParaRPr lang="pt-BR" sz="2000" b="1" noProof="0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rgbClr val="108FD6"/>
                  </a:solidFill>
                </a:rPr>
                <a:t>Mar Mediterrâneo</a:t>
              </a:r>
              <a:endParaRPr lang="pt-BR" sz="1400" b="1" noProof="0" dirty="0">
                <a:solidFill>
                  <a:srgbClr val="108FD6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b="1" noProof="0" dirty="0"/>
                <a:t>ASER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b="1" noProof="0" dirty="0"/>
                <a:t>ZABULON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b="1" noProof="0" dirty="0"/>
                <a:t>ISACAR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947577" y="2165152"/>
              <a:ext cx="7765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noProof="0" dirty="0"/>
                <a:t>NEFTALÍ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noProof="0" dirty="0"/>
                <a:t>MANASSÉS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noProof="0" dirty="0"/>
                <a:t>MANASSÉS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noProof="0" dirty="0"/>
                <a:t>DÃ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500186" y="3820268"/>
              <a:ext cx="8143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noProof="0" dirty="0"/>
                <a:t>EFRAÍN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2" y="3749262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noProof="0" dirty="0"/>
                <a:t>GADE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noProof="0" dirty="0"/>
                <a:t>BENJAMÍN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noProof="0" dirty="0"/>
                <a:t>JUDÁ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noProof="0" dirty="0"/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noProof="0" dirty="0"/>
                <a:t>SIMEÃO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morte de Jesus nos garante que já herdamos a terra que Adão e Eva perderam. No entanto, ainda somos "cativos da esperança" de recebê-la.</a:t>
            </a:r>
            <a:endParaRPr lang="pt-BR" sz="2000" b="1" noProof="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192051"/>
            <a:ext cx="7644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Entre as referências a lugares, povos e tribos, podemos ver uma terra que já era herança de Israel, mas que, ao mesmo tempo, eles ainda não possuíam plenamente.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TERRA QUE FOI PERDIDA</a:t>
            </a:r>
            <a:endParaRPr lang="pt-BR" sz="44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“Então o Senhor Deus expulsou o homem do jardim do Éden, para cultivar a terra de que fora feito” </a:t>
            </a:r>
            <a:r>
              <a:rPr lang="pt-BR" sz="1400" b="1" noProof="0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(Gênesis 3:23 </a:t>
            </a:r>
            <a:r>
              <a:rPr lang="pt-BR" sz="1100" b="1" noProof="0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NVI</a:t>
            </a:r>
            <a:r>
              <a:rPr lang="pt-BR" sz="1400" b="1" noProof="0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21043"/>
            <a:ext cx="587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Quando desobedeceram a Deus, eles foram expulsos de lá (Gn. 3:23). Eles perderam o controle sobre a Terra.</a:t>
            </a:r>
            <a:endParaRPr lang="pt-BR" sz="2000" b="1" noProof="0" dirty="0"/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400065"/>
            <a:ext cx="7469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Deus designou Adão e Eva soberanos deste mundo (Gn. 1:27-28) e os colocou no jardim do Éden </a:t>
            </a:r>
            <a:r>
              <a:rPr lang="pt-BR" sz="2000" b="1" noProof="0" dirty="0"/>
              <a:t>(Gn. 2:8).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500913" y="5515085"/>
            <a:ext cx="61344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desobediência de Israel causou uma mudança nos planos iniciais. Deus levantou das pedras os filhos de Abraão para herdarem as suas promessas: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Lc</a:t>
            </a:r>
            <a:r>
              <a:rPr lang="pt-BR" sz="2000" b="1" noProof="0" dirty="0"/>
              <a:t>. 3:8; Heb. 6:11-12).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500913" y="4486329"/>
            <a:ext cx="61344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Gradualmente, a posse se estenderia a toda a terra, à medida que o conhecimento de Deus alcançasse cada povo e nação </a:t>
            </a:r>
            <a:r>
              <a:rPr lang="pt-BR" sz="2000" b="1" noProof="0" dirty="0"/>
              <a:t>(</a:t>
            </a:r>
            <a:r>
              <a:rPr lang="pt-BR" sz="2000" b="1" noProof="0" dirty="0" err="1"/>
              <a:t>Is</a:t>
            </a:r>
            <a:r>
              <a:rPr lang="pt-BR" sz="2000" b="1" noProof="0" dirty="0"/>
              <a:t>. 11:9).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52238" y="3149798"/>
            <a:ext cx="60587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Mas Deus havia elaborado um plano para a humanidade recuperar a terra perdida. Em uma primeira fase, outorgou a Abraão, Isaque e Jacó um pequeno pedaço de terra: Canaã </a:t>
            </a:r>
            <a:r>
              <a:rPr lang="pt-BR" sz="2000" b="1" noProof="0" dirty="0"/>
              <a:t>(Gn. 13:14-15).</a:t>
            </a:r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A TERRA QUE DEUS DÁ</a:t>
            </a:r>
            <a:endParaRPr lang="pt-BR" sz="4400" b="1" spc="600" noProof="0" dirty="0">
              <a:ln w="66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248605" y="1074161"/>
            <a:ext cx="11943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t-BR" sz="2000" b="1" dirty="0">
                <a:solidFill>
                  <a:prstClr val="black"/>
                </a:solidFill>
              </a:rPr>
              <a:t>Assim como Adão e Eva não fizeram nada para merecer a posse do jardim do Éden, Abraão e seus descendentes também não fizeram nada para merecer a terra prometida. Foi um presente de Deus.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919161" y="614235"/>
            <a:ext cx="103536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“A terra e sua plenitude são de Jeová; o mundo, e aqueles que nele habitam” </a:t>
            </a:r>
            <a:r>
              <a:rPr lang="pt-BR" sz="1400" b="1" noProof="0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(Salmos 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262445" y="1762997"/>
            <a:ext cx="7478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t-BR" sz="2000" b="1" dirty="0">
                <a:solidFill>
                  <a:prstClr val="black"/>
                </a:solidFill>
              </a:rPr>
              <a:t>Podemos comparar este presente a uma casa alugada. Embora Israel pudesse viver em Canaã, a terra ainda era propriedade de Deus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(Sal. 24:1).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936035" y="4191715"/>
            <a:ext cx="29721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t-BR" sz="2000" b="1" dirty="0">
                <a:solidFill>
                  <a:prstClr val="black"/>
                </a:solidFill>
              </a:rPr>
              <a:t>Assim como no Éden, havia um aluguel a "pagar": obediência (Levítico 20:22). Era realmente uma questão de relacionamento: amar a Deus e desfrutar de Suas bênçãos.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262444" y="2759610"/>
            <a:ext cx="76186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t-BR" sz="2000" b="1" dirty="0">
                <a:solidFill>
                  <a:prstClr val="black"/>
                </a:solidFill>
              </a:rPr>
              <a:t>O dono da casa é quem cuida da manutenção do telhado, tubulações, etc. Da mesma forma, Deus é quem providenciou a chuva, protegeu as colheitas, etc., para que Israel vivesse com confiança na terra que Deus lhes deu.</a:t>
            </a:r>
            <a:endParaRPr lang="pt-BR" sz="2000" b="1" noProof="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908183" y="6122576"/>
            <a:ext cx="4116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Ontem, como hoje, ainda é uma questão de fé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(Heb. 11:9-13).</a:t>
            </a:r>
            <a:endParaRPr lang="pt-BR" sz="2000" noProof="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noProof="0" dirty="0">
                <a:ln/>
                <a:solidFill>
                  <a:schemeClr val="accent3"/>
                </a:solidFill>
              </a:rPr>
              <a:t>CONQUISTAR A TERRA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“Portanto, agora divida esta terra como herança para as nove tribos e para a meia tribo de Manassés” </a:t>
            </a:r>
            <a:r>
              <a:rPr lang="pt-BR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(Josué 13:7)</a:t>
            </a:r>
            <a:endParaRPr lang="pt-BR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50" y="135295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Quando Josué já era velho, Deus ordenou-lhe que dividisse a terra entre as tribos de Israel, incluindo os territórios ainda não conquistados </a:t>
            </a:r>
            <a:r>
              <a:rPr lang="pt-BR" sz="2000" b="1" noProof="0" dirty="0"/>
              <a:t>(Jos. 13:1-7).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23744" y="3312968"/>
            <a:ext cx="43800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Embora lutassem pela vitória, o sucesso não era mérito deles, mas de Deus (Deuteronômio 9:5). Como Israel, não podemos fazer nada para obter a salvação e herdar as promessas (Efésios 2:8-9; Gálatas 3:29). Mas, se eles lutaram, o que devemos fazer hoje?</a:t>
            </a:r>
            <a:endParaRPr lang="pt-BR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23744" y="5831860"/>
            <a:ext cx="4380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Uma vez salvos, Deus pede duas coisas a seus herdeiros: obediência (</a:t>
            </a:r>
            <a:r>
              <a:rPr lang="pt-BR" sz="2000" b="1" dirty="0" err="1"/>
              <a:t>Fi</a:t>
            </a:r>
            <a:r>
              <a:rPr lang="pt-BR" sz="2000" b="1" dirty="0"/>
              <a:t>. 2:12); e gratidão </a:t>
            </a:r>
            <a:r>
              <a:rPr lang="pt-BR" sz="2000" b="1" noProof="0" dirty="0"/>
              <a:t>(Heb. 12:28).</a:t>
            </a:r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3801" y="3715966"/>
            <a:ext cx="2546037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998" y="3715966"/>
            <a:ext cx="237340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01135" y="2332959"/>
            <a:ext cx="6915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terra era deles, mas ainda tinham que fazer um esforço para poder possuí-la. Deus não age independentemente do homem, Ele quer que façamos a nossa parte.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GUARDE O PRESENTE</a:t>
            </a:r>
            <a:endParaRPr lang="pt-BR" sz="4400" b="1" spc="600" noProof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 terra não será vendida perpetuamente, porque a terra é minha; porque vós estranhos e estranhos sois para mim” </a:t>
            </a:r>
            <a:r>
              <a:rPr lang="pt-BR" sz="14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(Levítico 25:23)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Uma vez recebida a herança, havia algumas regras especiais que regiam o uso da terra: o ano sabático e o jubileu.</a:t>
            </a:r>
            <a:endParaRPr lang="pt-BR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70235" y="4175543"/>
            <a:ext cx="6609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jubileu implicou a devolução das terras aos seus proprietários originais, evitando desigualdades sociais (</a:t>
            </a:r>
            <a:r>
              <a:rPr lang="pt-BR" sz="2000" b="1" noProof="0" dirty="0" err="1"/>
              <a:t>Lv</a:t>
            </a:r>
            <a:r>
              <a:rPr lang="pt-BR" sz="2000" b="1" noProof="0" dirty="0"/>
              <a:t>. 25:10, 23, 40-41).</a:t>
            </a:r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ano sabático, uma extensão em grande escala do sábado, permitiu que a terra descansasse (Levítico 25:2-5). O não cumprimento desta lei foi uma das razões do exílio </a:t>
            </a:r>
            <a:r>
              <a:rPr lang="pt-BR" sz="2000" b="1" noProof="0" dirty="0"/>
              <a:t>(2Cr. 36:20-21).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97277" y="5191206"/>
            <a:ext cx="6682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Em essência, este é o principal objetivo do Evangelho: apagar a distinção entre ricos e pobres, empresários e empregados, privilegiados e desfavorecidos, colocando todos em pé de igualdade, reconhecendo nossa total necessidade da graça de Deus.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TERRA RECUPERADA</a:t>
            </a:r>
            <a:endParaRPr lang="pt-BR" sz="4400" b="1" spc="30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“Habitarão na terra que dei ao meu servo Jacó, na qual habitaram seus pais; nela habitarão e seus filhos e os filhos de seus filhos para sempre; e meu servo Davi será seu príncipe para sempre” </a:t>
            </a:r>
            <a:r>
              <a:rPr lang="pt-BR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(Ezequiel 37:25)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95450"/>
            <a:ext cx="729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Por causa de sua desobediência, Israel foi arrancado de sua terra e lançado na Babilônia. Mas Deus não os abandonou.</a:t>
            </a:r>
            <a:endParaRPr lang="pt-BR" sz="2000" b="1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5" y="4546932"/>
            <a:ext cx="4819649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9" y="2440760"/>
            <a:ext cx="7296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Prometeu trazê-los de volta, dar-lhes a terra para sempre e colocar o rei Davi sobre eles (Ezequiel 37:25). Mas Israel não possuía aquela terra para sempre, e Davi havia morrido há muito tempo. O que, então, essa profecia significa?</a:t>
            </a:r>
            <a:endParaRPr lang="pt-BR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8" y="4546932"/>
            <a:ext cx="38947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Ele é o cumprimento de todas as promessas (</a:t>
            </a:r>
            <a:r>
              <a:rPr lang="pt-BR" sz="2000" b="1" dirty="0" err="1"/>
              <a:t>Rm</a:t>
            </a:r>
            <a:r>
              <a:rPr lang="pt-BR" sz="2000" b="1" dirty="0"/>
              <a:t> 15:8; 2 Coríntios 1:20). Nele recebemos bênçãos agora e, no futuro, a herança prometida (1 Pedro 1:3-4). Em breve, nossos pés pisarão a Terra Prometida.</a:t>
            </a:r>
            <a:endParaRPr lang="pt-BR" sz="2000" b="1" noProof="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801623"/>
            <a:ext cx="895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Aqui é anunciado Jesus, o verdadeiro Rei que reina eternamente. Aquele que, com seu sangue, nos assegura uma herança eterna.</a:t>
            </a:r>
            <a:endParaRPr lang="pt-BR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362200" y="625262"/>
            <a:ext cx="7467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>
                <a:latin typeface="Constantia" panose="02030602050306030303" pitchFamily="18" charset="0"/>
              </a:rPr>
              <a:t>“Por causa de sua desobediência a Deus, Adão e Eva perderam o Éden, e por causa de seu pecado toda a terra foi amaldiçoada. Mas se o povo de Deus seguisse sua instrução, sua terra deveria ser restaurada à fertilidade e beleza. O próprio Deus lhes deu instruções sobre como cultivar o solo, e eles deveriam cooperar com Ele em sua restauração. Assim, toda a terra, sob o domínio de Deus, se tornaria uma lição objetiva da verdade espiritual. Assim como em obediência às leis naturais de Deus, a Terra devia produzir seus tesouros, assim também em obediência a Suas leis morais o coração do povo devia refletir os atributos do caráter de Deus."</a:t>
            </a:r>
            <a:endParaRPr lang="pt-BR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295062" y="6063461"/>
            <a:ext cx="3696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noProof="0" dirty="0"/>
              <a:t>E. G. W. (Parábolas de Jesus, pág. 231)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1204</Words>
  <Application>Microsoft Office PowerPoint</Application>
  <PresentationFormat>Panorámica</PresentationFormat>
  <Paragraphs>69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62</cp:revision>
  <dcterms:created xsi:type="dcterms:W3CDTF">2025-10-25T14:24:07Z</dcterms:created>
  <dcterms:modified xsi:type="dcterms:W3CDTF">2025-10-31T07:26:13Z</dcterms:modified>
</cp:coreProperties>
</file>