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16" r:id="rId4"/>
    <p:sldId id="257" r:id="rId5"/>
    <p:sldId id="258" r:id="rId6"/>
    <p:sldId id="259" r:id="rId7"/>
    <p:sldId id="260" r:id="rId8"/>
    <p:sldId id="320" r:id="rId9"/>
    <p:sldId id="318" r:id="rId10"/>
    <p:sldId id="263" r:id="rId11"/>
    <p:sldId id="264" r:id="rId12"/>
    <p:sldId id="317"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483F"/>
    <a:srgbClr val="00E668"/>
    <a:srgbClr val="00D25F"/>
    <a:srgbClr val="009AD0"/>
    <a:srgbClr val="00D05E"/>
    <a:srgbClr val="5DD5FF"/>
    <a:srgbClr val="652593"/>
    <a:srgbClr val="F6EBBC"/>
    <a:srgbClr val="A82522"/>
    <a:srgbClr val="EEBB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B050"/>
        </a:solidFill>
      </dgm:spPr>
      <dgm:t>
        <a:bodyPr/>
        <a:lstStyle/>
        <a:p>
          <a:r>
            <a:rPr lang="pt-BR" sz="2000" b="1" noProof="0" dirty="0">
              <a:solidFill>
                <a:schemeClr val="bg1"/>
              </a:solidFill>
              <a:effectLst>
                <a:outerShdw blurRad="38100" dist="38100" dir="2700000" algn="tl">
                  <a:srgbClr val="000000">
                    <a:alpha val="43137"/>
                  </a:srgbClr>
                </a:outerShdw>
              </a:effectLst>
            </a:rPr>
            <a:t>Partir</a:t>
          </a: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00E668"/>
        </a:solidFill>
      </dgm:spPr>
      <dgm:t>
        <a:bodyPr/>
        <a:lstStyle/>
        <a:p>
          <a:endParaRPr lang="pt-BR" sz="2000" b="1" noProof="0" dirty="0">
            <a:solidFill>
              <a:schemeClr val="tx1"/>
            </a:solidFill>
          </a:endParaRPr>
        </a:p>
      </dgm:t>
    </dgm:pt>
    <dgm:pt modelId="{16CF567E-AD34-4988-8D19-859FB26B818E}">
      <dgm:prSet phldrT="[Texto]" phldr="0" custT="1"/>
      <dgm:spPr>
        <a:solidFill>
          <a:schemeClr val="accent3">
            <a:lumMod val="60000"/>
            <a:lumOff val="40000"/>
          </a:schemeClr>
        </a:solidFill>
      </dgm:spPr>
      <dgm:t>
        <a:bodyPr/>
        <a:lstStyle/>
        <a:p>
          <a:r>
            <a:rPr lang="pt-BR" sz="2000" b="1" noProof="0" dirty="0">
              <a:solidFill>
                <a:schemeClr val="tx1"/>
              </a:solidFill>
            </a:rPr>
            <a:t>Estar com Cristo</a:t>
          </a: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24452">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24452">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9AD0"/>
        </a:solidFill>
      </dgm:spPr>
      <dgm:t>
        <a:bodyPr/>
        <a:lstStyle/>
        <a:p>
          <a:r>
            <a:rPr lang="pt-BR" sz="2000" b="1" noProof="0" dirty="0">
              <a:solidFill>
                <a:schemeClr val="bg1"/>
              </a:solidFill>
              <a:effectLst>
                <a:outerShdw blurRad="38100" dist="38100" dir="2700000" algn="tl">
                  <a:srgbClr val="000000">
                    <a:alpha val="43137"/>
                  </a:srgbClr>
                </a:outerShdw>
              </a:effectLst>
            </a:rPr>
            <a:t>Permanecer</a:t>
          </a: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5DD5FF"/>
        </a:solidFill>
      </dgm:spPr>
      <dgm:t>
        <a:bodyPr/>
        <a:lstStyle/>
        <a:p>
          <a:endParaRPr lang="pt-BR" sz="2000" b="1" noProof="0" dirty="0">
            <a:solidFill>
              <a:schemeClr val="tx1"/>
            </a:solidFill>
          </a:endParaRPr>
        </a:p>
      </dgm:t>
    </dgm:pt>
    <dgm:pt modelId="{16CF567E-AD34-4988-8D19-859FB26B818E}">
      <dgm:prSet phldrT="[Texto]" phldr="0" custT="1"/>
      <dgm:spPr>
        <a:solidFill>
          <a:schemeClr val="accent5">
            <a:lumMod val="20000"/>
            <a:lumOff val="80000"/>
          </a:schemeClr>
        </a:solidFill>
      </dgm:spPr>
      <dgm:t>
        <a:bodyPr/>
        <a:lstStyle/>
        <a:p>
          <a:r>
            <a:rPr lang="pt-BR" sz="2000" b="1" noProof="0" dirty="0">
              <a:solidFill>
                <a:schemeClr val="tx1"/>
              </a:solidFill>
            </a:rPr>
            <a:t>Beneficiar a igreja</a:t>
          </a: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64598">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64598">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D501E4-A89D-44DD-A5D9-F45136449A98}" type="doc">
      <dgm:prSet loTypeId="urn:microsoft.com/office/officeart/2005/8/layout/vList2" loCatId="list" qsTypeId="urn:microsoft.com/office/officeart/2005/8/quickstyle/3d7" qsCatId="3D" csTypeId="urn:microsoft.com/office/officeart/2005/8/colors/colorful3" csCatId="colorful" phldr="1"/>
      <dgm:spPr/>
      <dgm:t>
        <a:bodyPr/>
        <a:lstStyle/>
        <a:p>
          <a:endParaRPr lang="es-ES"/>
        </a:p>
      </dgm:t>
    </dgm:pt>
    <dgm:pt modelId="{36BA3A60-13A5-412D-9739-8935AD8296BC}">
      <dgm:prSet custT="1"/>
      <dgm:spPr/>
      <dgm:t>
        <a:bodyPr/>
        <a:lstStyle/>
        <a:p>
          <a:pPr algn="ctr"/>
          <a:r>
            <a:rPr lang="pt-BR" sz="2000" b="1" noProof="0" dirty="0"/>
            <a:t>Pobres em espírito</a:t>
          </a:r>
        </a:p>
      </dgm:t>
    </dgm:pt>
    <dgm:pt modelId="{BC65A720-0404-4A25-9D85-24D34C97B14D}" type="parTrans" cxnId="{85020EF7-1496-40CF-9716-610702B17C12}">
      <dgm:prSet/>
      <dgm:spPr/>
      <dgm:t>
        <a:bodyPr/>
        <a:lstStyle/>
        <a:p>
          <a:pPr algn="ctr"/>
          <a:endParaRPr lang="es-ES" sz="2000" b="1"/>
        </a:p>
      </dgm:t>
    </dgm:pt>
    <dgm:pt modelId="{5453CCD2-38B8-46B0-897E-6EDF6D6C4C96}" type="sibTrans" cxnId="{85020EF7-1496-40CF-9716-610702B17C12}">
      <dgm:prSet/>
      <dgm:spPr/>
      <dgm:t>
        <a:bodyPr/>
        <a:lstStyle/>
        <a:p>
          <a:pPr algn="ctr"/>
          <a:endParaRPr lang="es-ES" sz="2000" b="1"/>
        </a:p>
      </dgm:t>
    </dgm:pt>
    <dgm:pt modelId="{D605189D-BA28-4D95-B0D4-FAEA89698C6F}">
      <dgm:prSet custT="1"/>
      <dgm:spPr/>
      <dgm:t>
        <a:bodyPr/>
        <a:lstStyle/>
        <a:p>
          <a:pPr algn="ctr"/>
          <a:r>
            <a:rPr lang="pt-BR" sz="2000" b="1" noProof="0" dirty="0"/>
            <a:t>Mansos</a:t>
          </a:r>
        </a:p>
      </dgm:t>
    </dgm:pt>
    <dgm:pt modelId="{F7205F0F-C09D-45B8-A090-1D9CF58D8401}" type="parTrans" cxnId="{C3864CC5-8BCD-44A0-895A-E7E454A5673F}">
      <dgm:prSet/>
      <dgm:spPr/>
      <dgm:t>
        <a:bodyPr/>
        <a:lstStyle/>
        <a:p>
          <a:pPr algn="ctr"/>
          <a:endParaRPr lang="es-ES" sz="2000" b="1"/>
        </a:p>
      </dgm:t>
    </dgm:pt>
    <dgm:pt modelId="{71FF53E8-22D3-4146-8EF5-0EA74779D3BD}" type="sibTrans" cxnId="{C3864CC5-8BCD-44A0-895A-E7E454A5673F}">
      <dgm:prSet/>
      <dgm:spPr/>
      <dgm:t>
        <a:bodyPr/>
        <a:lstStyle/>
        <a:p>
          <a:pPr algn="ctr"/>
          <a:endParaRPr lang="es-ES" sz="2000" b="1"/>
        </a:p>
      </dgm:t>
    </dgm:pt>
    <dgm:pt modelId="{7DF6EDBB-D664-4DC8-BF4E-2E32B04511AD}">
      <dgm:prSet custT="1"/>
      <dgm:spPr/>
      <dgm:t>
        <a:bodyPr/>
        <a:lstStyle/>
        <a:p>
          <a:pPr algn="ctr"/>
          <a:r>
            <a:rPr lang="pt-BR" sz="2000" b="1" noProof="0" dirty="0"/>
            <a:t>Faminto e sedento por justiça</a:t>
          </a:r>
        </a:p>
      </dgm:t>
    </dgm:pt>
    <dgm:pt modelId="{C5B11A01-51AE-47BD-9E62-2477FC472E28}" type="parTrans" cxnId="{5B9D177F-44F0-48B3-A866-B2E7B67E1744}">
      <dgm:prSet/>
      <dgm:spPr/>
      <dgm:t>
        <a:bodyPr/>
        <a:lstStyle/>
        <a:p>
          <a:pPr algn="ctr"/>
          <a:endParaRPr lang="es-ES" sz="2000" b="1"/>
        </a:p>
      </dgm:t>
    </dgm:pt>
    <dgm:pt modelId="{B6F5BE15-E2BA-46EF-A36D-3511AAEE5383}" type="sibTrans" cxnId="{5B9D177F-44F0-48B3-A866-B2E7B67E1744}">
      <dgm:prSet/>
      <dgm:spPr/>
      <dgm:t>
        <a:bodyPr/>
        <a:lstStyle/>
        <a:p>
          <a:pPr algn="ctr"/>
          <a:endParaRPr lang="es-ES" sz="2000" b="1"/>
        </a:p>
      </dgm:t>
    </dgm:pt>
    <dgm:pt modelId="{0C77043D-B92D-4613-9434-AD71AA278509}">
      <dgm:prSet custT="1"/>
      <dgm:spPr/>
      <dgm:t>
        <a:bodyPr/>
        <a:lstStyle/>
        <a:p>
          <a:pPr algn="ctr"/>
          <a:r>
            <a:rPr lang="pt-BR" sz="2000" b="1" noProof="0" dirty="0"/>
            <a:t>Misericordiosos</a:t>
          </a:r>
        </a:p>
      </dgm:t>
    </dgm:pt>
    <dgm:pt modelId="{507C165F-88C2-4507-8FD1-51B6D5EE46AD}" type="parTrans" cxnId="{B1410D78-69C8-41BD-9AEA-A9686F053657}">
      <dgm:prSet/>
      <dgm:spPr/>
      <dgm:t>
        <a:bodyPr/>
        <a:lstStyle/>
        <a:p>
          <a:pPr algn="ctr"/>
          <a:endParaRPr lang="es-ES" sz="2000" b="1"/>
        </a:p>
      </dgm:t>
    </dgm:pt>
    <dgm:pt modelId="{02D51A73-BD9A-46A8-90C6-CF8785A85DBF}" type="sibTrans" cxnId="{B1410D78-69C8-41BD-9AEA-A9686F053657}">
      <dgm:prSet/>
      <dgm:spPr/>
      <dgm:t>
        <a:bodyPr/>
        <a:lstStyle/>
        <a:p>
          <a:pPr algn="ctr"/>
          <a:endParaRPr lang="es-ES" sz="2000" b="1"/>
        </a:p>
      </dgm:t>
    </dgm:pt>
    <dgm:pt modelId="{DF9B35FD-7D71-49CE-8CFC-5F90B261DD32}">
      <dgm:prSet custT="1"/>
      <dgm:spPr/>
      <dgm:t>
        <a:bodyPr/>
        <a:lstStyle/>
        <a:p>
          <a:pPr algn="ctr"/>
          <a:r>
            <a:rPr lang="pt-BR" sz="2000" b="1" noProof="0" dirty="0"/>
            <a:t>Puros de Coração</a:t>
          </a:r>
        </a:p>
      </dgm:t>
    </dgm:pt>
    <dgm:pt modelId="{97BC9C92-5AB0-40E2-8AEA-048EE30420C6}" type="parTrans" cxnId="{4C2B8294-9DBC-46A6-AEA3-6AB5ACC4C76C}">
      <dgm:prSet/>
      <dgm:spPr/>
      <dgm:t>
        <a:bodyPr/>
        <a:lstStyle/>
        <a:p>
          <a:pPr algn="ctr"/>
          <a:endParaRPr lang="es-ES" sz="2000" b="1"/>
        </a:p>
      </dgm:t>
    </dgm:pt>
    <dgm:pt modelId="{3088DD00-82DF-4425-980A-8CAC4800BD61}" type="sibTrans" cxnId="{4C2B8294-9DBC-46A6-AEA3-6AB5ACC4C76C}">
      <dgm:prSet/>
      <dgm:spPr/>
      <dgm:t>
        <a:bodyPr/>
        <a:lstStyle/>
        <a:p>
          <a:pPr algn="ctr"/>
          <a:endParaRPr lang="es-ES" sz="2000" b="1"/>
        </a:p>
      </dgm:t>
    </dgm:pt>
    <dgm:pt modelId="{A40E33E1-D6BA-4F36-8C08-B30F4D704593}">
      <dgm:prSet custT="1"/>
      <dgm:spPr/>
      <dgm:t>
        <a:bodyPr/>
        <a:lstStyle/>
        <a:p>
          <a:pPr algn="ctr"/>
          <a:r>
            <a:rPr lang="pt-BR" sz="2000" b="1" noProof="0" dirty="0"/>
            <a:t>Pacificadores</a:t>
          </a:r>
        </a:p>
      </dgm:t>
    </dgm:pt>
    <dgm:pt modelId="{483EB769-6997-45AA-AC8F-9989A1DEF1CC}" type="parTrans" cxnId="{546F5CF6-2191-4798-9A44-818E6A460A79}">
      <dgm:prSet/>
      <dgm:spPr/>
      <dgm:t>
        <a:bodyPr/>
        <a:lstStyle/>
        <a:p>
          <a:pPr algn="ctr"/>
          <a:endParaRPr lang="es-ES" sz="2000" b="1"/>
        </a:p>
      </dgm:t>
    </dgm:pt>
    <dgm:pt modelId="{21994283-99FB-4B3E-A592-14F14C32FA1E}" type="sibTrans" cxnId="{546F5CF6-2191-4798-9A44-818E6A460A79}">
      <dgm:prSet/>
      <dgm:spPr/>
      <dgm:t>
        <a:bodyPr/>
        <a:lstStyle/>
        <a:p>
          <a:pPr algn="ctr"/>
          <a:endParaRPr lang="es-ES" sz="2000" b="1"/>
        </a:p>
      </dgm:t>
    </dgm:pt>
    <dgm:pt modelId="{FC9541EA-09D3-4B4D-B6D3-D4AAA0988E95}">
      <dgm:prSet custT="1"/>
      <dgm:spPr/>
      <dgm:t>
        <a:bodyPr/>
        <a:lstStyle/>
        <a:p>
          <a:pPr algn="ctr"/>
          <a:r>
            <a:rPr lang="pt-BR" sz="2000" b="1" noProof="0" dirty="0"/>
            <a:t>Pronto para virar a outra face</a:t>
          </a:r>
        </a:p>
      </dgm:t>
    </dgm:pt>
    <dgm:pt modelId="{ED5F9B2C-A389-4D6B-9148-E614532A087C}" type="parTrans" cxnId="{6B5953C9-F52B-452E-8EC9-D84D55DC71FE}">
      <dgm:prSet/>
      <dgm:spPr/>
      <dgm:t>
        <a:bodyPr/>
        <a:lstStyle/>
        <a:p>
          <a:pPr algn="ctr"/>
          <a:endParaRPr lang="es-ES" sz="2000" b="1"/>
        </a:p>
      </dgm:t>
    </dgm:pt>
    <dgm:pt modelId="{FCFAB097-2C8E-43CD-9F37-7D21FAA7EADF}" type="sibTrans" cxnId="{6B5953C9-F52B-452E-8EC9-D84D55DC71FE}">
      <dgm:prSet/>
      <dgm:spPr/>
      <dgm:t>
        <a:bodyPr/>
        <a:lstStyle/>
        <a:p>
          <a:pPr algn="ctr"/>
          <a:endParaRPr lang="es-ES" sz="2000" b="1"/>
        </a:p>
      </dgm:t>
    </dgm:pt>
    <dgm:pt modelId="{88C2659B-16AC-4B2D-ACED-7BFB6255A381}">
      <dgm:prSet custT="1"/>
      <dgm:spPr/>
      <dgm:t>
        <a:bodyPr/>
        <a:lstStyle/>
        <a:p>
          <a:pPr algn="ctr"/>
          <a:r>
            <a:rPr lang="pt-BR" sz="2000" b="1" noProof="0" dirty="0"/>
            <a:t>Amar aos inimigos</a:t>
          </a:r>
        </a:p>
      </dgm:t>
    </dgm:pt>
    <dgm:pt modelId="{5195A564-F9BB-44A2-A962-23880D5CABA3}" type="parTrans" cxnId="{EEEF31AC-EF37-4285-B6D8-725F77B39EC1}">
      <dgm:prSet/>
      <dgm:spPr/>
      <dgm:t>
        <a:bodyPr/>
        <a:lstStyle/>
        <a:p>
          <a:pPr algn="ctr"/>
          <a:endParaRPr lang="es-ES" sz="2000" b="1"/>
        </a:p>
      </dgm:t>
    </dgm:pt>
    <dgm:pt modelId="{313D6F82-1B20-4EC5-BE3A-D8CB4923DC62}" type="sibTrans" cxnId="{EEEF31AC-EF37-4285-B6D8-725F77B39EC1}">
      <dgm:prSet/>
      <dgm:spPr/>
      <dgm:t>
        <a:bodyPr/>
        <a:lstStyle/>
        <a:p>
          <a:pPr algn="ctr"/>
          <a:endParaRPr lang="es-ES" sz="2000" b="1"/>
        </a:p>
      </dgm:t>
    </dgm:pt>
    <dgm:pt modelId="{65AB6D04-64CF-4933-ABF1-17D72569A0A2}">
      <dgm:prSet custT="1"/>
      <dgm:spPr/>
      <dgm:t>
        <a:bodyPr/>
        <a:lstStyle/>
        <a:p>
          <a:pPr algn="ctr"/>
          <a:r>
            <a:rPr lang="pt-BR" sz="2000" b="1" noProof="0" dirty="0"/>
            <a:t>Abençoe os que nos amaldiçoam</a:t>
          </a:r>
        </a:p>
      </dgm:t>
    </dgm:pt>
    <dgm:pt modelId="{9F2EB5F9-770E-4E39-9F20-B2F6B8EDECFD}" type="parTrans" cxnId="{9EA4A4DE-CAF2-4B3B-9E60-2CC28482E203}">
      <dgm:prSet/>
      <dgm:spPr/>
      <dgm:t>
        <a:bodyPr/>
        <a:lstStyle/>
        <a:p>
          <a:pPr algn="ctr"/>
          <a:endParaRPr lang="es-ES" sz="2000" b="1"/>
        </a:p>
      </dgm:t>
    </dgm:pt>
    <dgm:pt modelId="{CE8210AD-BEEE-415A-B09A-3ED1E6471210}" type="sibTrans" cxnId="{9EA4A4DE-CAF2-4B3B-9E60-2CC28482E203}">
      <dgm:prSet/>
      <dgm:spPr/>
      <dgm:t>
        <a:bodyPr/>
        <a:lstStyle/>
        <a:p>
          <a:pPr algn="ctr"/>
          <a:endParaRPr lang="es-ES" sz="2000" b="1"/>
        </a:p>
      </dgm:t>
    </dgm:pt>
    <dgm:pt modelId="{71415572-3F06-43FD-AF3A-62F0268DAE82}">
      <dgm:prSet custT="1"/>
      <dgm:spPr/>
      <dgm:t>
        <a:bodyPr/>
        <a:lstStyle/>
        <a:p>
          <a:pPr algn="ctr"/>
          <a:r>
            <a:rPr lang="pt-BR" sz="2000" b="1" noProof="0" dirty="0"/>
            <a:t>Fazer o bem para os que nos odeiam</a:t>
          </a:r>
        </a:p>
      </dgm:t>
    </dgm:pt>
    <dgm:pt modelId="{168EC5DC-AB6A-4162-825E-E8B6CB07170B}" type="parTrans" cxnId="{35BCEE4B-0E69-4132-8DD7-79884799304C}">
      <dgm:prSet/>
      <dgm:spPr/>
      <dgm:t>
        <a:bodyPr/>
        <a:lstStyle/>
        <a:p>
          <a:pPr algn="ctr"/>
          <a:endParaRPr lang="es-ES" sz="2000" b="1"/>
        </a:p>
      </dgm:t>
    </dgm:pt>
    <dgm:pt modelId="{7A66C399-C624-4476-91F6-C10806C8273B}" type="sibTrans" cxnId="{35BCEE4B-0E69-4132-8DD7-79884799304C}">
      <dgm:prSet/>
      <dgm:spPr/>
      <dgm:t>
        <a:bodyPr/>
        <a:lstStyle/>
        <a:p>
          <a:pPr algn="ctr"/>
          <a:endParaRPr lang="es-ES" sz="2000" b="1"/>
        </a:p>
      </dgm:t>
    </dgm:pt>
    <dgm:pt modelId="{D2F464B4-954F-4219-94F5-21662D79ED25}">
      <dgm:prSet custT="1"/>
      <dgm:spPr/>
      <dgm:t>
        <a:bodyPr/>
        <a:lstStyle/>
        <a:p>
          <a:pPr algn="ctr"/>
          <a:r>
            <a:rPr lang="pt-BR" sz="2000" b="1" noProof="0" dirty="0"/>
            <a:t>Ser amorosos e generosos</a:t>
          </a:r>
        </a:p>
      </dgm:t>
    </dgm:pt>
    <dgm:pt modelId="{18B8846A-6DC5-464A-A5C1-B9AC6E856FE1}" type="parTrans" cxnId="{6C86464C-5D2C-4003-892E-04044E01599E}">
      <dgm:prSet/>
      <dgm:spPr/>
      <dgm:t>
        <a:bodyPr/>
        <a:lstStyle/>
        <a:p>
          <a:pPr algn="ctr"/>
          <a:endParaRPr lang="es-ES" sz="2000" b="1"/>
        </a:p>
      </dgm:t>
    </dgm:pt>
    <dgm:pt modelId="{247481BE-38DA-469F-B226-48D02587187D}" type="sibTrans" cxnId="{6C86464C-5D2C-4003-892E-04044E01599E}">
      <dgm:prSet/>
      <dgm:spPr/>
      <dgm:t>
        <a:bodyPr/>
        <a:lstStyle/>
        <a:p>
          <a:pPr algn="ctr"/>
          <a:endParaRPr lang="es-ES" sz="2000" b="1"/>
        </a:p>
      </dgm:t>
    </dgm:pt>
    <dgm:pt modelId="{682FCB04-7312-4496-A84F-C363591B97C4}">
      <dgm:prSet custT="1"/>
      <dgm:spPr/>
      <dgm:t>
        <a:bodyPr/>
        <a:lstStyle/>
        <a:p>
          <a:pPr algn="ctr"/>
          <a:r>
            <a:rPr lang="pt-BR" sz="2000" b="1" noProof="0" dirty="0"/>
            <a:t>Ser misericordiosos e humildes</a:t>
          </a:r>
        </a:p>
      </dgm:t>
    </dgm:pt>
    <dgm:pt modelId="{4D87F9FE-2313-48D4-AE76-0F40C09F5CD0}" type="parTrans" cxnId="{B7928130-F3A0-4334-87AB-66B9E9343237}">
      <dgm:prSet/>
      <dgm:spPr/>
      <dgm:t>
        <a:bodyPr/>
        <a:lstStyle/>
        <a:p>
          <a:pPr algn="ctr"/>
          <a:endParaRPr lang="es-ES" sz="2000" b="1"/>
        </a:p>
      </dgm:t>
    </dgm:pt>
    <dgm:pt modelId="{458A540D-2C31-4884-ACA8-242E7B538E6F}" type="sibTrans" cxnId="{B7928130-F3A0-4334-87AB-66B9E9343237}">
      <dgm:prSet/>
      <dgm:spPr/>
      <dgm:t>
        <a:bodyPr/>
        <a:lstStyle/>
        <a:p>
          <a:pPr algn="ctr"/>
          <a:endParaRPr lang="es-ES" sz="2000" b="1"/>
        </a:p>
      </dgm:t>
    </dgm:pt>
    <dgm:pt modelId="{FB1E1859-8FBE-4DD6-82E8-81B64BEEDDA5}">
      <dgm:prSet custT="1"/>
      <dgm:spPr/>
      <dgm:t>
        <a:bodyPr/>
        <a:lstStyle/>
        <a:p>
          <a:pPr algn="ctr"/>
          <a:r>
            <a:rPr lang="pt-BR" sz="2000" b="1" noProof="0" dirty="0"/>
            <a:t>Etc.</a:t>
          </a:r>
        </a:p>
      </dgm:t>
    </dgm:pt>
    <dgm:pt modelId="{728FBF30-8970-4281-A383-8EA77F45ABEE}" type="parTrans" cxnId="{6D9CBE62-A2CE-4840-B5C6-39C5994598A8}">
      <dgm:prSet/>
      <dgm:spPr/>
      <dgm:t>
        <a:bodyPr/>
        <a:lstStyle/>
        <a:p>
          <a:pPr algn="ctr"/>
          <a:endParaRPr lang="es-ES" sz="2000" b="1"/>
        </a:p>
      </dgm:t>
    </dgm:pt>
    <dgm:pt modelId="{EDB0BE47-1340-4E6F-90F5-74C689C324AF}" type="sibTrans" cxnId="{6D9CBE62-A2CE-4840-B5C6-39C5994598A8}">
      <dgm:prSet/>
      <dgm:spPr/>
      <dgm:t>
        <a:bodyPr/>
        <a:lstStyle/>
        <a:p>
          <a:pPr algn="ctr"/>
          <a:endParaRPr lang="es-ES" sz="2000" b="1"/>
        </a:p>
      </dgm:t>
    </dgm:pt>
    <dgm:pt modelId="{73BF0226-4A21-4FE6-92BB-08621B8D8FC8}" type="pres">
      <dgm:prSet presAssocID="{40D501E4-A89D-44DD-A5D9-F45136449A98}" presName="linear" presStyleCnt="0">
        <dgm:presLayoutVars>
          <dgm:animLvl val="lvl"/>
          <dgm:resizeHandles val="exact"/>
        </dgm:presLayoutVars>
      </dgm:prSet>
      <dgm:spPr/>
    </dgm:pt>
    <dgm:pt modelId="{F5281E67-1297-409F-A645-84E6F03B3DD8}" type="pres">
      <dgm:prSet presAssocID="{36BA3A60-13A5-412D-9739-8935AD8296BC}" presName="parentText" presStyleLbl="node1" presStyleIdx="0" presStyleCnt="13">
        <dgm:presLayoutVars>
          <dgm:chMax val="0"/>
          <dgm:bulletEnabled val="1"/>
        </dgm:presLayoutVars>
      </dgm:prSet>
      <dgm:spPr/>
    </dgm:pt>
    <dgm:pt modelId="{B5139A84-2976-4E3B-A385-29524E9568B4}" type="pres">
      <dgm:prSet presAssocID="{5453CCD2-38B8-46B0-897E-6EDF6D6C4C96}" presName="spacer" presStyleCnt="0"/>
      <dgm:spPr/>
    </dgm:pt>
    <dgm:pt modelId="{CF7405FA-29A5-4AC8-81EA-015E145AB192}" type="pres">
      <dgm:prSet presAssocID="{D605189D-BA28-4D95-B0D4-FAEA89698C6F}" presName="parentText" presStyleLbl="node1" presStyleIdx="1" presStyleCnt="13">
        <dgm:presLayoutVars>
          <dgm:chMax val="0"/>
          <dgm:bulletEnabled val="1"/>
        </dgm:presLayoutVars>
      </dgm:prSet>
      <dgm:spPr/>
    </dgm:pt>
    <dgm:pt modelId="{7CBAD807-D24E-449E-9A04-20875F6FE86D}" type="pres">
      <dgm:prSet presAssocID="{71FF53E8-22D3-4146-8EF5-0EA74779D3BD}" presName="spacer" presStyleCnt="0"/>
      <dgm:spPr/>
    </dgm:pt>
    <dgm:pt modelId="{A79F61FF-67C8-4E94-A7F4-EF124B0472CE}" type="pres">
      <dgm:prSet presAssocID="{7DF6EDBB-D664-4DC8-BF4E-2E32B04511AD}" presName="parentText" presStyleLbl="node1" presStyleIdx="2" presStyleCnt="13">
        <dgm:presLayoutVars>
          <dgm:chMax val="0"/>
          <dgm:bulletEnabled val="1"/>
        </dgm:presLayoutVars>
      </dgm:prSet>
      <dgm:spPr/>
    </dgm:pt>
    <dgm:pt modelId="{D338AA61-7410-4663-8F92-97E05BA63920}" type="pres">
      <dgm:prSet presAssocID="{B6F5BE15-E2BA-46EF-A36D-3511AAEE5383}" presName="spacer" presStyleCnt="0"/>
      <dgm:spPr/>
    </dgm:pt>
    <dgm:pt modelId="{1B20B733-CB77-40DA-9183-28D7BCA4FFD3}" type="pres">
      <dgm:prSet presAssocID="{0C77043D-B92D-4613-9434-AD71AA278509}" presName="parentText" presStyleLbl="node1" presStyleIdx="3" presStyleCnt="13">
        <dgm:presLayoutVars>
          <dgm:chMax val="0"/>
          <dgm:bulletEnabled val="1"/>
        </dgm:presLayoutVars>
      </dgm:prSet>
      <dgm:spPr/>
    </dgm:pt>
    <dgm:pt modelId="{B9789031-38EF-46C1-A879-0CE5EB9957F5}" type="pres">
      <dgm:prSet presAssocID="{02D51A73-BD9A-46A8-90C6-CF8785A85DBF}" presName="spacer" presStyleCnt="0"/>
      <dgm:spPr/>
    </dgm:pt>
    <dgm:pt modelId="{11CD8606-9A25-41B4-BD22-9840D73DAD43}" type="pres">
      <dgm:prSet presAssocID="{DF9B35FD-7D71-49CE-8CFC-5F90B261DD32}" presName="parentText" presStyleLbl="node1" presStyleIdx="4" presStyleCnt="13">
        <dgm:presLayoutVars>
          <dgm:chMax val="0"/>
          <dgm:bulletEnabled val="1"/>
        </dgm:presLayoutVars>
      </dgm:prSet>
      <dgm:spPr/>
    </dgm:pt>
    <dgm:pt modelId="{49F5283D-269D-42C6-9CAD-F346429ED7E4}" type="pres">
      <dgm:prSet presAssocID="{3088DD00-82DF-4425-980A-8CAC4800BD61}" presName="spacer" presStyleCnt="0"/>
      <dgm:spPr/>
    </dgm:pt>
    <dgm:pt modelId="{0017A204-F19F-40B4-90D9-23A7DA14A727}" type="pres">
      <dgm:prSet presAssocID="{A40E33E1-D6BA-4F36-8C08-B30F4D704593}" presName="parentText" presStyleLbl="node1" presStyleIdx="5" presStyleCnt="13">
        <dgm:presLayoutVars>
          <dgm:chMax val="0"/>
          <dgm:bulletEnabled val="1"/>
        </dgm:presLayoutVars>
      </dgm:prSet>
      <dgm:spPr/>
    </dgm:pt>
    <dgm:pt modelId="{28494305-189D-4E78-9155-562C5C95D16F}" type="pres">
      <dgm:prSet presAssocID="{21994283-99FB-4B3E-A592-14F14C32FA1E}" presName="spacer" presStyleCnt="0"/>
      <dgm:spPr/>
    </dgm:pt>
    <dgm:pt modelId="{C504EBED-2F60-4EB8-B9BD-90F2F5E8998B}" type="pres">
      <dgm:prSet presAssocID="{FC9541EA-09D3-4B4D-B6D3-D4AAA0988E95}" presName="parentText" presStyleLbl="node1" presStyleIdx="6" presStyleCnt="13">
        <dgm:presLayoutVars>
          <dgm:chMax val="0"/>
          <dgm:bulletEnabled val="1"/>
        </dgm:presLayoutVars>
      </dgm:prSet>
      <dgm:spPr/>
    </dgm:pt>
    <dgm:pt modelId="{551FC1AB-8B76-4208-B6EC-E1FAD38E0247}" type="pres">
      <dgm:prSet presAssocID="{FCFAB097-2C8E-43CD-9F37-7D21FAA7EADF}" presName="spacer" presStyleCnt="0"/>
      <dgm:spPr/>
    </dgm:pt>
    <dgm:pt modelId="{FB3B242C-B012-4820-983A-469EDDD96845}" type="pres">
      <dgm:prSet presAssocID="{88C2659B-16AC-4B2D-ACED-7BFB6255A381}" presName="parentText" presStyleLbl="node1" presStyleIdx="7" presStyleCnt="13">
        <dgm:presLayoutVars>
          <dgm:chMax val="0"/>
          <dgm:bulletEnabled val="1"/>
        </dgm:presLayoutVars>
      </dgm:prSet>
      <dgm:spPr/>
    </dgm:pt>
    <dgm:pt modelId="{7974318F-326D-40F3-BA2C-10558B8B3CF2}" type="pres">
      <dgm:prSet presAssocID="{313D6F82-1B20-4EC5-BE3A-D8CB4923DC62}" presName="spacer" presStyleCnt="0"/>
      <dgm:spPr/>
    </dgm:pt>
    <dgm:pt modelId="{A0131B4B-270C-496D-855B-7EA2741A0492}" type="pres">
      <dgm:prSet presAssocID="{65AB6D04-64CF-4933-ABF1-17D72569A0A2}" presName="parentText" presStyleLbl="node1" presStyleIdx="8" presStyleCnt="13">
        <dgm:presLayoutVars>
          <dgm:chMax val="0"/>
          <dgm:bulletEnabled val="1"/>
        </dgm:presLayoutVars>
      </dgm:prSet>
      <dgm:spPr/>
    </dgm:pt>
    <dgm:pt modelId="{F5408351-A06F-4BCB-A883-3326736D3694}" type="pres">
      <dgm:prSet presAssocID="{CE8210AD-BEEE-415A-B09A-3ED1E6471210}" presName="spacer" presStyleCnt="0"/>
      <dgm:spPr/>
    </dgm:pt>
    <dgm:pt modelId="{CEAA776C-8B24-4DC1-B312-AB0E31048D47}" type="pres">
      <dgm:prSet presAssocID="{71415572-3F06-43FD-AF3A-62F0268DAE82}" presName="parentText" presStyleLbl="node1" presStyleIdx="9" presStyleCnt="13">
        <dgm:presLayoutVars>
          <dgm:chMax val="0"/>
          <dgm:bulletEnabled val="1"/>
        </dgm:presLayoutVars>
      </dgm:prSet>
      <dgm:spPr/>
    </dgm:pt>
    <dgm:pt modelId="{BD29FA2F-17E9-44B5-9479-C9283E243BBE}" type="pres">
      <dgm:prSet presAssocID="{7A66C399-C624-4476-91F6-C10806C8273B}" presName="spacer" presStyleCnt="0"/>
      <dgm:spPr/>
    </dgm:pt>
    <dgm:pt modelId="{B4020DE7-C031-47F9-8BF7-26F150AE38EA}" type="pres">
      <dgm:prSet presAssocID="{D2F464B4-954F-4219-94F5-21662D79ED25}" presName="parentText" presStyleLbl="node1" presStyleIdx="10" presStyleCnt="13">
        <dgm:presLayoutVars>
          <dgm:chMax val="0"/>
          <dgm:bulletEnabled val="1"/>
        </dgm:presLayoutVars>
      </dgm:prSet>
      <dgm:spPr/>
    </dgm:pt>
    <dgm:pt modelId="{AEC1FBBB-6745-41E2-99E4-C22636848F71}" type="pres">
      <dgm:prSet presAssocID="{247481BE-38DA-469F-B226-48D02587187D}" presName="spacer" presStyleCnt="0"/>
      <dgm:spPr/>
    </dgm:pt>
    <dgm:pt modelId="{1866F153-6C31-41A7-B10F-4C46FA2B11A6}" type="pres">
      <dgm:prSet presAssocID="{682FCB04-7312-4496-A84F-C363591B97C4}" presName="parentText" presStyleLbl="node1" presStyleIdx="11" presStyleCnt="13">
        <dgm:presLayoutVars>
          <dgm:chMax val="0"/>
          <dgm:bulletEnabled val="1"/>
        </dgm:presLayoutVars>
      </dgm:prSet>
      <dgm:spPr/>
    </dgm:pt>
    <dgm:pt modelId="{A6CD4460-CCCF-4248-832B-B9B90CB7E40E}" type="pres">
      <dgm:prSet presAssocID="{458A540D-2C31-4884-ACA8-242E7B538E6F}" presName="spacer" presStyleCnt="0"/>
      <dgm:spPr/>
    </dgm:pt>
    <dgm:pt modelId="{9CAAA3BE-A63B-46CC-BAB5-05A28116553D}" type="pres">
      <dgm:prSet presAssocID="{FB1E1859-8FBE-4DD6-82E8-81B64BEEDDA5}" presName="parentText" presStyleLbl="node1" presStyleIdx="12" presStyleCnt="13">
        <dgm:presLayoutVars>
          <dgm:chMax val="0"/>
          <dgm:bulletEnabled val="1"/>
        </dgm:presLayoutVars>
      </dgm:prSet>
      <dgm:spPr/>
    </dgm:pt>
  </dgm:ptLst>
  <dgm:cxnLst>
    <dgm:cxn modelId="{CDD5D008-E236-4712-8245-1E94CADB0DE9}" type="presOf" srcId="{36BA3A60-13A5-412D-9739-8935AD8296BC}" destId="{F5281E67-1297-409F-A645-84E6F03B3DD8}" srcOrd="0" destOrd="0" presId="urn:microsoft.com/office/officeart/2005/8/layout/vList2"/>
    <dgm:cxn modelId="{E6BD2B0B-9C38-4DC6-B2D9-19AEF89E9DF2}" type="presOf" srcId="{FC9541EA-09D3-4B4D-B6D3-D4AAA0988E95}" destId="{C504EBED-2F60-4EB8-B9BD-90F2F5E8998B}" srcOrd="0" destOrd="0" presId="urn:microsoft.com/office/officeart/2005/8/layout/vList2"/>
    <dgm:cxn modelId="{7D8E7330-7DD8-4220-BCBA-A7134DCC57A7}" type="presOf" srcId="{88C2659B-16AC-4B2D-ACED-7BFB6255A381}" destId="{FB3B242C-B012-4820-983A-469EDDD96845}" srcOrd="0" destOrd="0" presId="urn:microsoft.com/office/officeart/2005/8/layout/vList2"/>
    <dgm:cxn modelId="{B7928130-F3A0-4334-87AB-66B9E9343237}" srcId="{40D501E4-A89D-44DD-A5D9-F45136449A98}" destId="{682FCB04-7312-4496-A84F-C363591B97C4}" srcOrd="11" destOrd="0" parTransId="{4D87F9FE-2313-48D4-AE76-0F40C09F5CD0}" sibTransId="{458A540D-2C31-4884-ACA8-242E7B538E6F}"/>
    <dgm:cxn modelId="{C39A0233-F98C-43E8-A73B-EA1635221353}" type="presOf" srcId="{40D501E4-A89D-44DD-A5D9-F45136449A98}" destId="{73BF0226-4A21-4FE6-92BB-08621B8D8FC8}" srcOrd="0" destOrd="0" presId="urn:microsoft.com/office/officeart/2005/8/layout/vList2"/>
    <dgm:cxn modelId="{8209D037-5AFC-462C-9D4B-C8C633B4971B}" type="presOf" srcId="{FB1E1859-8FBE-4DD6-82E8-81B64BEEDDA5}" destId="{9CAAA3BE-A63B-46CC-BAB5-05A28116553D}" srcOrd="0" destOrd="0" presId="urn:microsoft.com/office/officeart/2005/8/layout/vList2"/>
    <dgm:cxn modelId="{6D9CBE62-A2CE-4840-B5C6-39C5994598A8}" srcId="{40D501E4-A89D-44DD-A5D9-F45136449A98}" destId="{FB1E1859-8FBE-4DD6-82E8-81B64BEEDDA5}" srcOrd="12" destOrd="0" parTransId="{728FBF30-8970-4281-A383-8EA77F45ABEE}" sibTransId="{EDB0BE47-1340-4E6F-90F5-74C689C324AF}"/>
    <dgm:cxn modelId="{35BCEE4B-0E69-4132-8DD7-79884799304C}" srcId="{40D501E4-A89D-44DD-A5D9-F45136449A98}" destId="{71415572-3F06-43FD-AF3A-62F0268DAE82}" srcOrd="9" destOrd="0" parTransId="{168EC5DC-AB6A-4162-825E-E8B6CB07170B}" sibTransId="{7A66C399-C624-4476-91F6-C10806C8273B}"/>
    <dgm:cxn modelId="{6C86464C-5D2C-4003-892E-04044E01599E}" srcId="{40D501E4-A89D-44DD-A5D9-F45136449A98}" destId="{D2F464B4-954F-4219-94F5-21662D79ED25}" srcOrd="10" destOrd="0" parTransId="{18B8846A-6DC5-464A-A5C1-B9AC6E856FE1}" sibTransId="{247481BE-38DA-469F-B226-48D02587187D}"/>
    <dgm:cxn modelId="{B1410D78-69C8-41BD-9AEA-A9686F053657}" srcId="{40D501E4-A89D-44DD-A5D9-F45136449A98}" destId="{0C77043D-B92D-4613-9434-AD71AA278509}" srcOrd="3" destOrd="0" parTransId="{507C165F-88C2-4507-8FD1-51B6D5EE46AD}" sibTransId="{02D51A73-BD9A-46A8-90C6-CF8785A85DBF}"/>
    <dgm:cxn modelId="{61BC2E7E-C882-4CD4-9D1A-33EB86769DAF}" type="presOf" srcId="{D2F464B4-954F-4219-94F5-21662D79ED25}" destId="{B4020DE7-C031-47F9-8BF7-26F150AE38EA}" srcOrd="0" destOrd="0" presId="urn:microsoft.com/office/officeart/2005/8/layout/vList2"/>
    <dgm:cxn modelId="{5B9D177F-44F0-48B3-A866-B2E7B67E1744}" srcId="{40D501E4-A89D-44DD-A5D9-F45136449A98}" destId="{7DF6EDBB-D664-4DC8-BF4E-2E32B04511AD}" srcOrd="2" destOrd="0" parTransId="{C5B11A01-51AE-47BD-9E62-2477FC472E28}" sibTransId="{B6F5BE15-E2BA-46EF-A36D-3511AAEE5383}"/>
    <dgm:cxn modelId="{B5580280-BDFE-40F4-BF46-9BD4B8346686}" type="presOf" srcId="{A40E33E1-D6BA-4F36-8C08-B30F4D704593}" destId="{0017A204-F19F-40B4-90D9-23A7DA14A727}" srcOrd="0" destOrd="0" presId="urn:microsoft.com/office/officeart/2005/8/layout/vList2"/>
    <dgm:cxn modelId="{4C2B8294-9DBC-46A6-AEA3-6AB5ACC4C76C}" srcId="{40D501E4-A89D-44DD-A5D9-F45136449A98}" destId="{DF9B35FD-7D71-49CE-8CFC-5F90B261DD32}" srcOrd="4" destOrd="0" parTransId="{97BC9C92-5AB0-40E2-8AEA-048EE30420C6}" sibTransId="{3088DD00-82DF-4425-980A-8CAC4800BD61}"/>
    <dgm:cxn modelId="{8A783597-94CB-4457-B4B1-2DC71CB7AA95}" type="presOf" srcId="{DF9B35FD-7D71-49CE-8CFC-5F90B261DD32}" destId="{11CD8606-9A25-41B4-BD22-9840D73DAD43}" srcOrd="0" destOrd="0" presId="urn:microsoft.com/office/officeart/2005/8/layout/vList2"/>
    <dgm:cxn modelId="{8ED1479A-64D9-4C2E-97D2-B99E86147DCB}" type="presOf" srcId="{65AB6D04-64CF-4933-ABF1-17D72569A0A2}" destId="{A0131B4B-270C-496D-855B-7EA2741A0492}" srcOrd="0" destOrd="0" presId="urn:microsoft.com/office/officeart/2005/8/layout/vList2"/>
    <dgm:cxn modelId="{924B6AA5-5F4F-4835-AA2A-E5F6A8758700}" type="presOf" srcId="{D605189D-BA28-4D95-B0D4-FAEA89698C6F}" destId="{CF7405FA-29A5-4AC8-81EA-015E145AB192}" srcOrd="0" destOrd="0" presId="urn:microsoft.com/office/officeart/2005/8/layout/vList2"/>
    <dgm:cxn modelId="{EEEF31AC-EF37-4285-B6D8-725F77B39EC1}" srcId="{40D501E4-A89D-44DD-A5D9-F45136449A98}" destId="{88C2659B-16AC-4B2D-ACED-7BFB6255A381}" srcOrd="7" destOrd="0" parTransId="{5195A564-F9BB-44A2-A962-23880D5CABA3}" sibTransId="{313D6F82-1B20-4EC5-BE3A-D8CB4923DC62}"/>
    <dgm:cxn modelId="{FF5BE0C3-B9BC-4B3B-AD7A-385A6BC058D0}" type="presOf" srcId="{7DF6EDBB-D664-4DC8-BF4E-2E32B04511AD}" destId="{A79F61FF-67C8-4E94-A7F4-EF124B0472CE}" srcOrd="0" destOrd="0" presId="urn:microsoft.com/office/officeart/2005/8/layout/vList2"/>
    <dgm:cxn modelId="{C3864CC5-8BCD-44A0-895A-E7E454A5673F}" srcId="{40D501E4-A89D-44DD-A5D9-F45136449A98}" destId="{D605189D-BA28-4D95-B0D4-FAEA89698C6F}" srcOrd="1" destOrd="0" parTransId="{F7205F0F-C09D-45B8-A090-1D9CF58D8401}" sibTransId="{71FF53E8-22D3-4146-8EF5-0EA74779D3BD}"/>
    <dgm:cxn modelId="{6B5953C9-F52B-452E-8EC9-D84D55DC71FE}" srcId="{40D501E4-A89D-44DD-A5D9-F45136449A98}" destId="{FC9541EA-09D3-4B4D-B6D3-D4AAA0988E95}" srcOrd="6" destOrd="0" parTransId="{ED5F9B2C-A389-4D6B-9148-E614532A087C}" sibTransId="{FCFAB097-2C8E-43CD-9F37-7D21FAA7EADF}"/>
    <dgm:cxn modelId="{5214E0D3-7177-482D-B192-86C1CF077F5F}" type="presOf" srcId="{71415572-3F06-43FD-AF3A-62F0268DAE82}" destId="{CEAA776C-8B24-4DC1-B312-AB0E31048D47}" srcOrd="0" destOrd="0" presId="urn:microsoft.com/office/officeart/2005/8/layout/vList2"/>
    <dgm:cxn modelId="{9EA4A4DE-CAF2-4B3B-9E60-2CC28482E203}" srcId="{40D501E4-A89D-44DD-A5D9-F45136449A98}" destId="{65AB6D04-64CF-4933-ABF1-17D72569A0A2}" srcOrd="8" destOrd="0" parTransId="{9F2EB5F9-770E-4E39-9F20-B2F6B8EDECFD}" sibTransId="{CE8210AD-BEEE-415A-B09A-3ED1E6471210}"/>
    <dgm:cxn modelId="{ADEEA3E9-8C2E-4545-B7E5-101DF72D31D2}" type="presOf" srcId="{682FCB04-7312-4496-A84F-C363591B97C4}" destId="{1866F153-6C31-41A7-B10F-4C46FA2B11A6}" srcOrd="0" destOrd="0" presId="urn:microsoft.com/office/officeart/2005/8/layout/vList2"/>
    <dgm:cxn modelId="{546F5CF6-2191-4798-9A44-818E6A460A79}" srcId="{40D501E4-A89D-44DD-A5D9-F45136449A98}" destId="{A40E33E1-D6BA-4F36-8C08-B30F4D704593}" srcOrd="5" destOrd="0" parTransId="{483EB769-6997-45AA-AC8F-9989A1DEF1CC}" sibTransId="{21994283-99FB-4B3E-A592-14F14C32FA1E}"/>
    <dgm:cxn modelId="{85020EF7-1496-40CF-9716-610702B17C12}" srcId="{40D501E4-A89D-44DD-A5D9-F45136449A98}" destId="{36BA3A60-13A5-412D-9739-8935AD8296BC}" srcOrd="0" destOrd="0" parTransId="{BC65A720-0404-4A25-9D85-24D34C97B14D}" sibTransId="{5453CCD2-38B8-46B0-897E-6EDF6D6C4C96}"/>
    <dgm:cxn modelId="{AA6BA2F9-5695-41EC-AEB4-E4C18488C6CB}" type="presOf" srcId="{0C77043D-B92D-4613-9434-AD71AA278509}" destId="{1B20B733-CB77-40DA-9183-28D7BCA4FFD3}" srcOrd="0" destOrd="0" presId="urn:microsoft.com/office/officeart/2005/8/layout/vList2"/>
    <dgm:cxn modelId="{75F7E92B-BD01-4FCA-BA3E-31DA924E8207}" type="presParOf" srcId="{73BF0226-4A21-4FE6-92BB-08621B8D8FC8}" destId="{F5281E67-1297-409F-A645-84E6F03B3DD8}" srcOrd="0" destOrd="0" presId="urn:microsoft.com/office/officeart/2005/8/layout/vList2"/>
    <dgm:cxn modelId="{2F379F9D-787A-44DB-A40C-AC9A2FAD02EB}" type="presParOf" srcId="{73BF0226-4A21-4FE6-92BB-08621B8D8FC8}" destId="{B5139A84-2976-4E3B-A385-29524E9568B4}" srcOrd="1" destOrd="0" presId="urn:microsoft.com/office/officeart/2005/8/layout/vList2"/>
    <dgm:cxn modelId="{AB5CDC6C-1347-45EA-8AEC-90A6D17BC5AC}" type="presParOf" srcId="{73BF0226-4A21-4FE6-92BB-08621B8D8FC8}" destId="{CF7405FA-29A5-4AC8-81EA-015E145AB192}" srcOrd="2" destOrd="0" presId="urn:microsoft.com/office/officeart/2005/8/layout/vList2"/>
    <dgm:cxn modelId="{1D0C3FA4-7B66-4C8F-8F18-8A69F7C68B7E}" type="presParOf" srcId="{73BF0226-4A21-4FE6-92BB-08621B8D8FC8}" destId="{7CBAD807-D24E-449E-9A04-20875F6FE86D}" srcOrd="3" destOrd="0" presId="urn:microsoft.com/office/officeart/2005/8/layout/vList2"/>
    <dgm:cxn modelId="{52944399-62A2-488A-BD78-AA50EA3EFF76}" type="presParOf" srcId="{73BF0226-4A21-4FE6-92BB-08621B8D8FC8}" destId="{A79F61FF-67C8-4E94-A7F4-EF124B0472CE}" srcOrd="4" destOrd="0" presId="urn:microsoft.com/office/officeart/2005/8/layout/vList2"/>
    <dgm:cxn modelId="{1FC76B99-1F05-4B15-8677-02094AAC2F27}" type="presParOf" srcId="{73BF0226-4A21-4FE6-92BB-08621B8D8FC8}" destId="{D338AA61-7410-4663-8F92-97E05BA63920}" srcOrd="5" destOrd="0" presId="urn:microsoft.com/office/officeart/2005/8/layout/vList2"/>
    <dgm:cxn modelId="{628475F1-D7DB-49F2-A08F-71E41258F859}" type="presParOf" srcId="{73BF0226-4A21-4FE6-92BB-08621B8D8FC8}" destId="{1B20B733-CB77-40DA-9183-28D7BCA4FFD3}" srcOrd="6" destOrd="0" presId="urn:microsoft.com/office/officeart/2005/8/layout/vList2"/>
    <dgm:cxn modelId="{76226514-A1AC-478D-80EE-E56469434717}" type="presParOf" srcId="{73BF0226-4A21-4FE6-92BB-08621B8D8FC8}" destId="{B9789031-38EF-46C1-A879-0CE5EB9957F5}" srcOrd="7" destOrd="0" presId="urn:microsoft.com/office/officeart/2005/8/layout/vList2"/>
    <dgm:cxn modelId="{53CEEF0C-2B08-4632-97D7-7919CCD0799C}" type="presParOf" srcId="{73BF0226-4A21-4FE6-92BB-08621B8D8FC8}" destId="{11CD8606-9A25-41B4-BD22-9840D73DAD43}" srcOrd="8" destOrd="0" presId="urn:microsoft.com/office/officeart/2005/8/layout/vList2"/>
    <dgm:cxn modelId="{6E845550-4F78-433F-9EDC-D1D435026134}" type="presParOf" srcId="{73BF0226-4A21-4FE6-92BB-08621B8D8FC8}" destId="{49F5283D-269D-42C6-9CAD-F346429ED7E4}" srcOrd="9" destOrd="0" presId="urn:microsoft.com/office/officeart/2005/8/layout/vList2"/>
    <dgm:cxn modelId="{06F031DF-34F8-4C01-A70A-8CFF8109CBC3}" type="presParOf" srcId="{73BF0226-4A21-4FE6-92BB-08621B8D8FC8}" destId="{0017A204-F19F-40B4-90D9-23A7DA14A727}" srcOrd="10" destOrd="0" presId="urn:microsoft.com/office/officeart/2005/8/layout/vList2"/>
    <dgm:cxn modelId="{BDAF642E-3A41-4439-B734-C557D12175DD}" type="presParOf" srcId="{73BF0226-4A21-4FE6-92BB-08621B8D8FC8}" destId="{28494305-189D-4E78-9155-562C5C95D16F}" srcOrd="11" destOrd="0" presId="urn:microsoft.com/office/officeart/2005/8/layout/vList2"/>
    <dgm:cxn modelId="{EB2862C7-91AC-46F1-A708-D41D5D9C615E}" type="presParOf" srcId="{73BF0226-4A21-4FE6-92BB-08621B8D8FC8}" destId="{C504EBED-2F60-4EB8-B9BD-90F2F5E8998B}" srcOrd="12" destOrd="0" presId="urn:microsoft.com/office/officeart/2005/8/layout/vList2"/>
    <dgm:cxn modelId="{5620A74D-62A1-43AA-948C-91C2DE7476C3}" type="presParOf" srcId="{73BF0226-4A21-4FE6-92BB-08621B8D8FC8}" destId="{551FC1AB-8B76-4208-B6EC-E1FAD38E0247}" srcOrd="13" destOrd="0" presId="urn:microsoft.com/office/officeart/2005/8/layout/vList2"/>
    <dgm:cxn modelId="{60433A68-559D-41F1-B734-94298D601FD4}" type="presParOf" srcId="{73BF0226-4A21-4FE6-92BB-08621B8D8FC8}" destId="{FB3B242C-B012-4820-983A-469EDDD96845}" srcOrd="14" destOrd="0" presId="urn:microsoft.com/office/officeart/2005/8/layout/vList2"/>
    <dgm:cxn modelId="{5937924A-C25C-4EE7-A236-EB5941CFE3B7}" type="presParOf" srcId="{73BF0226-4A21-4FE6-92BB-08621B8D8FC8}" destId="{7974318F-326D-40F3-BA2C-10558B8B3CF2}" srcOrd="15" destOrd="0" presId="urn:microsoft.com/office/officeart/2005/8/layout/vList2"/>
    <dgm:cxn modelId="{3F9D8C58-2A14-4A0B-9FD3-3ED4EA7F036F}" type="presParOf" srcId="{73BF0226-4A21-4FE6-92BB-08621B8D8FC8}" destId="{A0131B4B-270C-496D-855B-7EA2741A0492}" srcOrd="16" destOrd="0" presId="urn:microsoft.com/office/officeart/2005/8/layout/vList2"/>
    <dgm:cxn modelId="{A5DE4411-E8DA-4511-BD23-CA573051BC11}" type="presParOf" srcId="{73BF0226-4A21-4FE6-92BB-08621B8D8FC8}" destId="{F5408351-A06F-4BCB-A883-3326736D3694}" srcOrd="17" destOrd="0" presId="urn:microsoft.com/office/officeart/2005/8/layout/vList2"/>
    <dgm:cxn modelId="{B86CF628-3024-4B1D-90C9-F5022696678B}" type="presParOf" srcId="{73BF0226-4A21-4FE6-92BB-08621B8D8FC8}" destId="{CEAA776C-8B24-4DC1-B312-AB0E31048D47}" srcOrd="18" destOrd="0" presId="urn:microsoft.com/office/officeart/2005/8/layout/vList2"/>
    <dgm:cxn modelId="{522E9168-39D7-43AF-B788-920EBDBDB4B6}" type="presParOf" srcId="{73BF0226-4A21-4FE6-92BB-08621B8D8FC8}" destId="{BD29FA2F-17E9-44B5-9479-C9283E243BBE}" srcOrd="19" destOrd="0" presId="urn:microsoft.com/office/officeart/2005/8/layout/vList2"/>
    <dgm:cxn modelId="{214F0BDA-17E1-484E-9D07-AAF25C56021D}" type="presParOf" srcId="{73BF0226-4A21-4FE6-92BB-08621B8D8FC8}" destId="{B4020DE7-C031-47F9-8BF7-26F150AE38EA}" srcOrd="20" destOrd="0" presId="urn:microsoft.com/office/officeart/2005/8/layout/vList2"/>
    <dgm:cxn modelId="{CD965997-9AE0-499D-9257-6B6D286804EA}" type="presParOf" srcId="{73BF0226-4A21-4FE6-92BB-08621B8D8FC8}" destId="{AEC1FBBB-6745-41E2-99E4-C22636848F71}" srcOrd="21" destOrd="0" presId="urn:microsoft.com/office/officeart/2005/8/layout/vList2"/>
    <dgm:cxn modelId="{46F9860A-8200-46ED-9474-D1ABE8624FDB}" type="presParOf" srcId="{73BF0226-4A21-4FE6-92BB-08621B8D8FC8}" destId="{1866F153-6C31-41A7-B10F-4C46FA2B11A6}" srcOrd="22" destOrd="0" presId="urn:microsoft.com/office/officeart/2005/8/layout/vList2"/>
    <dgm:cxn modelId="{1C44C537-A7A4-4465-87E6-F8267499A185}" type="presParOf" srcId="{73BF0226-4A21-4FE6-92BB-08621B8D8FC8}" destId="{A6CD4460-CCCF-4248-832B-B9B90CB7E40E}" srcOrd="23" destOrd="0" presId="urn:microsoft.com/office/officeart/2005/8/layout/vList2"/>
    <dgm:cxn modelId="{567DE4B1-B8DF-4E0D-9D07-7C38CFE5DC17}" type="presParOf" srcId="{73BF0226-4A21-4FE6-92BB-08621B8D8FC8}" destId="{9CAAA3BE-A63B-46CC-BAB5-05A28116553D}" srcOrd="2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350852" y="684"/>
          <a:ext cx="2231996" cy="448364"/>
        </a:xfrm>
        <a:prstGeom prst="roundRect">
          <a:avLst>
            <a:gd name="adj" fmla="val 10000"/>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bg1"/>
              </a:solidFill>
              <a:effectLst>
                <a:outerShdw blurRad="38100" dist="38100" dir="2700000" algn="tl">
                  <a:srgbClr val="000000">
                    <a:alpha val="43137"/>
                  </a:srgbClr>
                </a:outerShdw>
              </a:effectLst>
            </a:rPr>
            <a:t>Partir</a:t>
          </a:r>
        </a:p>
      </dsp:txBody>
      <dsp:txXfrm>
        <a:off x="363984" y="13816"/>
        <a:ext cx="2205732" cy="422100"/>
      </dsp:txXfrm>
    </dsp:sp>
    <dsp:sp modelId="{10A9572C-7F60-4466-8174-9ED95DEE32E9}">
      <dsp:nvSpPr>
        <dsp:cNvPr id="0" name=""/>
        <dsp:cNvSpPr/>
      </dsp:nvSpPr>
      <dsp:spPr>
        <a:xfrm rot="5400000">
          <a:off x="1382782" y="460258"/>
          <a:ext cx="168136" cy="201764"/>
        </a:xfrm>
        <a:prstGeom prst="rightArrow">
          <a:avLst>
            <a:gd name="adj1" fmla="val 60000"/>
            <a:gd name="adj2" fmla="val 50000"/>
          </a:avLst>
        </a:prstGeom>
        <a:solidFill>
          <a:srgbClr val="00E66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BR" sz="2000" b="1" kern="1200" noProof="0" dirty="0">
            <a:solidFill>
              <a:schemeClr val="tx1"/>
            </a:solidFill>
          </a:endParaRPr>
        </a:p>
      </dsp:txBody>
      <dsp:txXfrm rot="-5400000">
        <a:off x="1406322" y="477072"/>
        <a:ext cx="121058" cy="117695"/>
      </dsp:txXfrm>
    </dsp:sp>
    <dsp:sp modelId="{128B0986-78E7-436E-BDAD-33EA69DEFAB2}">
      <dsp:nvSpPr>
        <dsp:cNvPr id="0" name=""/>
        <dsp:cNvSpPr/>
      </dsp:nvSpPr>
      <dsp:spPr>
        <a:xfrm>
          <a:off x="350852" y="673232"/>
          <a:ext cx="2231996" cy="448364"/>
        </a:xfrm>
        <a:prstGeom prst="roundRect">
          <a:avLst>
            <a:gd name="adj" fmla="val 10000"/>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tx1"/>
              </a:solidFill>
            </a:rPr>
            <a:t>Estar com Cristo</a:t>
          </a:r>
        </a:p>
      </dsp:txBody>
      <dsp:txXfrm>
        <a:off x="363984" y="686364"/>
        <a:ext cx="2205732" cy="422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280934" y="684"/>
          <a:ext cx="2951998" cy="448364"/>
        </a:xfrm>
        <a:prstGeom prst="roundRect">
          <a:avLst>
            <a:gd name="adj" fmla="val 10000"/>
          </a:avLst>
        </a:prstGeom>
        <a:solidFill>
          <a:srgbClr val="009AD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bg1"/>
              </a:solidFill>
              <a:effectLst>
                <a:outerShdw blurRad="38100" dist="38100" dir="2700000" algn="tl">
                  <a:srgbClr val="000000">
                    <a:alpha val="43137"/>
                  </a:srgbClr>
                </a:outerShdw>
              </a:effectLst>
            </a:rPr>
            <a:t>Permanecer</a:t>
          </a:r>
        </a:p>
      </dsp:txBody>
      <dsp:txXfrm>
        <a:off x="294066" y="13816"/>
        <a:ext cx="2925734" cy="422100"/>
      </dsp:txXfrm>
    </dsp:sp>
    <dsp:sp modelId="{10A9572C-7F60-4466-8174-9ED95DEE32E9}">
      <dsp:nvSpPr>
        <dsp:cNvPr id="0" name=""/>
        <dsp:cNvSpPr/>
      </dsp:nvSpPr>
      <dsp:spPr>
        <a:xfrm rot="5400000">
          <a:off x="1672865" y="460258"/>
          <a:ext cx="168136" cy="201764"/>
        </a:xfrm>
        <a:prstGeom prst="rightArrow">
          <a:avLst>
            <a:gd name="adj1" fmla="val 60000"/>
            <a:gd name="adj2" fmla="val 50000"/>
          </a:avLst>
        </a:prstGeom>
        <a:solidFill>
          <a:srgbClr val="5DD5F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BR" sz="2000" b="1" kern="1200" noProof="0" dirty="0">
            <a:solidFill>
              <a:schemeClr val="tx1"/>
            </a:solidFill>
          </a:endParaRPr>
        </a:p>
      </dsp:txBody>
      <dsp:txXfrm rot="-5400000">
        <a:off x="1696405" y="477072"/>
        <a:ext cx="121058" cy="117695"/>
      </dsp:txXfrm>
    </dsp:sp>
    <dsp:sp modelId="{128B0986-78E7-436E-BDAD-33EA69DEFAB2}">
      <dsp:nvSpPr>
        <dsp:cNvPr id="0" name=""/>
        <dsp:cNvSpPr/>
      </dsp:nvSpPr>
      <dsp:spPr>
        <a:xfrm>
          <a:off x="280934" y="673232"/>
          <a:ext cx="2951998" cy="448364"/>
        </a:xfrm>
        <a:prstGeom prst="roundRect">
          <a:avLst>
            <a:gd name="adj" fmla="val 10000"/>
          </a:avLst>
        </a:prstGeom>
        <a:solidFill>
          <a:schemeClr val="accent5">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tx1"/>
              </a:solidFill>
            </a:rPr>
            <a:t>Beneficiar a igreja</a:t>
          </a:r>
        </a:p>
      </dsp:txBody>
      <dsp:txXfrm>
        <a:off x="294066" y="686364"/>
        <a:ext cx="2925734" cy="422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81E67-1297-409F-A645-84E6F03B3DD8}">
      <dsp:nvSpPr>
        <dsp:cNvPr id="0" name=""/>
        <dsp:cNvSpPr/>
      </dsp:nvSpPr>
      <dsp:spPr>
        <a:xfrm>
          <a:off x="0" y="1648"/>
          <a:ext cx="4552336" cy="414138"/>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Pobres em espírito</a:t>
          </a:r>
        </a:p>
      </dsp:txBody>
      <dsp:txXfrm>
        <a:off x="20217" y="21865"/>
        <a:ext cx="4511902" cy="373704"/>
      </dsp:txXfrm>
    </dsp:sp>
    <dsp:sp modelId="{CF7405FA-29A5-4AC8-81EA-015E145AB192}">
      <dsp:nvSpPr>
        <dsp:cNvPr id="0" name=""/>
        <dsp:cNvSpPr/>
      </dsp:nvSpPr>
      <dsp:spPr>
        <a:xfrm>
          <a:off x="0" y="427923"/>
          <a:ext cx="4552336" cy="414138"/>
        </a:xfrm>
        <a:prstGeom prst="roundRect">
          <a:avLst/>
        </a:prstGeom>
        <a:solidFill>
          <a:schemeClr val="accent3">
            <a:hueOff val="600000"/>
            <a:satOff val="-3333"/>
            <a:lumOff val="-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Mansos</a:t>
          </a:r>
        </a:p>
      </dsp:txBody>
      <dsp:txXfrm>
        <a:off x="20217" y="448140"/>
        <a:ext cx="4511902" cy="373704"/>
      </dsp:txXfrm>
    </dsp:sp>
    <dsp:sp modelId="{A79F61FF-67C8-4E94-A7F4-EF124B0472CE}">
      <dsp:nvSpPr>
        <dsp:cNvPr id="0" name=""/>
        <dsp:cNvSpPr/>
      </dsp:nvSpPr>
      <dsp:spPr>
        <a:xfrm>
          <a:off x="0" y="854198"/>
          <a:ext cx="4552336" cy="414138"/>
        </a:xfrm>
        <a:prstGeom prst="roundRect">
          <a:avLst/>
        </a:prstGeom>
        <a:solidFill>
          <a:schemeClr val="accent3">
            <a:hueOff val="1200000"/>
            <a:satOff val="-6666"/>
            <a:lumOff val="-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Faminto e sedento por justiça</a:t>
          </a:r>
        </a:p>
      </dsp:txBody>
      <dsp:txXfrm>
        <a:off x="20217" y="874415"/>
        <a:ext cx="4511902" cy="373704"/>
      </dsp:txXfrm>
    </dsp:sp>
    <dsp:sp modelId="{1B20B733-CB77-40DA-9183-28D7BCA4FFD3}">
      <dsp:nvSpPr>
        <dsp:cNvPr id="0" name=""/>
        <dsp:cNvSpPr/>
      </dsp:nvSpPr>
      <dsp:spPr>
        <a:xfrm>
          <a:off x="0" y="1280473"/>
          <a:ext cx="4552336" cy="414138"/>
        </a:xfrm>
        <a:prstGeom prst="roundRect">
          <a:avLst/>
        </a:prstGeom>
        <a:solidFill>
          <a:schemeClr val="accent3">
            <a:hueOff val="1800000"/>
            <a:satOff val="-9999"/>
            <a:lumOff val="-500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Misericordiosos</a:t>
          </a:r>
        </a:p>
      </dsp:txBody>
      <dsp:txXfrm>
        <a:off x="20217" y="1300690"/>
        <a:ext cx="4511902" cy="373704"/>
      </dsp:txXfrm>
    </dsp:sp>
    <dsp:sp modelId="{11CD8606-9A25-41B4-BD22-9840D73DAD43}">
      <dsp:nvSpPr>
        <dsp:cNvPr id="0" name=""/>
        <dsp:cNvSpPr/>
      </dsp:nvSpPr>
      <dsp:spPr>
        <a:xfrm>
          <a:off x="0" y="1706747"/>
          <a:ext cx="4552336" cy="414138"/>
        </a:xfrm>
        <a:prstGeom prst="roundRect">
          <a:avLst/>
        </a:prstGeom>
        <a:solidFill>
          <a:schemeClr val="accent3">
            <a:hueOff val="2400000"/>
            <a:satOff val="-13332"/>
            <a:lumOff val="-6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Puros de Coração</a:t>
          </a:r>
        </a:p>
      </dsp:txBody>
      <dsp:txXfrm>
        <a:off x="20217" y="1726964"/>
        <a:ext cx="4511902" cy="373704"/>
      </dsp:txXfrm>
    </dsp:sp>
    <dsp:sp modelId="{0017A204-F19F-40B4-90D9-23A7DA14A727}">
      <dsp:nvSpPr>
        <dsp:cNvPr id="0" name=""/>
        <dsp:cNvSpPr/>
      </dsp:nvSpPr>
      <dsp:spPr>
        <a:xfrm>
          <a:off x="0" y="2133022"/>
          <a:ext cx="4552336" cy="414138"/>
        </a:xfrm>
        <a:prstGeom prst="roundRect">
          <a:avLst/>
        </a:prstGeom>
        <a:solidFill>
          <a:schemeClr val="accent3">
            <a:hueOff val="3000000"/>
            <a:satOff val="-16665"/>
            <a:lumOff val="-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Pacificadores</a:t>
          </a:r>
        </a:p>
      </dsp:txBody>
      <dsp:txXfrm>
        <a:off x="20217" y="2153239"/>
        <a:ext cx="4511902" cy="373704"/>
      </dsp:txXfrm>
    </dsp:sp>
    <dsp:sp modelId="{C504EBED-2F60-4EB8-B9BD-90F2F5E8998B}">
      <dsp:nvSpPr>
        <dsp:cNvPr id="0" name=""/>
        <dsp:cNvSpPr/>
      </dsp:nvSpPr>
      <dsp:spPr>
        <a:xfrm>
          <a:off x="0" y="2559297"/>
          <a:ext cx="4552336" cy="414138"/>
        </a:xfrm>
        <a:prstGeom prst="roundRect">
          <a:avLst/>
        </a:prstGeom>
        <a:solidFill>
          <a:schemeClr val="accent3">
            <a:hueOff val="3600000"/>
            <a:satOff val="-19998"/>
            <a:lumOff val="-1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Pronto para virar a outra face</a:t>
          </a:r>
        </a:p>
      </dsp:txBody>
      <dsp:txXfrm>
        <a:off x="20217" y="2579514"/>
        <a:ext cx="4511902" cy="373704"/>
      </dsp:txXfrm>
    </dsp:sp>
    <dsp:sp modelId="{FB3B242C-B012-4820-983A-469EDDD96845}">
      <dsp:nvSpPr>
        <dsp:cNvPr id="0" name=""/>
        <dsp:cNvSpPr/>
      </dsp:nvSpPr>
      <dsp:spPr>
        <a:xfrm>
          <a:off x="0" y="2985572"/>
          <a:ext cx="4552336" cy="414138"/>
        </a:xfrm>
        <a:prstGeom prst="roundRect">
          <a:avLst/>
        </a:prstGeom>
        <a:solidFill>
          <a:schemeClr val="accent3">
            <a:hueOff val="4200000"/>
            <a:satOff val="-23332"/>
            <a:lumOff val="-1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Amar aos inimigos</a:t>
          </a:r>
        </a:p>
      </dsp:txBody>
      <dsp:txXfrm>
        <a:off x="20217" y="3005789"/>
        <a:ext cx="4511902" cy="373704"/>
      </dsp:txXfrm>
    </dsp:sp>
    <dsp:sp modelId="{A0131B4B-270C-496D-855B-7EA2741A0492}">
      <dsp:nvSpPr>
        <dsp:cNvPr id="0" name=""/>
        <dsp:cNvSpPr/>
      </dsp:nvSpPr>
      <dsp:spPr>
        <a:xfrm>
          <a:off x="0" y="3411847"/>
          <a:ext cx="4552336" cy="414138"/>
        </a:xfrm>
        <a:prstGeom prst="roundRect">
          <a:avLst/>
        </a:prstGeom>
        <a:solidFill>
          <a:schemeClr val="accent3">
            <a:hueOff val="4800000"/>
            <a:satOff val="-26665"/>
            <a:lumOff val="-1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Abençoe os que nos amaldiçoam</a:t>
          </a:r>
        </a:p>
      </dsp:txBody>
      <dsp:txXfrm>
        <a:off x="20217" y="3432064"/>
        <a:ext cx="4511902" cy="373704"/>
      </dsp:txXfrm>
    </dsp:sp>
    <dsp:sp modelId="{CEAA776C-8B24-4DC1-B312-AB0E31048D47}">
      <dsp:nvSpPr>
        <dsp:cNvPr id="0" name=""/>
        <dsp:cNvSpPr/>
      </dsp:nvSpPr>
      <dsp:spPr>
        <a:xfrm>
          <a:off x="0" y="3838121"/>
          <a:ext cx="4552336" cy="414138"/>
        </a:xfrm>
        <a:prstGeom prst="roundRect">
          <a:avLst/>
        </a:prstGeom>
        <a:solidFill>
          <a:schemeClr val="accent3">
            <a:hueOff val="5400000"/>
            <a:satOff val="-29998"/>
            <a:lumOff val="-15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Fazer o bem para os que nos odeiam</a:t>
          </a:r>
        </a:p>
      </dsp:txBody>
      <dsp:txXfrm>
        <a:off x="20217" y="3858338"/>
        <a:ext cx="4511902" cy="373704"/>
      </dsp:txXfrm>
    </dsp:sp>
    <dsp:sp modelId="{B4020DE7-C031-47F9-8BF7-26F150AE38EA}">
      <dsp:nvSpPr>
        <dsp:cNvPr id="0" name=""/>
        <dsp:cNvSpPr/>
      </dsp:nvSpPr>
      <dsp:spPr>
        <a:xfrm>
          <a:off x="0" y="4264396"/>
          <a:ext cx="4552336" cy="414138"/>
        </a:xfrm>
        <a:prstGeom prst="roundRect">
          <a:avLst/>
        </a:prstGeom>
        <a:solidFill>
          <a:schemeClr val="accent3">
            <a:hueOff val="6000000"/>
            <a:satOff val="-33331"/>
            <a:lumOff val="-1666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Ser amorosos e generosos</a:t>
          </a:r>
        </a:p>
      </dsp:txBody>
      <dsp:txXfrm>
        <a:off x="20217" y="4284613"/>
        <a:ext cx="4511902" cy="373704"/>
      </dsp:txXfrm>
    </dsp:sp>
    <dsp:sp modelId="{1866F153-6C31-41A7-B10F-4C46FA2B11A6}">
      <dsp:nvSpPr>
        <dsp:cNvPr id="0" name=""/>
        <dsp:cNvSpPr/>
      </dsp:nvSpPr>
      <dsp:spPr>
        <a:xfrm>
          <a:off x="0" y="4690671"/>
          <a:ext cx="4552336" cy="414138"/>
        </a:xfrm>
        <a:prstGeom prst="roundRect">
          <a:avLst/>
        </a:prstGeom>
        <a:solidFill>
          <a:schemeClr val="accent3">
            <a:hueOff val="6600000"/>
            <a:satOff val="-36664"/>
            <a:lumOff val="-1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Ser misericordiosos e humildes</a:t>
          </a:r>
        </a:p>
      </dsp:txBody>
      <dsp:txXfrm>
        <a:off x="20217" y="4710888"/>
        <a:ext cx="4511902" cy="373704"/>
      </dsp:txXfrm>
    </dsp:sp>
    <dsp:sp modelId="{9CAAA3BE-A63B-46CC-BAB5-05A28116553D}">
      <dsp:nvSpPr>
        <dsp:cNvPr id="0" name=""/>
        <dsp:cNvSpPr/>
      </dsp:nvSpPr>
      <dsp:spPr>
        <a:xfrm>
          <a:off x="0" y="5116946"/>
          <a:ext cx="4552336" cy="414138"/>
        </a:xfrm>
        <a:prstGeom prst="roundRect">
          <a:avLst/>
        </a:prstGeom>
        <a:solidFill>
          <a:schemeClr val="accent3">
            <a:hueOff val="7200000"/>
            <a:satOff val="-39997"/>
            <a:lumOff val="-2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Etc.</a:t>
          </a:r>
        </a:p>
      </dsp:txBody>
      <dsp:txXfrm>
        <a:off x="20217" y="5137163"/>
        <a:ext cx="4511902" cy="3737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4BF5C-A3D2-176E-2E3D-648C463BE08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3DC589-E25C-B757-BE9E-0B1CEF003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A1D0EE1-1712-2B36-2FDE-C42CCCC24E09}"/>
              </a:ext>
            </a:extLst>
          </p:cNvPr>
          <p:cNvSpPr>
            <a:spLocks noGrp="1"/>
          </p:cNvSpPr>
          <p:nvPr>
            <p:ph type="dt" sz="half" idx="10"/>
          </p:nvPr>
        </p:nvSpPr>
        <p:spPr/>
        <p:txBody>
          <a:bodyPr/>
          <a:lstStyle/>
          <a:p>
            <a:fld id="{647E6A3A-F224-4FC7-B416-924F80EC68CF}" type="datetimeFigureOut">
              <a:rPr lang="es-ES" smtClean="0"/>
              <a:t>04/01/2026</a:t>
            </a:fld>
            <a:endParaRPr lang="es-ES"/>
          </a:p>
        </p:txBody>
      </p:sp>
      <p:sp>
        <p:nvSpPr>
          <p:cNvPr id="5" name="Marcador de pie de página 4">
            <a:extLst>
              <a:ext uri="{FF2B5EF4-FFF2-40B4-BE49-F238E27FC236}">
                <a16:creationId xmlns:a16="http://schemas.microsoft.com/office/drawing/2014/main" id="{84C0577B-D64D-AD0A-4BC2-031C60E98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E96DA50-5630-C44C-C57B-497146F9DFA1}"/>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6013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4534CA-2FB8-8C91-4346-552889F944D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C93804-2F84-47B3-EDE3-8F9957ADEA0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D05AA6-4AA2-587E-B888-87FD3E49FC65}"/>
              </a:ext>
            </a:extLst>
          </p:cNvPr>
          <p:cNvSpPr>
            <a:spLocks noGrp="1"/>
          </p:cNvSpPr>
          <p:nvPr>
            <p:ph type="dt" sz="half" idx="10"/>
          </p:nvPr>
        </p:nvSpPr>
        <p:spPr/>
        <p:txBody>
          <a:bodyPr/>
          <a:lstStyle/>
          <a:p>
            <a:fld id="{647E6A3A-F224-4FC7-B416-924F80EC68CF}" type="datetimeFigureOut">
              <a:rPr lang="es-ES" smtClean="0"/>
              <a:t>04/01/2026</a:t>
            </a:fld>
            <a:endParaRPr lang="es-ES"/>
          </a:p>
        </p:txBody>
      </p:sp>
      <p:sp>
        <p:nvSpPr>
          <p:cNvPr id="5" name="Marcador de pie de página 4">
            <a:extLst>
              <a:ext uri="{FF2B5EF4-FFF2-40B4-BE49-F238E27FC236}">
                <a16:creationId xmlns:a16="http://schemas.microsoft.com/office/drawing/2014/main" id="{F34E5BDD-3E56-4A61-4266-3B4A905309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611A76-2492-330C-1B88-762F822CB1E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06131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DA6FA9-BE27-8FF7-6A3E-D7EFB1EE54E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2ED9946-6880-AD5C-B039-06C63D27BC4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4FD675-9F57-0C66-040F-74977F96AB77}"/>
              </a:ext>
            </a:extLst>
          </p:cNvPr>
          <p:cNvSpPr>
            <a:spLocks noGrp="1"/>
          </p:cNvSpPr>
          <p:nvPr>
            <p:ph type="dt" sz="half" idx="10"/>
          </p:nvPr>
        </p:nvSpPr>
        <p:spPr/>
        <p:txBody>
          <a:bodyPr/>
          <a:lstStyle/>
          <a:p>
            <a:fld id="{647E6A3A-F224-4FC7-B416-924F80EC68CF}" type="datetimeFigureOut">
              <a:rPr lang="es-ES" smtClean="0"/>
              <a:t>04/01/2026</a:t>
            </a:fld>
            <a:endParaRPr lang="es-ES"/>
          </a:p>
        </p:txBody>
      </p:sp>
      <p:sp>
        <p:nvSpPr>
          <p:cNvPr id="5" name="Marcador de pie de página 4">
            <a:extLst>
              <a:ext uri="{FF2B5EF4-FFF2-40B4-BE49-F238E27FC236}">
                <a16:creationId xmlns:a16="http://schemas.microsoft.com/office/drawing/2014/main" id="{26A3722E-446C-A1FC-9FF1-6CDF687FA3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1C5AFF-DC78-F63C-9303-2A5E1A848E34}"/>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58563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6175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084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026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7421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3820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2192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57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043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5B5976-487B-8F44-CE49-A7DE654A7CA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A23958-FE15-3E9D-E884-B8C4694FC4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9ACDFD-43B7-BAA4-E6FB-3375A8F45C71}"/>
              </a:ext>
            </a:extLst>
          </p:cNvPr>
          <p:cNvSpPr>
            <a:spLocks noGrp="1"/>
          </p:cNvSpPr>
          <p:nvPr>
            <p:ph type="dt" sz="half" idx="10"/>
          </p:nvPr>
        </p:nvSpPr>
        <p:spPr/>
        <p:txBody>
          <a:bodyPr/>
          <a:lstStyle/>
          <a:p>
            <a:fld id="{647E6A3A-F224-4FC7-B416-924F80EC68CF}" type="datetimeFigureOut">
              <a:rPr lang="es-ES" smtClean="0"/>
              <a:t>04/01/2026</a:t>
            </a:fld>
            <a:endParaRPr lang="es-ES"/>
          </a:p>
        </p:txBody>
      </p:sp>
      <p:sp>
        <p:nvSpPr>
          <p:cNvPr id="5" name="Marcador de pie de página 4">
            <a:extLst>
              <a:ext uri="{FF2B5EF4-FFF2-40B4-BE49-F238E27FC236}">
                <a16:creationId xmlns:a16="http://schemas.microsoft.com/office/drawing/2014/main" id="{886B823D-A25E-13F2-33AD-3B767D8EAB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D0FC61-2C1E-F4B1-0D7A-E9D30B3BAD3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59720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849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7678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04/01/2026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162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1A79E-549A-C747-002E-734E321E661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B62AB-A3F6-9950-FFA6-51B96E3CDC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B9D9BEF-2AF2-50CA-5D2C-60C18DA941E3}"/>
              </a:ext>
            </a:extLst>
          </p:cNvPr>
          <p:cNvSpPr>
            <a:spLocks noGrp="1"/>
          </p:cNvSpPr>
          <p:nvPr>
            <p:ph type="dt" sz="half" idx="10"/>
          </p:nvPr>
        </p:nvSpPr>
        <p:spPr/>
        <p:txBody>
          <a:bodyPr/>
          <a:lstStyle/>
          <a:p>
            <a:fld id="{647E6A3A-F224-4FC7-B416-924F80EC68CF}" type="datetimeFigureOut">
              <a:rPr lang="es-ES" smtClean="0"/>
              <a:t>04/01/2026</a:t>
            </a:fld>
            <a:endParaRPr lang="es-ES"/>
          </a:p>
        </p:txBody>
      </p:sp>
      <p:sp>
        <p:nvSpPr>
          <p:cNvPr id="5" name="Marcador de pie de página 4">
            <a:extLst>
              <a:ext uri="{FF2B5EF4-FFF2-40B4-BE49-F238E27FC236}">
                <a16:creationId xmlns:a16="http://schemas.microsoft.com/office/drawing/2014/main" id="{4E2E6132-8D92-DD4A-13AC-09468D63EA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D30BC-1E3C-7235-A329-EF465C33B8A0}"/>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2786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9BC26-2162-1210-E75B-A3D0DF81F2A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E3261-6A66-7E69-672F-52EC11733F7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36F74B3-6BC3-DAF2-06C8-B0B000B88E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7BEE098-21AD-CD55-EEAD-C5FB6759BD15}"/>
              </a:ext>
            </a:extLst>
          </p:cNvPr>
          <p:cNvSpPr>
            <a:spLocks noGrp="1"/>
          </p:cNvSpPr>
          <p:nvPr>
            <p:ph type="dt" sz="half" idx="10"/>
          </p:nvPr>
        </p:nvSpPr>
        <p:spPr/>
        <p:txBody>
          <a:bodyPr/>
          <a:lstStyle/>
          <a:p>
            <a:fld id="{647E6A3A-F224-4FC7-B416-924F80EC68CF}" type="datetimeFigureOut">
              <a:rPr lang="es-ES" smtClean="0"/>
              <a:t>04/01/2026</a:t>
            </a:fld>
            <a:endParaRPr lang="es-ES"/>
          </a:p>
        </p:txBody>
      </p:sp>
      <p:sp>
        <p:nvSpPr>
          <p:cNvPr id="6" name="Marcador de pie de página 5">
            <a:extLst>
              <a:ext uri="{FF2B5EF4-FFF2-40B4-BE49-F238E27FC236}">
                <a16:creationId xmlns:a16="http://schemas.microsoft.com/office/drawing/2014/main" id="{951361F1-531A-0E59-4C11-C64C7E4A56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62A67E4-D355-3D0C-379C-FE3596FAC532}"/>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1223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8C20CD-C23A-82B7-DA20-5187B405326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F3A0E-25B2-B831-E937-23E1C7FD56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0589F94-ACCB-DBBF-2224-8AE348FADA5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18FEC91-7920-CA97-99D9-0DDCEFBBF1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BCDF17E-0FF6-8B34-E77D-2B64355859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2B0D73C-1077-E1E4-80B2-DEFB818A65F3}"/>
              </a:ext>
            </a:extLst>
          </p:cNvPr>
          <p:cNvSpPr>
            <a:spLocks noGrp="1"/>
          </p:cNvSpPr>
          <p:nvPr>
            <p:ph type="dt" sz="half" idx="10"/>
          </p:nvPr>
        </p:nvSpPr>
        <p:spPr/>
        <p:txBody>
          <a:bodyPr/>
          <a:lstStyle/>
          <a:p>
            <a:fld id="{647E6A3A-F224-4FC7-B416-924F80EC68CF}" type="datetimeFigureOut">
              <a:rPr lang="es-ES" smtClean="0"/>
              <a:t>04/01/2026</a:t>
            </a:fld>
            <a:endParaRPr lang="es-ES"/>
          </a:p>
        </p:txBody>
      </p:sp>
      <p:sp>
        <p:nvSpPr>
          <p:cNvPr id="8" name="Marcador de pie de página 7">
            <a:extLst>
              <a:ext uri="{FF2B5EF4-FFF2-40B4-BE49-F238E27FC236}">
                <a16:creationId xmlns:a16="http://schemas.microsoft.com/office/drawing/2014/main" id="{D9D1D9D5-3254-0C0F-3C31-FCBFD7E6AF2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C62E477-1EB1-B431-8234-A35047A6753A}"/>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0559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98641-A926-28F2-4F3B-0DD5E5BC75A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AF17AA8-C1E7-52D0-3185-3C912393FDEF}"/>
              </a:ext>
            </a:extLst>
          </p:cNvPr>
          <p:cNvSpPr>
            <a:spLocks noGrp="1"/>
          </p:cNvSpPr>
          <p:nvPr>
            <p:ph type="dt" sz="half" idx="10"/>
          </p:nvPr>
        </p:nvSpPr>
        <p:spPr/>
        <p:txBody>
          <a:bodyPr/>
          <a:lstStyle/>
          <a:p>
            <a:fld id="{647E6A3A-F224-4FC7-B416-924F80EC68CF}" type="datetimeFigureOut">
              <a:rPr lang="es-ES" smtClean="0"/>
              <a:t>04/01/2026</a:t>
            </a:fld>
            <a:endParaRPr lang="es-ES"/>
          </a:p>
        </p:txBody>
      </p:sp>
      <p:sp>
        <p:nvSpPr>
          <p:cNvPr id="4" name="Marcador de pie de página 3">
            <a:extLst>
              <a:ext uri="{FF2B5EF4-FFF2-40B4-BE49-F238E27FC236}">
                <a16:creationId xmlns:a16="http://schemas.microsoft.com/office/drawing/2014/main" id="{96A5CB1B-BAEA-B808-7F77-9FF71A441A2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E45435D-4696-15B2-9E8B-53FF97F74F36}"/>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73167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A6756-EA25-C945-3472-AB1939B8D240}"/>
              </a:ext>
            </a:extLst>
          </p:cNvPr>
          <p:cNvSpPr>
            <a:spLocks noGrp="1"/>
          </p:cNvSpPr>
          <p:nvPr>
            <p:ph type="dt" sz="half" idx="10"/>
          </p:nvPr>
        </p:nvSpPr>
        <p:spPr/>
        <p:txBody>
          <a:bodyPr/>
          <a:lstStyle/>
          <a:p>
            <a:fld id="{647E6A3A-F224-4FC7-B416-924F80EC68CF}" type="datetimeFigureOut">
              <a:rPr lang="es-ES" smtClean="0"/>
              <a:t>04/01/2026</a:t>
            </a:fld>
            <a:endParaRPr lang="es-ES"/>
          </a:p>
        </p:txBody>
      </p:sp>
      <p:sp>
        <p:nvSpPr>
          <p:cNvPr id="3" name="Marcador de pie de página 2">
            <a:extLst>
              <a:ext uri="{FF2B5EF4-FFF2-40B4-BE49-F238E27FC236}">
                <a16:creationId xmlns:a16="http://schemas.microsoft.com/office/drawing/2014/main" id="{D27DD77D-BAAE-079A-E1F6-FA3545DE3F4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C52C64A-8BA1-D026-6698-EF9BEA72B61F}"/>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250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E0B7C-B9C4-77F6-AD9E-6A26B44B6F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361E91-CC33-3CEA-4B3B-A27D6EF3C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3742D3D-A1FF-6EA7-CE47-DDA34D96C3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A66E89-D434-00F1-08D4-4089E66B9F3B}"/>
              </a:ext>
            </a:extLst>
          </p:cNvPr>
          <p:cNvSpPr>
            <a:spLocks noGrp="1"/>
          </p:cNvSpPr>
          <p:nvPr>
            <p:ph type="dt" sz="half" idx="10"/>
          </p:nvPr>
        </p:nvSpPr>
        <p:spPr/>
        <p:txBody>
          <a:bodyPr/>
          <a:lstStyle/>
          <a:p>
            <a:fld id="{647E6A3A-F224-4FC7-B416-924F80EC68CF}" type="datetimeFigureOut">
              <a:rPr lang="es-ES" smtClean="0"/>
              <a:t>04/01/2026</a:t>
            </a:fld>
            <a:endParaRPr lang="es-ES"/>
          </a:p>
        </p:txBody>
      </p:sp>
      <p:sp>
        <p:nvSpPr>
          <p:cNvPr id="6" name="Marcador de pie de página 5">
            <a:extLst>
              <a:ext uri="{FF2B5EF4-FFF2-40B4-BE49-F238E27FC236}">
                <a16:creationId xmlns:a16="http://schemas.microsoft.com/office/drawing/2014/main" id="{BB45C45A-4EA3-BDE7-6304-D4E0AE26783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6062D2-B704-74F1-0A1B-30596BF0542E}"/>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82241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218472-746A-7759-4324-9AB84B2560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A566080-FBC4-C077-A75A-CBFAAE9FC2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3DFB1F7-FC82-1CD3-76BE-2BC4CE42F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933A0C-56DD-D5E5-B36E-1CCEABE52B39}"/>
              </a:ext>
            </a:extLst>
          </p:cNvPr>
          <p:cNvSpPr>
            <a:spLocks noGrp="1"/>
          </p:cNvSpPr>
          <p:nvPr>
            <p:ph type="dt" sz="half" idx="10"/>
          </p:nvPr>
        </p:nvSpPr>
        <p:spPr/>
        <p:txBody>
          <a:bodyPr/>
          <a:lstStyle/>
          <a:p>
            <a:fld id="{647E6A3A-F224-4FC7-B416-924F80EC68CF}" type="datetimeFigureOut">
              <a:rPr lang="es-ES" smtClean="0"/>
              <a:t>04/01/2026</a:t>
            </a:fld>
            <a:endParaRPr lang="es-ES"/>
          </a:p>
        </p:txBody>
      </p:sp>
      <p:sp>
        <p:nvSpPr>
          <p:cNvPr id="6" name="Marcador de pie de página 5">
            <a:extLst>
              <a:ext uri="{FF2B5EF4-FFF2-40B4-BE49-F238E27FC236}">
                <a16:creationId xmlns:a16="http://schemas.microsoft.com/office/drawing/2014/main" id="{9873B61F-5B0A-85EE-01C8-E3C481C1F4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0A33A-82C4-1A2B-7DD8-0102602E0789}"/>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852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870CC23-57C3-E120-B38C-CAE1B63A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BAE8C79-C095-92CF-0BFE-46CC89698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A0DD04-BC09-1C6B-C2FD-F191B7DFF3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7E6A3A-F224-4FC7-B416-924F80EC68CF}" type="datetimeFigureOut">
              <a:rPr lang="es-ES" smtClean="0"/>
              <a:t>04/01/2026</a:t>
            </a:fld>
            <a:endParaRPr lang="es-ES"/>
          </a:p>
        </p:txBody>
      </p:sp>
      <p:sp>
        <p:nvSpPr>
          <p:cNvPr id="5" name="Marcador de pie de página 4">
            <a:extLst>
              <a:ext uri="{FF2B5EF4-FFF2-40B4-BE49-F238E27FC236}">
                <a16:creationId xmlns:a16="http://schemas.microsoft.com/office/drawing/2014/main" id="{EE039673-25FA-A0E6-E2AD-0D18255506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6E86EBF-5E0C-F021-F364-89689CFE78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CAA8CB-9CE6-43C1-A64D-9B53A11A10F3}" type="slidenum">
              <a:rPr lang="es-ES" smtClean="0"/>
              <a:t>‹Nº›</a:t>
            </a:fld>
            <a:endParaRPr lang="es-ES"/>
          </a:p>
        </p:txBody>
      </p:sp>
    </p:spTree>
    <p:extLst>
      <p:ext uri="{BB962C8B-B14F-4D97-AF65-F5344CB8AC3E}">
        <p14:creationId xmlns:p14="http://schemas.microsoft.com/office/powerpoint/2010/main" val="410502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04/01/2026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0387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jpeg"/><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microsoft.com/office/2007/relationships/hdphoto" Target="../media/hdphoto4.wdp"/><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3" Type="http://schemas.openxmlformats.org/officeDocument/2006/relationships/image" Target="../media/image26.jpeg"/><Relationship Id="rId7" Type="http://schemas.openxmlformats.org/officeDocument/2006/relationships/diagramColors" Target="../diagrams/colors1.xml"/><Relationship Id="rId12" Type="http://schemas.openxmlformats.org/officeDocument/2006/relationships/diagramQuickStyle" Target="../diagrams/quickStyle2.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Layout" Target="../diagrams/layout2.xml"/><Relationship Id="rId5" Type="http://schemas.openxmlformats.org/officeDocument/2006/relationships/diagramLayout" Target="../diagrams/layout1.xml"/><Relationship Id="rId10" Type="http://schemas.openxmlformats.org/officeDocument/2006/relationships/diagramData" Target="../diagrams/data2.xml"/><Relationship Id="rId4" Type="http://schemas.openxmlformats.org/officeDocument/2006/relationships/diagramData" Target="../diagrams/data1.xml"/><Relationship Id="rId9" Type="http://schemas.openxmlformats.org/officeDocument/2006/relationships/image" Target="../media/image27.jpg"/><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0.jpeg"/><Relationship Id="rId7" Type="http://schemas.openxmlformats.org/officeDocument/2006/relationships/diagramQuickStyle" Target="../diagrams/quickStyle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1.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5B9581F-37D4-1B07-E991-9D968FABC924}"/>
              </a:ext>
            </a:extLst>
          </p:cNvPr>
          <p:cNvSpPr txBox="1"/>
          <p:nvPr/>
        </p:nvSpPr>
        <p:spPr>
          <a:xfrm>
            <a:off x="6638925" y="201931"/>
            <a:ext cx="3612912" cy="2123658"/>
          </a:xfrm>
          <a:prstGeom prst="rect">
            <a:avLst/>
          </a:prstGeom>
          <a:noFill/>
        </p:spPr>
        <p:txBody>
          <a:bodyPr wrap="square" rtlCol="0">
            <a:spAutoFit/>
            <a:scene3d>
              <a:camera prst="orthographicFront"/>
              <a:lightRig rig="flood" dir="t"/>
            </a:scene3d>
            <a:sp3d extrusionH="57150" contourW="25400">
              <a:bevelT h="25400" prst="softRound"/>
              <a:contourClr>
                <a:schemeClr val="bg1"/>
              </a:contourClr>
            </a:sp3d>
          </a:bodyPr>
          <a:lstStyle/>
          <a:p>
            <a:pPr algn="ctr"/>
            <a:r>
              <a:rPr lang="pt-BR" sz="6600" b="1" noProof="0" dirty="0">
                <a:ln w="9525">
                  <a:noFill/>
                  <a:prstDash val="solid"/>
                </a:ln>
                <a:solidFill>
                  <a:schemeClr val="accent1">
                    <a:lumMod val="50000"/>
                  </a:schemeClr>
                </a:solidFill>
                <a:effectLst>
                  <a:outerShdw blurRad="12700" dist="38100" dir="2700000" algn="tl" rotWithShape="0">
                    <a:schemeClr val="accent2">
                      <a:lumMod val="75000"/>
                    </a:schemeClr>
                  </a:outerShdw>
                </a:effectLst>
              </a:rPr>
              <a:t>VIDA E MORTE</a:t>
            </a:r>
          </a:p>
        </p:txBody>
      </p:sp>
      <p:sp>
        <p:nvSpPr>
          <p:cNvPr id="5" name="CuadroTexto 4">
            <a:extLst>
              <a:ext uri="{FF2B5EF4-FFF2-40B4-BE49-F238E27FC236}">
                <a16:creationId xmlns:a16="http://schemas.microsoft.com/office/drawing/2014/main" id="{C73A3C40-1FA1-28F6-83A6-D1B30970FC41}"/>
              </a:ext>
            </a:extLst>
          </p:cNvPr>
          <p:cNvSpPr txBox="1"/>
          <p:nvPr/>
        </p:nvSpPr>
        <p:spPr>
          <a:xfrm>
            <a:off x="10401300" y="5791200"/>
            <a:ext cx="1685568" cy="923330"/>
          </a:xfrm>
          <a:prstGeom prst="rect">
            <a:avLst/>
          </a:prstGeom>
          <a:noFill/>
        </p:spPr>
        <p:txBody>
          <a:bodyPr wrap="square" rtlCol="0">
            <a:spAutoFit/>
          </a:bodyPr>
          <a:lstStyle/>
          <a:p>
            <a:pPr algn="r"/>
            <a:r>
              <a:rPr lang="pt-BR" b="1" noProof="0" dirty="0">
                <a:solidFill>
                  <a:srgbClr val="705248"/>
                </a:solidFill>
              </a:rPr>
              <a:t>Lição 3 de 17 de janeiro de 2026</a:t>
            </a:r>
          </a:p>
        </p:txBody>
      </p:sp>
    </p:spTree>
    <p:extLst>
      <p:ext uri="{BB962C8B-B14F-4D97-AF65-F5344CB8AC3E}">
        <p14:creationId xmlns:p14="http://schemas.microsoft.com/office/powerpoint/2010/main" val="36639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796C525-2524-4E06-2454-97EE290A3C09}"/>
              </a:ext>
            </a:extLst>
          </p:cNvPr>
          <p:cNvSpPr>
            <a:spLocks noGrp="1" noRot="1" noMove="1" noResize="1" noEditPoints="1" noAdjustHandles="1" noChangeArrowheads="1" noChangeShapeType="1"/>
          </p:cNvSpPr>
          <p:nvPr/>
        </p:nvSpPr>
        <p:spPr>
          <a:xfrm>
            <a:off x="0" y="0"/>
            <a:ext cx="12192000" cy="142087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75963B97-6F90-2FB0-AA7E-750C4343FD01}"/>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prstMaterial="softEdge">
              <a:bevelT w="25400" h="38100"/>
            </a:sp3d>
          </a:bodyPr>
          <a:lstStyle/>
          <a:p>
            <a:pPr algn="ctr"/>
            <a:r>
              <a:rPr lang="pt-BR" sz="4400" b="1" dirty="0">
                <a:ln/>
                <a:solidFill>
                  <a:schemeClr val="accent1"/>
                </a:solidFill>
              </a:rPr>
              <a:t>LUTANDO UNÂNIME PELO EVANGELHO</a:t>
            </a:r>
            <a:endParaRPr lang="pt-BR" sz="4400" b="1" noProof="0" dirty="0">
              <a:ln/>
              <a:solidFill>
                <a:schemeClr val="accent1"/>
              </a:solidFill>
            </a:endParaRPr>
          </a:p>
        </p:txBody>
      </p:sp>
      <p:sp>
        <p:nvSpPr>
          <p:cNvPr id="4" name="CuadroTexto 3">
            <a:extLst>
              <a:ext uri="{FF2B5EF4-FFF2-40B4-BE49-F238E27FC236}">
                <a16:creationId xmlns:a16="http://schemas.microsoft.com/office/drawing/2014/main" id="{ED4E9A76-6A13-DEE8-8AF4-252970561211}"/>
              </a:ext>
            </a:extLst>
          </p:cNvPr>
          <p:cNvSpPr txBox="1"/>
          <p:nvPr/>
        </p:nvSpPr>
        <p:spPr>
          <a:xfrm>
            <a:off x="757237" y="683102"/>
            <a:ext cx="10677525" cy="646331"/>
          </a:xfrm>
          <a:prstGeom prst="rect">
            <a:avLst/>
          </a:prstGeom>
          <a:noFill/>
        </p:spPr>
        <p:txBody>
          <a:bodyPr wrap="square">
            <a:spAutoFit/>
          </a:bodyPr>
          <a:lstStyle/>
          <a:p>
            <a:pPr algn="ctr"/>
            <a:r>
              <a:rPr lang="pt-BR" b="1" dirty="0">
                <a:solidFill>
                  <a:srgbClr val="76483F"/>
                </a:solidFill>
                <a:latin typeface="Comic Sans MS" panose="030F0702030302020204" pitchFamily="66" charset="0"/>
              </a:rPr>
              <a:t>“… Que, quer ele venha vê-lo ou esteja ausente, possa ouvir de você que você está em um só espírito, lutando com um só acordo pela fé do evangelho” </a:t>
            </a:r>
            <a:r>
              <a:rPr lang="pt-BR" sz="1400" b="1" noProof="0" dirty="0">
                <a:solidFill>
                  <a:srgbClr val="76483F"/>
                </a:solidFill>
                <a:latin typeface="Comic Sans MS" panose="030F0702030302020204" pitchFamily="66" charset="0"/>
              </a:rPr>
              <a:t>(Filipenses 1:27b)</a:t>
            </a:r>
          </a:p>
        </p:txBody>
      </p:sp>
      <p:sp>
        <p:nvSpPr>
          <p:cNvPr id="5" name="CuadroTexto 4">
            <a:extLst>
              <a:ext uri="{FF2B5EF4-FFF2-40B4-BE49-F238E27FC236}">
                <a16:creationId xmlns:a16="http://schemas.microsoft.com/office/drawing/2014/main" id="{9657979A-1B1F-F91D-9960-9186BDFF3F5E}"/>
              </a:ext>
            </a:extLst>
          </p:cNvPr>
          <p:cNvSpPr txBox="1"/>
          <p:nvPr/>
        </p:nvSpPr>
        <p:spPr>
          <a:xfrm>
            <a:off x="2845212" y="1564931"/>
            <a:ext cx="6456106" cy="1631216"/>
          </a:xfrm>
          <a:prstGeom prst="rect">
            <a:avLst/>
          </a:prstGeom>
          <a:noFill/>
        </p:spPr>
        <p:txBody>
          <a:bodyPr wrap="square" rtlCol="0">
            <a:spAutoFit/>
          </a:bodyPr>
          <a:lstStyle/>
          <a:p>
            <a:pPr>
              <a:spcBef>
                <a:spcPts val="600"/>
              </a:spcBef>
            </a:pPr>
            <a:r>
              <a:rPr lang="pt-BR" sz="2000" b="1" dirty="0"/>
              <a:t>Ser justo e justo não nos garante uma vida livre de conflitos (Fil. 1:30). Pelo contrário, o próprio Jó, que foi declarado por Deus como "um homem perfeito e íntegro, temendo a Deus e rejeitando o mal" (Jó 1:8), sofreu um terrível conflito, obra do inimigo.</a:t>
            </a:r>
            <a:endParaRPr lang="pt-BR" sz="2000" b="1" noProof="0" dirty="0"/>
          </a:p>
        </p:txBody>
      </p:sp>
      <p:pic>
        <p:nvPicPr>
          <p:cNvPr id="6" name="Imagen 5" descr="Grupo de personas en un escenario&#10;&#10;El contenido generado por IA puede ser incorrecto.">
            <a:extLst>
              <a:ext uri="{FF2B5EF4-FFF2-40B4-BE49-F238E27FC236}">
                <a16:creationId xmlns:a16="http://schemas.microsoft.com/office/drawing/2014/main" id="{D80EA016-F598-B686-AF3D-08C11DA90B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7453" y="1564931"/>
            <a:ext cx="2619313" cy="1964485"/>
          </a:xfrm>
          <a:prstGeom prst="roundRect">
            <a:avLst>
              <a:gd name="adj" fmla="val 126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par de personas de pie&#10;&#10;El contenido generado por IA puede ser incorrecto.">
            <a:extLst>
              <a:ext uri="{FF2B5EF4-FFF2-40B4-BE49-F238E27FC236}">
                <a16:creationId xmlns:a16="http://schemas.microsoft.com/office/drawing/2014/main" id="{BF8D2D96-378A-79CF-273A-F39A819C4D0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350660" y="1564931"/>
            <a:ext cx="2743200" cy="1891460"/>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grupo de personas sentadas en una sala&#10;&#10;El contenido generado por IA puede ser incorrecto.">
            <a:extLst>
              <a:ext uri="{FF2B5EF4-FFF2-40B4-BE49-F238E27FC236}">
                <a16:creationId xmlns:a16="http://schemas.microsoft.com/office/drawing/2014/main" id="{E65F36A5-1B90-DC82-54E7-3D71303E88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47452" y="3673469"/>
            <a:ext cx="2619313" cy="1475546"/>
          </a:xfrm>
          <a:prstGeom prst="round2DiagRect">
            <a:avLst>
              <a:gd name="adj1" fmla="val 0"/>
              <a:gd name="adj2" fmla="val 20657"/>
            </a:avLst>
          </a:prstGeom>
          <a:ln w="28575" cap="sq">
            <a:solidFill>
              <a:srgbClr val="76483F"/>
            </a:solidFill>
            <a:miter lim="800000"/>
          </a:ln>
          <a:effectLst>
            <a:outerShdw blurRad="50800" dist="38100" dir="8100000" algn="tr" rotWithShape="0">
              <a:prstClr val="black">
                <a:alpha val="40000"/>
              </a:prstClr>
            </a:outerShdw>
          </a:effectLst>
        </p:spPr>
      </p:pic>
      <p:pic>
        <p:nvPicPr>
          <p:cNvPr id="12" name="Imagen 11" descr="Imagen que contiene puesto&#10;&#10;El contenido generado por IA puede ser incorrecto.">
            <a:extLst>
              <a:ext uri="{FF2B5EF4-FFF2-40B4-BE49-F238E27FC236}">
                <a16:creationId xmlns:a16="http://schemas.microsoft.com/office/drawing/2014/main" id="{A01869D3-62FE-429C-1AB8-CAFCC671454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9346788" y="3745250"/>
            <a:ext cx="2747072" cy="2975329"/>
          </a:xfrm>
          <a:prstGeom prst="roundRect">
            <a:avLst>
              <a:gd name="adj" fmla="val 11111"/>
            </a:avLst>
          </a:prstGeom>
          <a:ln w="762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4" name="Imagen 13" descr="Personas sentadas alrededor de una mesa&#10;&#10;El contenido generado por IA puede ser incorrecto.">
            <a:extLst>
              <a:ext uri="{FF2B5EF4-FFF2-40B4-BE49-F238E27FC236}">
                <a16:creationId xmlns:a16="http://schemas.microsoft.com/office/drawing/2014/main" id="{32B02681-8B54-D5D4-D603-7BBBEAE3B4B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7452" y="5293069"/>
            <a:ext cx="2619313" cy="1475546"/>
          </a:xfrm>
          <a:prstGeom prst="round2DiagRect">
            <a:avLst>
              <a:gd name="adj1" fmla="val 16667"/>
              <a:gd name="adj2" fmla="val 0"/>
            </a:avLst>
          </a:prstGeom>
          <a:ln w="28575" cap="sq">
            <a:solidFill>
              <a:srgbClr val="76483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B55AAEEF-EC64-00B8-9BFC-08B2668D8631}"/>
              </a:ext>
            </a:extLst>
          </p:cNvPr>
          <p:cNvSpPr txBox="1"/>
          <p:nvPr/>
        </p:nvSpPr>
        <p:spPr>
          <a:xfrm>
            <a:off x="2845210" y="5165143"/>
            <a:ext cx="6456105" cy="1631216"/>
          </a:xfrm>
          <a:prstGeom prst="rect">
            <a:avLst/>
          </a:prstGeom>
          <a:noFill/>
        </p:spPr>
        <p:txBody>
          <a:bodyPr wrap="square">
            <a:spAutoFit/>
          </a:bodyPr>
          <a:lstStyle/>
          <a:p>
            <a:pPr>
              <a:spcBef>
                <a:spcPts val="600"/>
              </a:spcBef>
            </a:pPr>
            <a:r>
              <a:rPr lang="pt-BR" sz="2000" b="1" dirty="0"/>
              <a:t>Quando entramos em conflito com o mal, não devemos nos intimidar por aqueles que nos opõem (Fil. 1:28). Lembremos que Satanás é um inimigo derrotado, pois Cristo já venceu a guerra na cruz </a:t>
            </a:r>
            <a:r>
              <a:rPr lang="pt-BR" sz="2000" b="1" noProof="0" dirty="0"/>
              <a:t>(</a:t>
            </a:r>
            <a:r>
              <a:rPr lang="pt-BR" sz="2000" b="1" noProof="0" dirty="0" err="1"/>
              <a:t>Lc</a:t>
            </a:r>
            <a:r>
              <a:rPr lang="pt-BR" sz="2000" b="1" noProof="0" dirty="0"/>
              <a:t>. 10:18; Col. 2:15).</a:t>
            </a:r>
          </a:p>
        </p:txBody>
      </p:sp>
      <p:sp>
        <p:nvSpPr>
          <p:cNvPr id="11" name="CuadroTexto 10">
            <a:extLst>
              <a:ext uri="{FF2B5EF4-FFF2-40B4-BE49-F238E27FC236}">
                <a16:creationId xmlns:a16="http://schemas.microsoft.com/office/drawing/2014/main" id="{A74E5B4C-2C09-FC11-D350-C25857F5C5ED}"/>
              </a:ext>
            </a:extLst>
          </p:cNvPr>
          <p:cNvSpPr txBox="1"/>
          <p:nvPr/>
        </p:nvSpPr>
        <p:spPr>
          <a:xfrm>
            <a:off x="2845210" y="4375442"/>
            <a:ext cx="6456104" cy="707886"/>
          </a:xfrm>
          <a:prstGeom prst="rect">
            <a:avLst/>
          </a:prstGeom>
          <a:noFill/>
        </p:spPr>
        <p:txBody>
          <a:bodyPr wrap="square">
            <a:spAutoFit/>
          </a:bodyPr>
          <a:lstStyle/>
          <a:p>
            <a:pPr>
              <a:spcBef>
                <a:spcPts val="600"/>
              </a:spcBef>
            </a:pPr>
            <a:r>
              <a:rPr lang="pt-BR" sz="2000" b="1" dirty="0"/>
              <a:t>Essa unidade de propósito deve ser unida à oração e ao estudo da Palavra </a:t>
            </a:r>
            <a:r>
              <a:rPr lang="pt-BR" sz="2000" b="1" noProof="0" dirty="0"/>
              <a:t>(</a:t>
            </a:r>
            <a:r>
              <a:rPr lang="pt-BR" sz="2000" b="1" noProof="0" dirty="0" err="1"/>
              <a:t>Ef</a:t>
            </a:r>
            <a:r>
              <a:rPr lang="pt-BR" sz="2000" b="1" noProof="0" dirty="0"/>
              <a:t>. 6:18; </a:t>
            </a:r>
            <a:r>
              <a:rPr lang="pt-BR" sz="2000" b="1" noProof="0" dirty="0" err="1"/>
              <a:t>Flp</a:t>
            </a:r>
            <a:r>
              <a:rPr lang="pt-BR" sz="2000" b="1" noProof="0" dirty="0"/>
              <a:t>. 2:16).</a:t>
            </a:r>
          </a:p>
        </p:txBody>
      </p:sp>
      <p:sp>
        <p:nvSpPr>
          <p:cNvPr id="16" name="CuadroTexto 15">
            <a:extLst>
              <a:ext uri="{FF2B5EF4-FFF2-40B4-BE49-F238E27FC236}">
                <a16:creationId xmlns:a16="http://schemas.microsoft.com/office/drawing/2014/main" id="{E8E3ED77-6695-B46C-99C0-5F9C7164484D}"/>
              </a:ext>
            </a:extLst>
          </p:cNvPr>
          <p:cNvSpPr txBox="1"/>
          <p:nvPr/>
        </p:nvSpPr>
        <p:spPr>
          <a:xfrm>
            <a:off x="2845209" y="3083093"/>
            <a:ext cx="6456104" cy="1323439"/>
          </a:xfrm>
          <a:prstGeom prst="rect">
            <a:avLst/>
          </a:prstGeom>
          <a:noFill/>
        </p:spPr>
        <p:txBody>
          <a:bodyPr wrap="square">
            <a:spAutoFit/>
          </a:bodyPr>
          <a:lstStyle/>
          <a:p>
            <a:pPr>
              <a:spcBef>
                <a:spcPts val="600"/>
              </a:spcBef>
            </a:pPr>
            <a:r>
              <a:rPr lang="pt-BR" sz="2000" b="1" dirty="0"/>
              <a:t>Na guerra em que estamos imersos, a unidade desempenha um papel importante. Paulo nos incentiva a lutar juntos para defender o evangelho </a:t>
            </a:r>
            <a:r>
              <a:rPr lang="pt-BR" sz="2000" b="1" noProof="0" dirty="0"/>
              <a:t>(</a:t>
            </a:r>
            <a:r>
              <a:rPr lang="pt-BR" sz="2000" b="1" noProof="0" dirty="0" err="1"/>
              <a:t>Flp</a:t>
            </a:r>
            <a:r>
              <a:rPr lang="pt-BR" sz="2000" b="1" noProof="0" dirty="0"/>
              <a:t>. 1:27b).</a:t>
            </a:r>
          </a:p>
        </p:txBody>
      </p:sp>
    </p:spTree>
    <p:extLst>
      <p:ext uri="{BB962C8B-B14F-4D97-AF65-F5344CB8AC3E}">
        <p14:creationId xmlns:p14="http://schemas.microsoft.com/office/powerpoint/2010/main" val="135657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vertical)">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par>
                                <p:cTn id="43" presetID="18" presetClass="entr" presetSubtype="3"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strips(upRight)">
                                      <p:cBhvr>
                                        <p:cTn id="45" dur="500"/>
                                        <p:tgtEl>
                                          <p:spTgt spid="1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1+#ppt_w/2"/>
                                          </p:val>
                                        </p:tav>
                                        <p:tav tm="100000">
                                          <p:val>
                                            <p:strVal val="#ppt_x"/>
                                          </p:val>
                                        </p:tav>
                                      </p:tavLst>
                                    </p:anim>
                                    <p:anim calcmode="lin" valueType="num">
                                      <p:cBhvr additive="base">
                                        <p:cTn id="55" dur="500" fill="hold"/>
                                        <p:tgtEl>
                                          <p:spTgt spid="7"/>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1+#ppt_w/2"/>
                                          </p:val>
                                        </p:tav>
                                        <p:tav tm="100000">
                                          <p:val>
                                            <p:strVal val="#ppt_x"/>
                                          </p:val>
                                        </p:tav>
                                      </p:tavLst>
                                    </p:anim>
                                    <p:anim calcmode="lin" valueType="num">
                                      <p:cBhvr additive="base">
                                        <p:cTn id="5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1"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541802-E730-94E9-7926-DF41F680B0E2}"/>
              </a:ext>
            </a:extLst>
          </p:cNvPr>
          <p:cNvSpPr txBox="1"/>
          <p:nvPr/>
        </p:nvSpPr>
        <p:spPr>
          <a:xfrm>
            <a:off x="2344840" y="1048635"/>
            <a:ext cx="8932761" cy="4524315"/>
          </a:xfrm>
          <a:prstGeom prst="rect">
            <a:avLst/>
          </a:prstGeom>
          <a:noFill/>
        </p:spPr>
        <p:txBody>
          <a:bodyPr wrap="square">
            <a:spAutoFit/>
          </a:bodyPr>
          <a:lstStyle/>
          <a:p>
            <a:pPr>
              <a:spcBef>
                <a:spcPts val="600"/>
              </a:spcBef>
            </a:pPr>
            <a:r>
              <a:rPr lang="pt-BR" sz="2400" b="1" dirty="0">
                <a:solidFill>
                  <a:schemeClr val="accent1">
                    <a:lumMod val="50000"/>
                  </a:schemeClr>
                </a:solidFill>
                <a:latin typeface="Constantia" panose="02030602050306030303" pitchFamily="18" charset="0"/>
              </a:rPr>
              <a:t>"Quantos anos estamos no jardim do Senhor? Que benefício trouxemos para o Mestre? Como estamos diante do olhar de Deus que busca por ele? Estamos crescendo em reverência, amor, humildade e confiança em Deus? Será que sentimos gratidão por todas as Suas misericórdias? Estamos buscando abençoar aqueles ao nosso redor? Manifestamos o espírito de Jesus em nossas famílias? Estamos ensinando Sua Palavra aos nossos filhos e contando sobre as maravilhosas obras de Deus? O cristão deve representar Jesus tanto por ser bom quanto por fazer o bem. Então o perfume da vida e a beleza do caráter revelarão que ele é filho de Deus, um herdeiro do céu."</a:t>
            </a:r>
            <a:endParaRPr lang="pt-BR" sz="2400" b="1" noProof="0" dirty="0">
              <a:solidFill>
                <a:schemeClr val="accent1">
                  <a:lumMod val="50000"/>
                </a:schemeClr>
              </a:solidFill>
              <a:latin typeface="Constantia" panose="02030602050306030303" pitchFamily="18" charset="0"/>
            </a:endParaRPr>
          </a:p>
        </p:txBody>
      </p:sp>
      <p:sp>
        <p:nvSpPr>
          <p:cNvPr id="4" name="CuadroTexto 3">
            <a:extLst>
              <a:ext uri="{FF2B5EF4-FFF2-40B4-BE49-F238E27FC236}">
                <a16:creationId xmlns:a16="http://schemas.microsoft.com/office/drawing/2014/main" id="{AAE7FFFB-3419-8E23-03C7-B3B8BCE8F252}"/>
              </a:ext>
            </a:extLst>
          </p:cNvPr>
          <p:cNvSpPr txBox="1"/>
          <p:nvPr/>
        </p:nvSpPr>
        <p:spPr>
          <a:xfrm>
            <a:off x="6705999" y="5914717"/>
            <a:ext cx="4251228" cy="338554"/>
          </a:xfrm>
          <a:prstGeom prst="rect">
            <a:avLst/>
          </a:prstGeom>
          <a:noFill/>
        </p:spPr>
        <p:txBody>
          <a:bodyPr wrap="none" rtlCol="0">
            <a:spAutoFit/>
          </a:bodyPr>
          <a:lstStyle/>
          <a:p>
            <a:pPr algn="r"/>
            <a:r>
              <a:rPr lang="pt-BR" sz="1600" b="1" noProof="0" dirty="0">
                <a:solidFill>
                  <a:schemeClr val="accent1">
                    <a:lumMod val="50000"/>
                  </a:schemeClr>
                </a:solidFill>
              </a:rPr>
              <a:t>E. G. W. (Recebereis poder, 10 de dezembro)</a:t>
            </a:r>
          </a:p>
        </p:txBody>
      </p:sp>
    </p:spTree>
    <p:extLst>
      <p:ext uri="{BB962C8B-B14F-4D97-AF65-F5344CB8AC3E}">
        <p14:creationId xmlns:p14="http://schemas.microsoft.com/office/powerpoint/2010/main" val="403878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D8E6779-75C9-A5CF-3A0F-1D1E6042AF0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2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2375" y="369858"/>
            <a:ext cx="8688746" cy="6118285"/>
          </a:xfrm>
          <a:prstGeom prst="roundRect">
            <a:avLst>
              <a:gd name="adj" fmla="val 0"/>
            </a:avLst>
          </a:prstGeom>
          <a:solidFill>
            <a:srgbClr val="FFFFCC"/>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Imagen 6" descr="Imagen que contiene edificio, persona, hombre, mujer&#10;&#10;El contenido generado por IA puede ser incorrecto.">
            <a:extLst>
              <a:ext uri="{FF2B5EF4-FFF2-40B4-BE49-F238E27FC236}">
                <a16:creationId xmlns:a16="http://schemas.microsoft.com/office/drawing/2014/main" id="{AD7186A6-9CC9-2EAF-2D4C-690990607A8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354672" y="543152"/>
            <a:ext cx="8384153" cy="5771697"/>
          </a:xfrm>
          <a:prstGeom prst="rect">
            <a:avLst/>
          </a:prstGeom>
          <a:effectLst/>
        </p:spPr>
      </p:pic>
      <p:sp>
        <p:nvSpPr>
          <p:cNvPr id="3" name="CuadroTexto 2">
            <a:extLst>
              <a:ext uri="{FF2B5EF4-FFF2-40B4-BE49-F238E27FC236}">
                <a16:creationId xmlns:a16="http://schemas.microsoft.com/office/drawing/2014/main" id="{BB20154F-8AAB-FCAE-1D8F-EC41CAF14595}"/>
              </a:ext>
            </a:extLst>
          </p:cNvPr>
          <p:cNvSpPr txBox="1"/>
          <p:nvPr/>
        </p:nvSpPr>
        <p:spPr>
          <a:xfrm>
            <a:off x="9068457" y="428178"/>
            <a:ext cx="2946207" cy="5262979"/>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kumimoji="0" lang="pt-BR" sz="4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a:t>
            </a:r>
            <a:r>
              <a:rPr lang="pt-BR" sz="4800" b="1" noProof="0" dirty="0">
                <a:ln w="12700" cmpd="sng">
                  <a:noFill/>
                  <a:prstDash val="solid"/>
                </a:ln>
                <a:solidFill>
                  <a:prstClr val="white"/>
                </a:solidFill>
                <a:latin typeface="Comic Sans MS" panose="030F0702030302020204" pitchFamily="66" charset="0"/>
              </a:rPr>
              <a:t>Para mim, viver é Cristo, e morrer é lucro</a:t>
            </a:r>
            <a:r>
              <a:rPr kumimoji="0" lang="pt-BR" sz="4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pt-BR" sz="2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Filipenses 1:21</a:t>
            </a:r>
          </a:p>
        </p:txBody>
      </p:sp>
    </p:spTree>
    <p:extLst>
      <p:ext uri="{BB962C8B-B14F-4D97-AF65-F5344CB8AC3E}">
        <p14:creationId xmlns:p14="http://schemas.microsoft.com/office/powerpoint/2010/main" val="210558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A508E9-0C2F-04EE-CAD3-DB6FAD2CCB8E}"/>
              </a:ext>
            </a:extLst>
          </p:cNvPr>
          <p:cNvSpPr txBox="1"/>
          <p:nvPr/>
        </p:nvSpPr>
        <p:spPr>
          <a:xfrm>
            <a:off x="4229100" y="4000500"/>
            <a:ext cx="7772400" cy="2708434"/>
          </a:xfrm>
          <a:prstGeom prst="rect">
            <a:avLst/>
          </a:prstGeom>
          <a:noFill/>
        </p:spPr>
        <p:txBody>
          <a:bodyPr wrap="square" rtlCol="0">
            <a:spAutoFit/>
          </a:bodyPr>
          <a:lstStyle/>
          <a:p>
            <a:pPr>
              <a:spcBef>
                <a:spcPts val="600"/>
              </a:spcBef>
            </a:pPr>
            <a:r>
              <a:rPr lang="pt-BR" sz="2000" b="1" noProof="0" dirty="0">
                <a:solidFill>
                  <a:schemeClr val="bg1"/>
                </a:solidFill>
                <a:effectLst>
                  <a:outerShdw blurRad="38100" dist="38100" dir="2700000" algn="tl">
                    <a:srgbClr val="000000">
                      <a:alpha val="43137"/>
                    </a:srgbClr>
                  </a:outerShdw>
                </a:effectLst>
                <a:highlight>
                  <a:srgbClr val="E33505"/>
                </a:highlight>
              </a:rPr>
              <a:t> Viver por Cristo ou morrer por Cristo?</a:t>
            </a:r>
          </a:p>
          <a:p>
            <a:pPr lvl="1">
              <a:spcBef>
                <a:spcPts val="600"/>
              </a:spcBef>
            </a:pPr>
            <a:r>
              <a:rPr lang="pt-BR" sz="2000" b="1" noProof="0" dirty="0"/>
              <a:t>Cristo exaltado em Paulo (Filipenses 1:10-20, 25-26)</a:t>
            </a:r>
          </a:p>
          <a:p>
            <a:pPr lvl="1">
              <a:spcBef>
                <a:spcPts val="600"/>
              </a:spcBef>
            </a:pPr>
            <a:r>
              <a:rPr lang="pt-BR" sz="2000" b="1" noProof="0" dirty="0"/>
              <a:t>Viver ou morrer por Cristo (Filipenses 1:21-22)</a:t>
            </a:r>
          </a:p>
          <a:p>
            <a:pPr lvl="1">
              <a:spcBef>
                <a:spcPts val="600"/>
              </a:spcBef>
            </a:pPr>
            <a:r>
              <a:rPr lang="pt-BR" sz="2000" b="1" noProof="0" dirty="0"/>
              <a:t>A dicotomia de Paulo (Filipenses 1:23-24)</a:t>
            </a:r>
          </a:p>
          <a:p>
            <a:pPr>
              <a:spcBef>
                <a:spcPts val="600"/>
              </a:spcBef>
            </a:pPr>
            <a:r>
              <a:rPr lang="pt-BR" sz="2000" b="1" noProof="0" dirty="0">
                <a:solidFill>
                  <a:schemeClr val="bg1"/>
                </a:solidFill>
                <a:effectLst>
                  <a:outerShdw blurRad="38100" dist="38100" dir="2700000" algn="tl">
                    <a:srgbClr val="000000">
                      <a:alpha val="43137"/>
                    </a:srgbClr>
                  </a:outerShdw>
                </a:effectLst>
                <a:highlight>
                  <a:srgbClr val="3410D3"/>
                </a:highlight>
              </a:rPr>
              <a:t> ¿O que significa viver para Cristo?</a:t>
            </a:r>
            <a:endParaRPr lang="pt-BR" sz="2000" b="1" noProof="0" dirty="0"/>
          </a:p>
          <a:p>
            <a:pPr>
              <a:spcBef>
                <a:spcPts val="600"/>
              </a:spcBef>
            </a:pPr>
            <a:r>
              <a:rPr lang="pt-BR" sz="2000" b="1" noProof="0" dirty="0"/>
              <a:t>         Comportando-se como digno do evangelho (Filipenses 1:27a)</a:t>
            </a:r>
          </a:p>
          <a:p>
            <a:pPr lvl="1">
              <a:spcBef>
                <a:spcPts val="600"/>
              </a:spcBef>
            </a:pPr>
            <a:r>
              <a:rPr lang="pt-BR" sz="2000" b="1" noProof="0" dirty="0"/>
              <a:t>Combater unânimes pelo evangelho (Filipenses 1:27b-30)</a:t>
            </a:r>
          </a:p>
        </p:txBody>
      </p:sp>
      <p:sp>
        <p:nvSpPr>
          <p:cNvPr id="3" name="CuadroTexto 2">
            <a:extLst>
              <a:ext uri="{FF2B5EF4-FFF2-40B4-BE49-F238E27FC236}">
                <a16:creationId xmlns:a16="http://schemas.microsoft.com/office/drawing/2014/main" id="{34584D60-18BA-0678-C54C-0B1378B73E48}"/>
              </a:ext>
            </a:extLst>
          </p:cNvPr>
          <p:cNvSpPr txBox="1"/>
          <p:nvPr/>
        </p:nvSpPr>
        <p:spPr>
          <a:xfrm>
            <a:off x="295275" y="85548"/>
            <a:ext cx="7362825" cy="1015663"/>
          </a:xfrm>
          <a:prstGeom prst="rect">
            <a:avLst/>
          </a:prstGeom>
          <a:noFill/>
        </p:spPr>
        <p:txBody>
          <a:bodyPr wrap="square" rtlCol="0">
            <a:spAutoFit/>
          </a:bodyPr>
          <a:lstStyle/>
          <a:p>
            <a:pPr>
              <a:spcBef>
                <a:spcPts val="600"/>
              </a:spcBef>
            </a:pPr>
            <a:r>
              <a:rPr lang="pt-BR" sz="2000" b="1" noProof="0" dirty="0"/>
              <a:t>Paulo esperava ser julgado pelo implacável Nero. Seu futuro dependia mais do estado de espírito de César do que da justiça.</a:t>
            </a:r>
          </a:p>
        </p:txBody>
      </p:sp>
      <p:pic>
        <p:nvPicPr>
          <p:cNvPr id="5" name="Imagen 4" descr="Imagen que contiene persona, edificio, hombre, gente&#10;&#10;El contenido generado por IA puede ser incorrecto.">
            <a:extLst>
              <a:ext uri="{FF2B5EF4-FFF2-40B4-BE49-F238E27FC236}">
                <a16:creationId xmlns:a16="http://schemas.microsoft.com/office/drawing/2014/main" id="{8ACAB702-227B-93FC-8AA6-0401C48F3F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962899" y="119959"/>
            <a:ext cx="3933826" cy="3712366"/>
          </a:xfrm>
          <a:prstGeom prst="rect">
            <a:avLst/>
          </a:prstGeom>
          <a:ln w="38100" cap="sq">
            <a:solidFill>
              <a:srgbClr val="F55D24"/>
            </a:solidFill>
            <a:prstDash val="solid"/>
            <a:miter lim="800000"/>
          </a:ln>
          <a:effectLst>
            <a:outerShdw blurRad="50800" dist="38100" dir="2700000" algn="tl" rotWithShape="0">
              <a:srgbClr val="000000">
                <a:alpha val="43000"/>
              </a:srgbClr>
            </a:outerShdw>
          </a:effectLst>
        </p:spPr>
      </p:pic>
      <p:pic>
        <p:nvPicPr>
          <p:cNvPr id="7" name="Imagen 6" descr="Imagen que contiene foto, viejo, tabla, fuego&#10;&#10;El contenido generado por IA puede ser incorrecto.">
            <a:extLst>
              <a:ext uri="{FF2B5EF4-FFF2-40B4-BE49-F238E27FC236}">
                <a16:creationId xmlns:a16="http://schemas.microsoft.com/office/drawing/2014/main" id="{5A984E75-9235-133A-2277-EF565F16E1F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90500" y="3514310"/>
            <a:ext cx="2695575" cy="3125304"/>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Forma, Círculo&#10;&#10;El contenido generado por IA puede ser incorrecto.">
            <a:extLst>
              <a:ext uri="{FF2B5EF4-FFF2-40B4-BE49-F238E27FC236}">
                <a16:creationId xmlns:a16="http://schemas.microsoft.com/office/drawing/2014/main" id="{577FA352-1C5F-F410-391B-89568D68C3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1238" y="6349673"/>
            <a:ext cx="319509" cy="261615"/>
          </a:xfrm>
          <a:prstGeom prst="rect">
            <a:avLst/>
          </a:prstGeom>
          <a:effectLst>
            <a:outerShdw blurRad="50800" dist="38100" dir="8100000" algn="tr" rotWithShape="0">
              <a:prstClr val="black">
                <a:alpha val="40000"/>
              </a:prstClr>
            </a:outerShdw>
          </a:effectLst>
        </p:spPr>
      </p:pic>
      <p:pic>
        <p:nvPicPr>
          <p:cNvPr id="9" name="Imagen 8" descr="Forma&#10;&#10;El contenido generado por IA puede ser incorrecto.">
            <a:extLst>
              <a:ext uri="{FF2B5EF4-FFF2-40B4-BE49-F238E27FC236}">
                <a16:creationId xmlns:a16="http://schemas.microsoft.com/office/drawing/2014/main" id="{0114DAD2-D8FB-B9C8-3772-C8083F80579E}"/>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4351238" y="5977033"/>
            <a:ext cx="319509" cy="261615"/>
          </a:xfrm>
          <a:prstGeom prst="rect">
            <a:avLst/>
          </a:prstGeom>
          <a:effectLst>
            <a:outerShdw blurRad="50800" dist="38100" dir="8100000" algn="tr" rotWithShape="0">
              <a:prstClr val="black">
                <a:alpha val="40000"/>
              </a:prstClr>
            </a:outerShdw>
          </a:effectLst>
        </p:spPr>
      </p:pic>
      <p:pic>
        <p:nvPicPr>
          <p:cNvPr id="14" name="Imagen 13" descr="Forma&#10;&#10;El contenido generado por IA puede ser incorrecto.">
            <a:extLst>
              <a:ext uri="{FF2B5EF4-FFF2-40B4-BE49-F238E27FC236}">
                <a16:creationId xmlns:a16="http://schemas.microsoft.com/office/drawing/2014/main" id="{8A1E8E96-0DDB-2FDF-32C8-66D45FE4AD0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1238" y="5208766"/>
            <a:ext cx="319509" cy="261615"/>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283D31CF-5041-0E57-A452-19270C327D5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51238" y="4817076"/>
            <a:ext cx="319509" cy="261615"/>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C883712A-ACDD-4BB5-D497-30C1E0842EC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51238" y="4451884"/>
            <a:ext cx="319509" cy="261615"/>
          </a:xfrm>
          <a:prstGeom prst="rect">
            <a:avLst/>
          </a:prstGeom>
          <a:effectLst>
            <a:outerShdw blurRad="50800" dist="38100" dir="8100000" algn="tr" rotWithShape="0">
              <a:prstClr val="black">
                <a:alpha val="40000"/>
              </a:prstClr>
            </a:outerShdw>
          </a:effectLst>
        </p:spPr>
      </p:pic>
      <p:pic>
        <p:nvPicPr>
          <p:cNvPr id="20" name="Imagen 19" descr="Icono&#10;&#10;El contenido generado por IA puede ser incorrecto.">
            <a:extLst>
              <a:ext uri="{FF2B5EF4-FFF2-40B4-BE49-F238E27FC236}">
                <a16:creationId xmlns:a16="http://schemas.microsoft.com/office/drawing/2014/main" id="{9A20F7CA-C8B9-C52E-F5A8-3D9BAEE98E97}"/>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4016574"/>
            <a:ext cx="657658" cy="352425"/>
          </a:xfrm>
          <a:prstGeom prst="rect">
            <a:avLst/>
          </a:prstGeom>
        </p:spPr>
      </p:pic>
      <p:pic>
        <p:nvPicPr>
          <p:cNvPr id="28" name="Imagen 27" descr="Icono&#10;&#10;El contenido generado por IA puede ser incorrecto.">
            <a:extLst>
              <a:ext uri="{FF2B5EF4-FFF2-40B4-BE49-F238E27FC236}">
                <a16:creationId xmlns:a16="http://schemas.microsoft.com/office/drawing/2014/main" id="{9710B8C8-7BBC-FC12-2216-37CE206B7A80}"/>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5567251"/>
            <a:ext cx="657658" cy="352425"/>
          </a:xfrm>
          <a:prstGeom prst="rect">
            <a:avLst/>
          </a:prstGeom>
        </p:spPr>
      </p:pic>
      <p:sp>
        <p:nvSpPr>
          <p:cNvPr id="6" name="CuadroTexto 5">
            <a:extLst>
              <a:ext uri="{FF2B5EF4-FFF2-40B4-BE49-F238E27FC236}">
                <a16:creationId xmlns:a16="http://schemas.microsoft.com/office/drawing/2014/main" id="{CB4F159F-A519-936A-20D3-A4E7F6EAE216}"/>
              </a:ext>
            </a:extLst>
          </p:cNvPr>
          <p:cNvSpPr txBox="1"/>
          <p:nvPr/>
        </p:nvSpPr>
        <p:spPr>
          <a:xfrm>
            <a:off x="295275" y="2411213"/>
            <a:ext cx="7362825" cy="1015663"/>
          </a:xfrm>
          <a:prstGeom prst="rect">
            <a:avLst/>
          </a:prstGeom>
          <a:noFill/>
        </p:spPr>
        <p:txBody>
          <a:bodyPr wrap="square">
            <a:spAutoFit/>
          </a:bodyPr>
          <a:lstStyle/>
          <a:p>
            <a:pPr>
              <a:spcBef>
                <a:spcPts val="600"/>
              </a:spcBef>
            </a:pPr>
            <a:r>
              <a:rPr lang="pt-BR" sz="2000" b="1" noProof="0" dirty="0"/>
              <a:t>No entanto, se sua morte fosse para benefício do evangelho (como foi seu aprisionamento), ele estava disposto a dar sua vida por Cristo.</a:t>
            </a:r>
          </a:p>
        </p:txBody>
      </p:sp>
      <p:sp>
        <p:nvSpPr>
          <p:cNvPr id="11" name="CuadroTexto 10">
            <a:extLst>
              <a:ext uri="{FF2B5EF4-FFF2-40B4-BE49-F238E27FC236}">
                <a16:creationId xmlns:a16="http://schemas.microsoft.com/office/drawing/2014/main" id="{ABE769E4-4F91-94EA-246A-30AAACAB5B87}"/>
              </a:ext>
            </a:extLst>
          </p:cNvPr>
          <p:cNvSpPr txBox="1"/>
          <p:nvPr/>
        </p:nvSpPr>
        <p:spPr>
          <a:xfrm>
            <a:off x="295274" y="1101211"/>
            <a:ext cx="7362825" cy="1323439"/>
          </a:xfrm>
          <a:prstGeom prst="rect">
            <a:avLst/>
          </a:prstGeom>
          <a:noFill/>
        </p:spPr>
        <p:txBody>
          <a:bodyPr wrap="square">
            <a:spAutoFit/>
          </a:bodyPr>
          <a:lstStyle/>
          <a:p>
            <a:pPr>
              <a:spcBef>
                <a:spcPts val="600"/>
              </a:spcBef>
            </a:pPr>
            <a:r>
              <a:rPr lang="pt-BR" sz="2000" b="1" noProof="0" dirty="0"/>
              <a:t>Mas ele sabia que seu destino não estava realmente nas mãos de Nero, mas sim em Deus. Por isso, ele tinha certeza de que, por causa das orações feitas por ele nas igrejas, ele seria libertado.</a:t>
            </a:r>
          </a:p>
        </p:txBody>
      </p:sp>
    </p:spTree>
    <p:extLst>
      <p:ext uri="{BB962C8B-B14F-4D97-AF65-F5344CB8AC3E}">
        <p14:creationId xmlns:p14="http://schemas.microsoft.com/office/powerpoint/2010/main" val="38244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ppt_w/2"/>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strVal val="#ppt_h"/>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1000"/>
                            </p:stCondLst>
                            <p:childTnLst>
                              <p:par>
                                <p:cTn id="41" presetID="23" presetClass="entr" presetSubtype="272"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strVal val="2/3*#ppt_w"/>
                                          </p:val>
                                        </p:tav>
                                        <p:tav tm="100000">
                                          <p:val>
                                            <p:strVal val="#ppt_w"/>
                                          </p:val>
                                        </p:tav>
                                      </p:tavLst>
                                    </p:anim>
                                    <p:anim calcmode="lin" valueType="num">
                                      <p:cBhvr>
                                        <p:cTn id="44" dur="500" fill="hold"/>
                                        <p:tgtEl>
                                          <p:spTgt spid="16"/>
                                        </p:tgtEl>
                                        <p:attrNameLst>
                                          <p:attrName>ppt_h</p:attrName>
                                        </p:attrNameLst>
                                      </p:cBhvr>
                                      <p:tavLst>
                                        <p:tav tm="0">
                                          <p:val>
                                            <p:strVal val="2/3*#ppt_h"/>
                                          </p:val>
                                        </p:tav>
                                        <p:tav tm="100000">
                                          <p:val>
                                            <p:strVal val="#ppt_h"/>
                                          </p:val>
                                        </p:tav>
                                      </p:tavLst>
                                    </p:anim>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left)">
                                      <p:cBhvr>
                                        <p:cTn id="48" dur="500"/>
                                        <p:tgtEl>
                                          <p:spTgt spid="2">
                                            <p:txEl>
                                              <p:pRg st="1" end="1"/>
                                            </p:txEl>
                                          </p:spTgt>
                                        </p:tgtEl>
                                      </p:cBhvr>
                                    </p:animEffect>
                                  </p:childTnLst>
                                </p:cTn>
                              </p:par>
                            </p:childTnLst>
                          </p:cTn>
                        </p:par>
                        <p:par>
                          <p:cTn id="49" fill="hold">
                            <p:stCondLst>
                              <p:cond delay="2000"/>
                            </p:stCondLst>
                            <p:childTnLst>
                              <p:par>
                                <p:cTn id="50" presetID="23" presetClass="entr" presetSubtype="27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strVal val="2/3*#ppt_w"/>
                                          </p:val>
                                        </p:tav>
                                        <p:tav tm="100000">
                                          <p:val>
                                            <p:strVal val="#ppt_w"/>
                                          </p:val>
                                        </p:tav>
                                      </p:tavLst>
                                    </p:anim>
                                    <p:anim calcmode="lin" valueType="num">
                                      <p:cBhvr>
                                        <p:cTn id="53" dur="500" fill="hold"/>
                                        <p:tgtEl>
                                          <p:spTgt spid="15"/>
                                        </p:tgtEl>
                                        <p:attrNameLst>
                                          <p:attrName>ppt_h</p:attrName>
                                        </p:attrNameLst>
                                      </p:cBhvr>
                                      <p:tavLst>
                                        <p:tav tm="0">
                                          <p:val>
                                            <p:strVal val="2/3*#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23" presetClass="entr" presetSubtype="27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strVal val="2/3*#ppt_w"/>
                                          </p:val>
                                        </p:tav>
                                        <p:tav tm="100000">
                                          <p:val>
                                            <p:strVal val="#ppt_w"/>
                                          </p:val>
                                        </p:tav>
                                      </p:tavLst>
                                    </p:anim>
                                    <p:anim calcmode="lin" valueType="num">
                                      <p:cBhvr>
                                        <p:cTn id="62" dur="500" fill="hold"/>
                                        <p:tgtEl>
                                          <p:spTgt spid="14"/>
                                        </p:tgtEl>
                                        <p:attrNameLst>
                                          <p:attrName>ppt_h</p:attrName>
                                        </p:attrNameLst>
                                      </p:cBhvr>
                                      <p:tavLst>
                                        <p:tav tm="0">
                                          <p:val>
                                            <p:strVal val="2/3*#ppt_h"/>
                                          </p:val>
                                        </p:tav>
                                        <p:tav tm="100000">
                                          <p:val>
                                            <p:strVal val="#ppt_h"/>
                                          </p:val>
                                        </p:tav>
                                      </p:tavLst>
                                    </p:anim>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left)">
                                      <p:cBhvr>
                                        <p:cTn id="66" dur="500"/>
                                        <p:tgtEl>
                                          <p:spTgt spid="2">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7" presetClass="entr" presetSubtype="8"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ppt_x</p:attrName>
                                        </p:attrNameLst>
                                      </p:cBhvr>
                                      <p:tavLst>
                                        <p:tav tm="0">
                                          <p:val>
                                            <p:strVal val="#ppt_x-#ppt_w/2"/>
                                          </p:val>
                                        </p:tav>
                                        <p:tav tm="100000">
                                          <p:val>
                                            <p:strVal val="#ppt_x"/>
                                          </p:val>
                                        </p:tav>
                                      </p:tavLst>
                                    </p:anim>
                                    <p:anim calcmode="lin" valueType="num">
                                      <p:cBhvr>
                                        <p:cTn id="72" dur="500" fill="hold"/>
                                        <p:tgtEl>
                                          <p:spTgt spid="28"/>
                                        </p:tgtEl>
                                        <p:attrNameLst>
                                          <p:attrName>ppt_y</p:attrName>
                                        </p:attrNameLst>
                                      </p:cBhvr>
                                      <p:tavLst>
                                        <p:tav tm="0">
                                          <p:val>
                                            <p:strVal val="#ppt_y"/>
                                          </p:val>
                                        </p:tav>
                                        <p:tav tm="100000">
                                          <p:val>
                                            <p:strVal val="#ppt_y"/>
                                          </p:val>
                                        </p:tav>
                                      </p:tavLst>
                                    </p:anim>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strVal val="#ppt_h"/>
                                          </p:val>
                                        </p:tav>
                                        <p:tav tm="100000">
                                          <p:val>
                                            <p:strVal val="#ppt_h"/>
                                          </p:val>
                                        </p:tav>
                                      </p:tavLst>
                                    </p:anim>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1000"/>
                            </p:stCondLst>
                            <p:childTnLst>
                              <p:par>
                                <p:cTn id="80" presetID="23" presetClass="entr" presetSubtype="272"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500" fill="hold"/>
                                        <p:tgtEl>
                                          <p:spTgt spid="9"/>
                                        </p:tgtEl>
                                        <p:attrNameLst>
                                          <p:attrName>ppt_w</p:attrName>
                                        </p:attrNameLst>
                                      </p:cBhvr>
                                      <p:tavLst>
                                        <p:tav tm="0">
                                          <p:val>
                                            <p:strVal val="2/3*#ppt_w"/>
                                          </p:val>
                                        </p:tav>
                                        <p:tav tm="100000">
                                          <p:val>
                                            <p:strVal val="#ppt_w"/>
                                          </p:val>
                                        </p:tav>
                                      </p:tavLst>
                                    </p:anim>
                                    <p:anim calcmode="lin" valueType="num">
                                      <p:cBhvr>
                                        <p:cTn id="83" dur="500" fill="hold"/>
                                        <p:tgtEl>
                                          <p:spTgt spid="9"/>
                                        </p:tgtEl>
                                        <p:attrNameLst>
                                          <p:attrName>ppt_h</p:attrName>
                                        </p:attrNameLst>
                                      </p:cBhvr>
                                      <p:tavLst>
                                        <p:tav tm="0">
                                          <p:val>
                                            <p:strVal val="2/3*#ppt_h"/>
                                          </p:val>
                                        </p:tav>
                                        <p:tav tm="100000">
                                          <p:val>
                                            <p:strVal val="#ppt_h"/>
                                          </p:val>
                                        </p:tav>
                                      </p:tavLst>
                                    </p:anim>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2">
                                            <p:txEl>
                                              <p:pRg st="5" end="5"/>
                                            </p:txEl>
                                          </p:spTgt>
                                        </p:tgtEl>
                                        <p:attrNameLst>
                                          <p:attrName>style.visibility</p:attrName>
                                        </p:attrNameLst>
                                      </p:cBhvr>
                                      <p:to>
                                        <p:strVal val="visible"/>
                                      </p:to>
                                    </p:set>
                                    <p:animEffect transition="in" filter="wipe(left)">
                                      <p:cBhvr>
                                        <p:cTn id="87" dur="500"/>
                                        <p:tgtEl>
                                          <p:spTgt spid="2">
                                            <p:txEl>
                                              <p:pRg st="5" end="5"/>
                                            </p:txEl>
                                          </p:spTgt>
                                        </p:tgtEl>
                                      </p:cBhvr>
                                    </p:animEffect>
                                  </p:childTnLst>
                                </p:cTn>
                              </p:par>
                            </p:childTnLst>
                          </p:cTn>
                        </p:par>
                        <p:par>
                          <p:cTn id="88" fill="hold">
                            <p:stCondLst>
                              <p:cond delay="2000"/>
                            </p:stCondLst>
                            <p:childTnLst>
                              <p:par>
                                <p:cTn id="89" presetID="23" presetClass="entr" presetSubtype="272" fill="hold" nodeType="after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strVal val="2/3*#ppt_w"/>
                                          </p:val>
                                        </p:tav>
                                        <p:tav tm="100000">
                                          <p:val>
                                            <p:strVal val="#ppt_w"/>
                                          </p:val>
                                        </p:tav>
                                      </p:tavLst>
                                    </p:anim>
                                    <p:anim calcmode="lin" valueType="num">
                                      <p:cBhvr>
                                        <p:cTn id="92" dur="500" fill="hold"/>
                                        <p:tgtEl>
                                          <p:spTgt spid="8"/>
                                        </p:tgtEl>
                                        <p:attrNameLst>
                                          <p:attrName>ppt_h</p:attrName>
                                        </p:attrNameLst>
                                      </p:cBhvr>
                                      <p:tavLst>
                                        <p:tav tm="0">
                                          <p:val>
                                            <p:strVal val="2/3*#ppt_h"/>
                                          </p:val>
                                        </p:tav>
                                        <p:tav tm="100000">
                                          <p:val>
                                            <p:strVal val="#ppt_h"/>
                                          </p:val>
                                        </p:tav>
                                      </p:tavLst>
                                    </p:anim>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2">
                                            <p:txEl>
                                              <p:pRg st="6" end="6"/>
                                            </p:txEl>
                                          </p:spTgt>
                                        </p:tgtEl>
                                        <p:attrNameLst>
                                          <p:attrName>style.visibility</p:attrName>
                                        </p:attrNameLst>
                                      </p:cBhvr>
                                      <p:to>
                                        <p:strVal val="visible"/>
                                      </p:to>
                                    </p:set>
                                    <p:animEffect transition="in" filter="wipe(left)">
                                      <p:cBhvr>
                                        <p:cTn id="9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D0E7C6-E451-E2EC-A258-F67F397255C8}"/>
              </a:ext>
            </a:extLst>
          </p:cNvPr>
          <p:cNvSpPr txBox="1"/>
          <p:nvPr/>
        </p:nvSpPr>
        <p:spPr>
          <a:xfrm>
            <a:off x="312765" y="0"/>
            <a:ext cx="7019924" cy="6863417"/>
          </a:xfrm>
          <a:prstGeom prst="rect">
            <a:avLst/>
          </a:prstGeom>
          <a:noFill/>
        </p:spPr>
        <p:txBody>
          <a:bodyPr wrap="square">
            <a:spAutoFit/>
          </a:bodyPr>
          <a:lstStyle/>
          <a:p>
            <a:pPr algn="ctr"/>
            <a:r>
              <a:rPr lang="pt-BR" sz="8800" b="1"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VIVER POR CRISTO OU MORRER POR CRISTO?</a:t>
            </a:r>
          </a:p>
        </p:txBody>
      </p:sp>
    </p:spTree>
    <p:extLst>
      <p:ext uri="{BB962C8B-B14F-4D97-AF65-F5344CB8AC3E}">
        <p14:creationId xmlns:p14="http://schemas.microsoft.com/office/powerpoint/2010/main" val="37011826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BA37461A-A810-2BF0-6CAC-358A0134966C}"/>
              </a:ext>
            </a:extLst>
          </p:cNvPr>
          <p:cNvSpPr>
            <a:spLocks noGrp="1" noRot="1" noMove="1" noResize="1" noEditPoints="1" noAdjustHandles="1" noChangeArrowheads="1" noChangeShapeType="1"/>
          </p:cNvSpPr>
          <p:nvPr/>
        </p:nvSpPr>
        <p:spPr>
          <a:xfrm>
            <a:off x="0" y="0"/>
            <a:ext cx="12191999" cy="1344006"/>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6DE6DEE6-8984-C0E4-6596-00411FF97FA3}"/>
              </a:ext>
            </a:extLst>
          </p:cNvPr>
          <p:cNvSpPr txBox="1"/>
          <p:nvPr/>
        </p:nvSpPr>
        <p:spPr>
          <a:xfrm>
            <a:off x="1" y="0"/>
            <a:ext cx="12192000" cy="769441"/>
          </a:xfrm>
          <a:prstGeom prst="rect">
            <a:avLst/>
          </a:prstGeom>
          <a:noFill/>
        </p:spPr>
        <p:txBody>
          <a:bodyPr wrap="square">
            <a:spAutoFit/>
            <a:scene3d>
              <a:camera prst="orthographicFront"/>
              <a:lightRig rig="freezing" dir="t"/>
            </a:scene3d>
            <a:sp3d extrusionH="57150" contourW="25400">
              <a:bevelT h="25400" prst="softRound"/>
              <a:contourClr>
                <a:schemeClr val="accent3">
                  <a:lumMod val="75000"/>
                </a:schemeClr>
              </a:contourClr>
            </a:sp3d>
          </a:bodyPr>
          <a:lstStyle/>
          <a:p>
            <a:pPr algn="ctr"/>
            <a:r>
              <a:rPr lang="pt-BR" sz="4400" b="1" spc="300" noProof="0" dirty="0">
                <a:ln w="15875">
                  <a:noFill/>
                  <a:prstDash val="solid"/>
                </a:ln>
                <a:solidFill>
                  <a:srgbClr val="697DBA"/>
                </a:solidFill>
                <a:effectLst>
                  <a:outerShdw blurRad="38100" dist="22860" dir="5400000" algn="tl" rotWithShape="0">
                    <a:srgbClr val="000000">
                      <a:alpha val="30000"/>
                    </a:srgbClr>
                  </a:outerShdw>
                </a:effectLst>
              </a:rPr>
              <a:t>CRISTO EXALTADO EM PAULO </a:t>
            </a:r>
          </a:p>
        </p:txBody>
      </p:sp>
      <p:sp>
        <p:nvSpPr>
          <p:cNvPr id="5" name="CuadroTexto 4">
            <a:extLst>
              <a:ext uri="{FF2B5EF4-FFF2-40B4-BE49-F238E27FC236}">
                <a16:creationId xmlns:a16="http://schemas.microsoft.com/office/drawing/2014/main" id="{C9E2C81B-0833-C1E1-D548-3934E29DB94F}"/>
              </a:ext>
            </a:extLst>
          </p:cNvPr>
          <p:cNvSpPr txBox="1"/>
          <p:nvPr/>
        </p:nvSpPr>
        <p:spPr>
          <a:xfrm>
            <a:off x="0" y="690473"/>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pt-BR" b="1" noProof="0" dirty="0">
                <a:solidFill>
                  <a:schemeClr val="accent5">
                    <a:lumMod val="75000"/>
                  </a:schemeClr>
                </a:solidFill>
                <a:latin typeface="Comic Sans MS" panose="030F0702030302020204" pitchFamily="66" charset="0"/>
              </a:rPr>
              <a:t>“Meu sincero desejo e esperança é que em nada eu me envergonhe, senão que em toda liberdade, viva ou morra, agora como sempre, Cristo será exaltado em meu corpo” </a:t>
            </a:r>
            <a:r>
              <a:rPr lang="pt-BR" sz="1400" b="1" noProof="0" dirty="0">
                <a:solidFill>
                  <a:schemeClr val="accent5">
                    <a:lumMod val="75000"/>
                  </a:schemeClr>
                </a:solidFill>
                <a:latin typeface="Comic Sans MS" panose="030F0702030302020204" pitchFamily="66" charset="0"/>
              </a:rPr>
              <a:t>(Filipenses 1:20 </a:t>
            </a:r>
            <a:r>
              <a:rPr lang="pt-BR" sz="1100" b="1" noProof="0" dirty="0">
                <a:solidFill>
                  <a:schemeClr val="accent5">
                    <a:lumMod val="75000"/>
                  </a:schemeClr>
                </a:solidFill>
                <a:latin typeface="Comic Sans MS" panose="030F0702030302020204" pitchFamily="66" charset="0"/>
              </a:rPr>
              <a:t>NVI</a:t>
            </a:r>
            <a:r>
              <a:rPr lang="pt-BR" sz="1400" b="1" noProof="0" dirty="0">
                <a:solidFill>
                  <a:schemeClr val="accent5">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0D3F8635-DB1A-85FC-6E69-281539611746}"/>
              </a:ext>
            </a:extLst>
          </p:cNvPr>
          <p:cNvSpPr txBox="1"/>
          <p:nvPr/>
        </p:nvSpPr>
        <p:spPr>
          <a:xfrm>
            <a:off x="3477210" y="1344007"/>
            <a:ext cx="5676315" cy="2246769"/>
          </a:xfrm>
          <a:prstGeom prst="rect">
            <a:avLst/>
          </a:prstGeom>
          <a:noFill/>
        </p:spPr>
        <p:txBody>
          <a:bodyPr wrap="square" rtlCol="0">
            <a:spAutoFit/>
          </a:bodyPr>
          <a:lstStyle/>
          <a:p>
            <a:pPr>
              <a:spcBef>
                <a:spcPts val="600"/>
              </a:spcBef>
            </a:pPr>
            <a:r>
              <a:rPr lang="pt-BR" sz="2000" b="1" noProof="0" dirty="0"/>
              <a:t>Paulo se alegrou pelos sofrimentos que suportou, que não foram poucos (Col. 1:24a; 2 Coríntios 11:23-27). Claro, ele não se alegrava com o sofrimento em si, mas pelas causas pelas quais sofreu dificuldades, uma das quais foi o benefício que trouxe à igreja de Cristo (</a:t>
            </a:r>
            <a:r>
              <a:rPr lang="pt-BR" sz="2000" b="1" noProof="0" dirty="0" err="1"/>
              <a:t>Col</a:t>
            </a:r>
            <a:r>
              <a:rPr lang="pt-BR" sz="2000" b="1" noProof="0" dirty="0"/>
              <a:t> 1:24b; 2Co. 11:28).</a:t>
            </a:r>
          </a:p>
        </p:txBody>
      </p:sp>
      <p:pic>
        <p:nvPicPr>
          <p:cNvPr id="4" name="Imagen 3" descr="Imagen que contiene perro, hombre, tabla, grupo&#10;&#10;El contenido generado por IA puede ser incorrecto.">
            <a:extLst>
              <a:ext uri="{FF2B5EF4-FFF2-40B4-BE49-F238E27FC236}">
                <a16:creationId xmlns:a16="http://schemas.microsoft.com/office/drawing/2014/main" id="{77274124-6AB0-65E7-0120-2DC7121CF5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4637" y="1459914"/>
            <a:ext cx="3131136" cy="3067170"/>
          </a:xfrm>
          <a:prstGeom prst="rect">
            <a:avLst/>
          </a:prstGeom>
          <a:ln w="38100" cap="sq">
            <a:solidFill>
              <a:srgbClr val="465A98"/>
            </a:solidFill>
            <a:prstDash val="solid"/>
            <a:miter lim="800000"/>
          </a:ln>
          <a:effectLst>
            <a:outerShdw blurRad="50800" dist="38100" dir="2700000" algn="tl" rotWithShape="0">
              <a:srgbClr val="000000">
                <a:alpha val="43000"/>
              </a:srgbClr>
            </a:outerShdw>
          </a:effectLst>
        </p:spPr>
      </p:pic>
      <p:pic>
        <p:nvPicPr>
          <p:cNvPr id="8" name="Imagen 7" descr="Pintura de una persona&#10;&#10;El contenido generado por IA puede ser incorrecto.">
            <a:extLst>
              <a:ext uri="{FF2B5EF4-FFF2-40B4-BE49-F238E27FC236}">
                <a16:creationId xmlns:a16="http://schemas.microsoft.com/office/drawing/2014/main" id="{ACBC3ACC-2621-93EA-F31A-03100E42C1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41499" y="4667770"/>
            <a:ext cx="1847301" cy="2056745"/>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texto, foto, grupo, hombre&#10;&#10;El contenido generado por IA puede ser incorrecto.">
            <a:extLst>
              <a:ext uri="{FF2B5EF4-FFF2-40B4-BE49-F238E27FC236}">
                <a16:creationId xmlns:a16="http://schemas.microsoft.com/office/drawing/2014/main" id="{E2D236A5-9AB7-0F14-CFBD-B1C003252C3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9293225" y="1459913"/>
            <a:ext cx="2695575" cy="3074373"/>
          </a:xfrm>
          <a:prstGeom prst="rect">
            <a:avLst/>
          </a:prstGeom>
          <a:solidFill>
            <a:srgbClr val="FFFFFF">
              <a:shade val="85000"/>
            </a:srgbClr>
          </a:solidFill>
          <a:ln w="88900" cap="sq">
            <a:solidFill>
              <a:srgbClr val="76483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30F703C-8C91-47F8-404C-C7B61DA7087D}"/>
              </a:ext>
            </a:extLst>
          </p:cNvPr>
          <p:cNvSpPr txBox="1"/>
          <p:nvPr/>
        </p:nvSpPr>
        <p:spPr>
          <a:xfrm>
            <a:off x="203201" y="4563139"/>
            <a:ext cx="9836150" cy="1323439"/>
          </a:xfrm>
          <a:prstGeom prst="rect">
            <a:avLst/>
          </a:prstGeom>
          <a:noFill/>
        </p:spPr>
        <p:txBody>
          <a:bodyPr wrap="square">
            <a:spAutoFit/>
          </a:bodyPr>
          <a:lstStyle/>
          <a:p>
            <a:pPr>
              <a:spcBef>
                <a:spcPts val="600"/>
              </a:spcBef>
            </a:pPr>
            <a:r>
              <a:rPr lang="pt-BR" sz="2000" b="1" noProof="0" dirty="0"/>
              <a:t>Em sua carta aos Filipenses, Paulo deixa claro que, por enquanto, não esperava exaltar Jesus com sua morte, mas que esperava, graças às orações da igreja e à obra do Espírito Santo, ser libertado e continuar a servir a Cristo com sua vida (</a:t>
            </a:r>
            <a:r>
              <a:rPr lang="pt-BR" sz="2000" b="1" noProof="0" dirty="0" err="1"/>
              <a:t>Flp</a:t>
            </a:r>
            <a:r>
              <a:rPr lang="pt-BR" sz="2000" b="1" noProof="0" dirty="0"/>
              <a:t>. 1:19, 25-26).</a:t>
            </a:r>
          </a:p>
        </p:txBody>
      </p:sp>
      <p:sp>
        <p:nvSpPr>
          <p:cNvPr id="7" name="CuadroTexto 6">
            <a:extLst>
              <a:ext uri="{FF2B5EF4-FFF2-40B4-BE49-F238E27FC236}">
                <a16:creationId xmlns:a16="http://schemas.microsoft.com/office/drawing/2014/main" id="{ADFEB025-3047-918B-9617-B0F0BEC568CF}"/>
              </a:ext>
            </a:extLst>
          </p:cNvPr>
          <p:cNvSpPr txBox="1"/>
          <p:nvPr/>
        </p:nvSpPr>
        <p:spPr>
          <a:xfrm>
            <a:off x="3477210" y="3569126"/>
            <a:ext cx="5676315" cy="1015663"/>
          </a:xfrm>
          <a:prstGeom prst="rect">
            <a:avLst/>
          </a:prstGeom>
          <a:noFill/>
        </p:spPr>
        <p:txBody>
          <a:bodyPr wrap="square">
            <a:spAutoFit/>
          </a:bodyPr>
          <a:lstStyle/>
          <a:p>
            <a:pPr>
              <a:spcBef>
                <a:spcPts val="600"/>
              </a:spcBef>
            </a:pPr>
            <a:r>
              <a:rPr lang="pt-BR" sz="2000" b="1" noProof="0" dirty="0"/>
              <a:t>Ao imitar Jesus em seu sofrimento — e até em sua morte — Cristo foi exaltado em Paulo</a:t>
            </a:r>
            <a:br>
              <a:rPr lang="pt-BR" sz="2000" b="1" noProof="0" dirty="0"/>
            </a:br>
            <a:r>
              <a:rPr lang="pt-BR" sz="2000" b="1" noProof="0" dirty="0"/>
              <a:t>(</a:t>
            </a:r>
            <a:r>
              <a:rPr lang="pt-BR" sz="2000" b="1" noProof="0" dirty="0" err="1"/>
              <a:t>Flp</a:t>
            </a:r>
            <a:r>
              <a:rPr lang="pt-BR" sz="2000" b="1" noProof="0" dirty="0"/>
              <a:t>. 1:20 </a:t>
            </a:r>
            <a:r>
              <a:rPr lang="pt-BR" sz="1600" b="1" noProof="0" dirty="0"/>
              <a:t>NVI</a:t>
            </a:r>
            <a:r>
              <a:rPr lang="pt-BR" sz="2000" b="1" noProof="0" dirty="0"/>
              <a:t>).</a:t>
            </a:r>
          </a:p>
        </p:txBody>
      </p:sp>
      <p:sp>
        <p:nvSpPr>
          <p:cNvPr id="11" name="CuadroTexto 10">
            <a:extLst>
              <a:ext uri="{FF2B5EF4-FFF2-40B4-BE49-F238E27FC236}">
                <a16:creationId xmlns:a16="http://schemas.microsoft.com/office/drawing/2014/main" id="{2CE9D845-D687-8C44-B629-793DDBA55EFA}"/>
              </a:ext>
            </a:extLst>
          </p:cNvPr>
          <p:cNvSpPr txBox="1"/>
          <p:nvPr/>
        </p:nvSpPr>
        <p:spPr>
          <a:xfrm>
            <a:off x="203199" y="5864929"/>
            <a:ext cx="9836149" cy="1015663"/>
          </a:xfrm>
          <a:prstGeom prst="rect">
            <a:avLst/>
          </a:prstGeom>
          <a:noFill/>
        </p:spPr>
        <p:txBody>
          <a:bodyPr wrap="square">
            <a:spAutoFit/>
          </a:bodyPr>
          <a:lstStyle/>
          <a:p>
            <a:pPr>
              <a:spcBef>
                <a:spcPts val="600"/>
              </a:spcBef>
            </a:pPr>
            <a:r>
              <a:rPr lang="pt-BR" sz="2000" b="1" noProof="0" dirty="0"/>
              <a:t>Por causa do mal que prevalece em nosso mundo, viver como Cristo viveu muitas vezes implica sofrimento, pois Cristo sofreu e, em alguns casos, morrer como Cristo morreu (2Ti. 3:12).</a:t>
            </a:r>
          </a:p>
        </p:txBody>
      </p:sp>
    </p:spTree>
    <p:extLst>
      <p:ext uri="{BB962C8B-B14F-4D97-AF65-F5344CB8AC3E}">
        <p14:creationId xmlns:p14="http://schemas.microsoft.com/office/powerpoint/2010/main" val="204729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900" decel="100000" fill="hold"/>
                                        <p:tgtEl>
                                          <p:spTgt spid="11"/>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A4EE5C67-C28B-5920-4EEE-8F742EA9FDC9}"/>
              </a:ext>
            </a:extLst>
          </p:cNvPr>
          <p:cNvSpPr>
            <a:spLocks noGrp="1" noRot="1" noMove="1" noResize="1" noEditPoints="1" noAdjustHandles="1" noChangeArrowheads="1" noChangeShapeType="1"/>
          </p:cNvSpPr>
          <p:nvPr/>
        </p:nvSpPr>
        <p:spPr>
          <a:xfrm>
            <a:off x="0" y="0"/>
            <a:ext cx="12192000" cy="111104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778E344E-BCA5-560B-BB57-43533D1A6FBE}"/>
              </a:ext>
            </a:extLst>
          </p:cNvPr>
          <p:cNvSpPr txBox="1"/>
          <p:nvPr/>
        </p:nvSpPr>
        <p:spPr>
          <a:xfrm>
            <a:off x="0" y="0"/>
            <a:ext cx="12192000" cy="769441"/>
          </a:xfrm>
          <a:prstGeom prst="rect">
            <a:avLst/>
          </a:prstGeom>
          <a:noFill/>
        </p:spPr>
        <p:txBody>
          <a:bodyPr wrap="square">
            <a:spAutoFit/>
          </a:bodyPr>
          <a:lstStyle/>
          <a:p>
            <a:pPr algn="ctr"/>
            <a:r>
              <a:rPr lang="pt-BR" sz="4400" b="1" spc="50" noProof="0" dirty="0">
                <a:ln w="9525" cmpd="sng">
                  <a:solidFill>
                    <a:schemeClr val="accent1"/>
                  </a:solidFill>
                  <a:prstDash val="solid"/>
                </a:ln>
                <a:solidFill>
                  <a:srgbClr val="70AD47">
                    <a:tint val="1000"/>
                  </a:srgbClr>
                </a:solidFill>
                <a:effectLst>
                  <a:glow rad="63500">
                    <a:schemeClr val="accent1">
                      <a:lumMod val="75000"/>
                      <a:alpha val="40000"/>
                    </a:schemeClr>
                  </a:glow>
                </a:effectLst>
              </a:rPr>
              <a:t>VIVER OU MORRER POR CRISTO </a:t>
            </a:r>
          </a:p>
        </p:txBody>
      </p:sp>
      <p:sp>
        <p:nvSpPr>
          <p:cNvPr id="5" name="CuadroTexto 4">
            <a:extLst>
              <a:ext uri="{FF2B5EF4-FFF2-40B4-BE49-F238E27FC236}">
                <a16:creationId xmlns:a16="http://schemas.microsoft.com/office/drawing/2014/main" id="{599B2653-45FB-144C-F1B0-64F843EEAE86}"/>
              </a:ext>
            </a:extLst>
          </p:cNvPr>
          <p:cNvSpPr txBox="1"/>
          <p:nvPr/>
        </p:nvSpPr>
        <p:spPr>
          <a:xfrm>
            <a:off x="1490662" y="662672"/>
            <a:ext cx="9210675" cy="369332"/>
          </a:xfrm>
          <a:prstGeom prst="rect">
            <a:avLst/>
          </a:prstGeom>
          <a:noFill/>
        </p:spPr>
        <p:txBody>
          <a:bodyPr wrap="square">
            <a:spAutoFit/>
          </a:bodyPr>
          <a:lstStyle/>
          <a:p>
            <a:pPr algn="ctr"/>
            <a:r>
              <a:rPr lang="pt-BR" b="1" noProof="0"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“Pois para mim viver é Cristo, e morrer é ganho” </a:t>
            </a:r>
            <a:r>
              <a:rPr lang="pt-BR" sz="1400" b="1" noProof="0"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(Filipenses 1:21)</a:t>
            </a:r>
          </a:p>
        </p:txBody>
      </p:sp>
      <p:sp>
        <p:nvSpPr>
          <p:cNvPr id="6" name="CuadroTexto 5">
            <a:extLst>
              <a:ext uri="{FF2B5EF4-FFF2-40B4-BE49-F238E27FC236}">
                <a16:creationId xmlns:a16="http://schemas.microsoft.com/office/drawing/2014/main" id="{CEB4F8F5-0033-652D-1453-186A9FF5CFD2}"/>
              </a:ext>
            </a:extLst>
          </p:cNvPr>
          <p:cNvSpPr txBox="1"/>
          <p:nvPr/>
        </p:nvSpPr>
        <p:spPr>
          <a:xfrm>
            <a:off x="4498413" y="1281782"/>
            <a:ext cx="5609150" cy="1015663"/>
          </a:xfrm>
          <a:prstGeom prst="rect">
            <a:avLst/>
          </a:prstGeom>
          <a:noFill/>
        </p:spPr>
        <p:txBody>
          <a:bodyPr wrap="square" rtlCol="0">
            <a:spAutoFit/>
          </a:bodyPr>
          <a:lstStyle/>
          <a:p>
            <a:pPr>
              <a:spcBef>
                <a:spcPts val="600"/>
              </a:spcBef>
            </a:pPr>
            <a:r>
              <a:rPr lang="pt-BR" sz="2000" b="1" noProof="0" dirty="0"/>
              <a:t>A raiz de todo sofrimento está na batalha cósmica que está sendo travada hoje entre o bem e o mal, entre Cristo e Satanás.</a:t>
            </a:r>
          </a:p>
        </p:txBody>
      </p:sp>
      <p:pic>
        <p:nvPicPr>
          <p:cNvPr id="7" name="Imagen 6" descr="Una caricatura de una persona&#10;&#10;El contenido generado por IA puede ser incorrecto.">
            <a:extLst>
              <a:ext uri="{FF2B5EF4-FFF2-40B4-BE49-F238E27FC236}">
                <a16:creationId xmlns:a16="http://schemas.microsoft.com/office/drawing/2014/main" id="{97FB4531-D7B7-FD5D-3579-2410F40240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0176386" y="1281782"/>
            <a:ext cx="1851253" cy="2323712"/>
          </a:xfrm>
          <a:prstGeom prst="rect">
            <a:avLst/>
          </a:prstGeom>
          <a:solidFill>
            <a:srgbClr val="FFFFFF">
              <a:shade val="85000"/>
            </a:srgbClr>
          </a:solidFill>
          <a:ln w="5715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Personas sentadas en una mesa&#10;&#10;El contenido generado por IA puede ser incorrecto.">
            <a:extLst>
              <a:ext uri="{FF2B5EF4-FFF2-40B4-BE49-F238E27FC236}">
                <a16:creationId xmlns:a16="http://schemas.microsoft.com/office/drawing/2014/main" id="{55B9593E-A811-747F-E40B-10B84996DD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4360" y="1360443"/>
            <a:ext cx="4258852" cy="2395605"/>
          </a:xfrm>
          <a:prstGeom prst="snip2DiagRect">
            <a:avLst>
              <a:gd name="adj1" fmla="val 9850"/>
              <a:gd name="adj2" fmla="val 0"/>
            </a:avLst>
          </a:prstGeom>
          <a:solidFill>
            <a:srgbClr val="FFFFFF">
              <a:shade val="85000"/>
            </a:srgbClr>
          </a:solidFill>
          <a:ln w="3810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Dibujo de una persona&#10;&#10;El contenido generado por IA puede ser incorrecto.">
            <a:extLst>
              <a:ext uri="{FF2B5EF4-FFF2-40B4-BE49-F238E27FC236}">
                <a16:creationId xmlns:a16="http://schemas.microsoft.com/office/drawing/2014/main" id="{BA625D81-8326-52CB-4F5B-03FC206CB369}"/>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164360" y="4064033"/>
            <a:ext cx="4258852" cy="2555727"/>
          </a:xfrm>
          <a:prstGeom prst="snip2DiagRect">
            <a:avLst>
              <a:gd name="adj1" fmla="val 0"/>
              <a:gd name="adj2" fmla="val 8588"/>
            </a:avLst>
          </a:prstGeom>
          <a:solidFill>
            <a:srgbClr val="FFFFFF">
              <a:shade val="85000"/>
            </a:srgbClr>
          </a:solidFill>
          <a:ln w="381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F8245A93-8F27-E7B1-C036-139684C3E5AD}"/>
              </a:ext>
            </a:extLst>
          </p:cNvPr>
          <p:cNvSpPr txBox="1"/>
          <p:nvPr/>
        </p:nvSpPr>
        <p:spPr>
          <a:xfrm>
            <a:off x="4498412" y="3649136"/>
            <a:ext cx="7460403" cy="1015663"/>
          </a:xfrm>
          <a:prstGeom prst="rect">
            <a:avLst/>
          </a:prstGeom>
          <a:noFill/>
        </p:spPr>
        <p:txBody>
          <a:bodyPr wrap="square">
            <a:spAutoFit/>
          </a:bodyPr>
          <a:lstStyle/>
          <a:p>
            <a:pPr>
              <a:spcBef>
                <a:spcPts val="600"/>
              </a:spcBef>
            </a:pPr>
            <a:r>
              <a:rPr lang="pt-BR" sz="2000" b="1" noProof="0" dirty="0"/>
              <a:t>Mas usamos armas como a verdade e a retidão (2 Coríntios 6:4-7). Armas poderosas "para a destruição de fortalezas"(2Co. 10:3-5).</a:t>
            </a:r>
          </a:p>
        </p:txBody>
      </p:sp>
      <p:sp>
        <p:nvSpPr>
          <p:cNvPr id="17" name="CuadroTexto 16">
            <a:extLst>
              <a:ext uri="{FF2B5EF4-FFF2-40B4-BE49-F238E27FC236}">
                <a16:creationId xmlns:a16="http://schemas.microsoft.com/office/drawing/2014/main" id="{DC7C9449-4796-1F1A-A2E7-BE62D6C3F01B}"/>
              </a:ext>
            </a:extLst>
          </p:cNvPr>
          <p:cNvSpPr txBox="1"/>
          <p:nvPr/>
        </p:nvSpPr>
        <p:spPr>
          <a:xfrm>
            <a:off x="4498411" y="4678925"/>
            <a:ext cx="6075573" cy="1015663"/>
          </a:xfrm>
          <a:prstGeom prst="rect">
            <a:avLst/>
          </a:prstGeom>
          <a:noFill/>
        </p:spPr>
        <p:txBody>
          <a:bodyPr wrap="square">
            <a:spAutoFit/>
          </a:bodyPr>
          <a:lstStyle/>
          <a:p>
            <a:pPr>
              <a:spcBef>
                <a:spcPts val="600"/>
              </a:spcBef>
            </a:pPr>
            <a:r>
              <a:rPr lang="pt-BR" sz="2000" b="1" noProof="0" dirty="0"/>
              <a:t>Mas o que acontece quando, em batalha, o resultado é a morte dos justos? Segundo Paulo, isso resulta em um ganho para nós (</a:t>
            </a:r>
            <a:r>
              <a:rPr lang="pt-BR" sz="2000" b="1" noProof="0" dirty="0" err="1"/>
              <a:t>Flp</a:t>
            </a:r>
            <a:r>
              <a:rPr lang="pt-BR" sz="2000" b="1" noProof="0" dirty="0"/>
              <a:t>. 1:21).</a:t>
            </a:r>
          </a:p>
        </p:txBody>
      </p:sp>
      <p:pic>
        <p:nvPicPr>
          <p:cNvPr id="19" name="Imagen 18" descr="Imagen que contiene persona, hombre, montar a caballo, joven&#10;&#10;El contenido generado por IA puede ser incorrecto.">
            <a:extLst>
              <a:ext uri="{FF2B5EF4-FFF2-40B4-BE49-F238E27FC236}">
                <a16:creationId xmlns:a16="http://schemas.microsoft.com/office/drawing/2014/main" id="{EF6FEA52-C68D-C286-B087-E5B9D4F35DC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0642808" y="4649594"/>
            <a:ext cx="1443360" cy="2015936"/>
          </a:xfrm>
          <a:prstGeom prst="rect">
            <a:avLst/>
          </a:prstGeom>
          <a:ln w="38100">
            <a:solidFill>
              <a:schemeClr val="accent4">
                <a:lumMod val="60000"/>
                <a:lumOff val="40000"/>
              </a:schemeClr>
            </a:solidFill>
          </a:ln>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9641B137-7AA2-65BC-145F-76FBAC88EF09}"/>
              </a:ext>
            </a:extLst>
          </p:cNvPr>
          <p:cNvSpPr txBox="1"/>
          <p:nvPr/>
        </p:nvSpPr>
        <p:spPr>
          <a:xfrm>
            <a:off x="4498411" y="2311571"/>
            <a:ext cx="5609150" cy="1323439"/>
          </a:xfrm>
          <a:prstGeom prst="rect">
            <a:avLst/>
          </a:prstGeom>
          <a:noFill/>
        </p:spPr>
        <p:txBody>
          <a:bodyPr wrap="square">
            <a:spAutoFit/>
          </a:bodyPr>
          <a:lstStyle/>
          <a:p>
            <a:pPr>
              <a:spcBef>
                <a:spcPts val="600"/>
              </a:spcBef>
            </a:pPr>
            <a:r>
              <a:rPr lang="pt-BR" sz="2000" b="1" noProof="0" dirty="0"/>
              <a:t>Esta é uma guerra espiritual, que deve ser travada com armas espirituais. Os seguidores do inimigo usam armas ilícitas para cristãos (mentira, críticas, pressão do grupo, etc.)., …)</a:t>
            </a:r>
          </a:p>
        </p:txBody>
      </p:sp>
      <p:sp>
        <p:nvSpPr>
          <p:cNvPr id="9" name="CuadroTexto 8">
            <a:extLst>
              <a:ext uri="{FF2B5EF4-FFF2-40B4-BE49-F238E27FC236}">
                <a16:creationId xmlns:a16="http://schemas.microsoft.com/office/drawing/2014/main" id="{F8B5176E-8645-2DE4-59F3-116327B022B7}"/>
              </a:ext>
            </a:extLst>
          </p:cNvPr>
          <p:cNvSpPr txBox="1"/>
          <p:nvPr/>
        </p:nvSpPr>
        <p:spPr>
          <a:xfrm>
            <a:off x="4498411" y="5708713"/>
            <a:ext cx="6075573" cy="1015663"/>
          </a:xfrm>
          <a:prstGeom prst="rect">
            <a:avLst/>
          </a:prstGeom>
          <a:noFill/>
        </p:spPr>
        <p:txBody>
          <a:bodyPr wrap="square">
            <a:spAutoFit/>
          </a:bodyPr>
          <a:lstStyle/>
          <a:p>
            <a:pPr>
              <a:spcBef>
                <a:spcPts val="600"/>
              </a:spcBef>
            </a:pPr>
            <a:r>
              <a:rPr lang="pt-BR" sz="2000" b="1" noProof="0" dirty="0"/>
              <a:t>Para aqueles de nós que são fiéis a Cristo, a morte nos coloca fora do alcance do inimigo e nos livra de toda aflição (Pr. 14:32; </a:t>
            </a:r>
            <a:r>
              <a:rPr lang="pt-BR" sz="2000" b="1" noProof="0" dirty="0" err="1"/>
              <a:t>Is</a:t>
            </a:r>
            <a:r>
              <a:rPr lang="pt-BR" sz="2000" b="1" noProof="0" dirty="0"/>
              <a:t>. 57:1).</a:t>
            </a:r>
          </a:p>
        </p:txBody>
      </p:sp>
    </p:spTree>
    <p:extLst>
      <p:ext uri="{BB962C8B-B14F-4D97-AF65-F5344CB8AC3E}">
        <p14:creationId xmlns:p14="http://schemas.microsoft.com/office/powerpoint/2010/main" val="355216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900" decel="100000" fill="hold"/>
                                        <p:tgtEl>
                                          <p:spTgt spid="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 calcmode="lin" valueType="num">
                                      <p:cBhvr>
                                        <p:cTn id="40" dur="500" fill="hold"/>
                                        <p:tgtEl>
                                          <p:spTgt spid="11"/>
                                        </p:tgtEl>
                                        <p:attrNameLst>
                                          <p:attrName>style.rotation</p:attrName>
                                        </p:attrNameLst>
                                      </p:cBhvr>
                                      <p:tavLst>
                                        <p:tav tm="0">
                                          <p:val>
                                            <p:fltVal val="360"/>
                                          </p:val>
                                        </p:tav>
                                        <p:tav tm="100000">
                                          <p:val>
                                            <p:fltVal val="0"/>
                                          </p:val>
                                        </p:tav>
                                      </p:tavLst>
                                    </p:anim>
                                    <p:animEffect transition="in" filter="fade">
                                      <p:cBhvr>
                                        <p:cTn id="41" dur="500"/>
                                        <p:tgtEl>
                                          <p:spTgt spid="1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 calcmode="lin" valueType="num">
                                      <p:cBhvr>
                                        <p:cTn id="52" dur="500" fill="hold"/>
                                        <p:tgtEl>
                                          <p:spTgt spid="13"/>
                                        </p:tgtEl>
                                        <p:attrNameLst>
                                          <p:attrName>style.rotation</p:attrName>
                                        </p:attrNameLst>
                                      </p:cBhvr>
                                      <p:tavLst>
                                        <p:tav tm="0">
                                          <p:val>
                                            <p:fltVal val="360"/>
                                          </p:val>
                                        </p:tav>
                                        <p:tav tm="100000">
                                          <p:val>
                                            <p:fltVal val="0"/>
                                          </p:val>
                                        </p:tav>
                                      </p:tavLst>
                                    </p:anim>
                                    <p:animEffect transition="in" filter="fade">
                                      <p:cBhvr>
                                        <p:cTn id="53" dur="500"/>
                                        <p:tgtEl>
                                          <p:spTgt spid="13"/>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fltVal val="0"/>
                                          </p:val>
                                        </p:tav>
                                        <p:tav tm="100000">
                                          <p:val>
                                            <p:strVal val="#ppt_w"/>
                                          </p:val>
                                        </p:tav>
                                      </p:tavLst>
                                    </p:anim>
                                    <p:anim calcmode="lin" valueType="num">
                                      <p:cBhvr>
                                        <p:cTn id="63" dur="1000" fill="hold"/>
                                        <p:tgtEl>
                                          <p:spTgt spid="19"/>
                                        </p:tgtEl>
                                        <p:attrNameLst>
                                          <p:attrName>ppt_h</p:attrName>
                                        </p:attrNameLst>
                                      </p:cBhvr>
                                      <p:tavLst>
                                        <p:tav tm="0">
                                          <p:val>
                                            <p:fltVal val="0"/>
                                          </p:val>
                                        </p:tav>
                                        <p:tav tm="100000">
                                          <p:val>
                                            <p:strVal val="#ppt_h"/>
                                          </p:val>
                                        </p:tav>
                                      </p:tavLst>
                                    </p:anim>
                                    <p:anim calcmode="lin" valueType="num">
                                      <p:cBhvr>
                                        <p:cTn id="64" dur="1000" fill="hold"/>
                                        <p:tgtEl>
                                          <p:spTgt spid="19"/>
                                        </p:tgtEl>
                                        <p:attrNameLst>
                                          <p:attrName>style.rotation</p:attrName>
                                        </p:attrNameLst>
                                      </p:cBhvr>
                                      <p:tavLst>
                                        <p:tav tm="0">
                                          <p:val>
                                            <p:fltVal val="90"/>
                                          </p:val>
                                        </p:tav>
                                        <p:tav tm="100000">
                                          <p:val>
                                            <p:fltVal val="0"/>
                                          </p:val>
                                        </p:tav>
                                      </p:tavLst>
                                    </p:anim>
                                    <p:animEffect transition="in" filter="fade">
                                      <p:cBhvr>
                                        <p:cTn id="65" dur="1000"/>
                                        <p:tgtEl>
                                          <p:spTgt spid="19"/>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left)">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BC74D47-2449-D61A-8194-A2AA36FA0EAB}"/>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5155BCBC-C0D8-80D9-39CB-80F27A658C9C}"/>
              </a:ext>
            </a:extLst>
          </p:cNvPr>
          <p:cNvSpPr>
            <a:spLocks noGrp="1" noRot="1" noMove="1" noResize="1" noEditPoints="1" noAdjustHandles="1" noChangeArrowheads="1" noChangeShapeType="1"/>
          </p:cNvSpPr>
          <p:nvPr/>
        </p:nvSpPr>
        <p:spPr>
          <a:xfrm>
            <a:off x="0" y="0"/>
            <a:ext cx="12192000" cy="1298704"/>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D1AB753B-6521-4081-3CAB-885A3853951F}"/>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pt-BR" sz="4400" b="1" spc="3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A82522"/>
                  </a:glow>
                  <a:outerShdw blurRad="38100" dist="38100" dir="2700000" algn="tl">
                    <a:srgbClr val="000000">
                      <a:alpha val="43137"/>
                    </a:srgbClr>
                  </a:outerShdw>
                </a:effectLst>
              </a:rPr>
              <a:t>A DICOTOMIA DE PAULO </a:t>
            </a:r>
          </a:p>
        </p:txBody>
      </p:sp>
      <p:sp>
        <p:nvSpPr>
          <p:cNvPr id="5" name="CuadroTexto 4">
            <a:extLst>
              <a:ext uri="{FF2B5EF4-FFF2-40B4-BE49-F238E27FC236}">
                <a16:creationId xmlns:a16="http://schemas.microsoft.com/office/drawing/2014/main" id="{01236ED0-9208-C01D-95D0-F5E6BF304721}"/>
              </a:ext>
            </a:extLst>
          </p:cNvPr>
          <p:cNvSpPr txBox="1"/>
          <p:nvPr/>
        </p:nvSpPr>
        <p:spPr>
          <a:xfrm>
            <a:off x="266700" y="652373"/>
            <a:ext cx="11658599" cy="646331"/>
          </a:xfrm>
          <a:prstGeom prst="rect">
            <a:avLst/>
          </a:prstGeom>
          <a:noFill/>
        </p:spPr>
        <p:txBody>
          <a:bodyPr wrap="square">
            <a:spAutoFit/>
          </a:bodyPr>
          <a:lstStyle/>
          <a:p>
            <a:pPr algn="ctr"/>
            <a:r>
              <a:rPr lang="pt-BR" b="1" noProof="0"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“Sinto pressão por duas possibilidades: quero partir e estar com Cristo, o que é muito melhor, mas por seu bem é preferível que eu permaneça neste mundo” </a:t>
            </a:r>
            <a:r>
              <a:rPr lang="pt-BR" sz="1400" b="1" noProof="0"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(Filipenses 1:23-24 </a:t>
            </a:r>
            <a:r>
              <a:rPr lang="pt-BR" sz="1100" b="1" noProof="0"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NVI</a:t>
            </a:r>
            <a:r>
              <a:rPr lang="pt-BR" sz="1400" b="1" noProof="0"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a:t>
            </a:r>
            <a:endParaRPr lang="pt-BR" b="1" noProof="0"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3EF1F75E-D7D1-6E9E-298E-F72DB175F88C}"/>
              </a:ext>
            </a:extLst>
          </p:cNvPr>
          <p:cNvSpPr txBox="1"/>
          <p:nvPr/>
        </p:nvSpPr>
        <p:spPr>
          <a:xfrm>
            <a:off x="266700" y="1390650"/>
            <a:ext cx="11658598" cy="400110"/>
          </a:xfrm>
          <a:prstGeom prst="rect">
            <a:avLst/>
          </a:prstGeom>
          <a:noFill/>
        </p:spPr>
        <p:txBody>
          <a:bodyPr wrap="square" rtlCol="0">
            <a:spAutoFit/>
          </a:bodyPr>
          <a:lstStyle/>
          <a:p>
            <a:pPr>
              <a:spcBef>
                <a:spcPts val="600"/>
              </a:spcBef>
            </a:pPr>
            <a:r>
              <a:rPr lang="pt-BR" sz="2000" b="1" noProof="0" dirty="0"/>
              <a:t>Embora não tenha conseguido decidir, Paulo está dividido entre duas possibilidades (</a:t>
            </a:r>
            <a:r>
              <a:rPr lang="pt-BR" sz="2000" b="1" noProof="0" dirty="0" err="1"/>
              <a:t>Flp</a:t>
            </a:r>
            <a:r>
              <a:rPr lang="pt-BR" sz="2000" b="1" noProof="0" dirty="0"/>
              <a:t>. 1:23-24):</a:t>
            </a:r>
          </a:p>
        </p:txBody>
      </p:sp>
      <p:graphicFrame>
        <p:nvGraphicFramePr>
          <p:cNvPr id="8" name="Diagrama 7">
            <a:extLst>
              <a:ext uri="{FF2B5EF4-FFF2-40B4-BE49-F238E27FC236}">
                <a16:creationId xmlns:a16="http://schemas.microsoft.com/office/drawing/2014/main" id="{914A918F-417B-0117-4C1C-4EEF5260DD4B}"/>
              </a:ext>
            </a:extLst>
          </p:cNvPr>
          <p:cNvGraphicFramePr/>
          <p:nvPr>
            <p:extLst>
              <p:ext uri="{D42A27DB-BD31-4B8C-83A1-F6EECF244321}">
                <p14:modId xmlns:p14="http://schemas.microsoft.com/office/powerpoint/2010/main" val="4241127568"/>
              </p:ext>
            </p:extLst>
          </p:nvPr>
        </p:nvGraphicFramePr>
        <p:xfrm>
          <a:off x="342899" y="1790761"/>
          <a:ext cx="2933701" cy="1122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21FBE145-AAF7-6E81-C73C-54F370002006}"/>
              </a:ext>
            </a:extLst>
          </p:cNvPr>
          <p:cNvSpPr txBox="1"/>
          <p:nvPr/>
        </p:nvSpPr>
        <p:spPr>
          <a:xfrm>
            <a:off x="1" y="2913042"/>
            <a:ext cx="6866666" cy="1323439"/>
          </a:xfrm>
          <a:prstGeom prst="rect">
            <a:avLst/>
          </a:prstGeom>
          <a:noFill/>
        </p:spPr>
        <p:txBody>
          <a:bodyPr wrap="square" rtlCol="0">
            <a:spAutoFit/>
          </a:bodyPr>
          <a:lstStyle/>
          <a:p>
            <a:pPr>
              <a:spcBef>
                <a:spcPts val="600"/>
              </a:spcBef>
            </a:pPr>
            <a:r>
              <a:rPr lang="pt-BR" sz="2000" b="1" noProof="0" dirty="0"/>
              <a:t>Ao considerar esse texto isoladamente, podemos deduzir que Paulo ensina que, assim que morremos, ascendemos ao Céu para estar com Jesus, contradizendo outras passagens bíblicas (Ecl. 9:5; Sal. 6:5).</a:t>
            </a:r>
          </a:p>
        </p:txBody>
      </p:sp>
      <p:pic>
        <p:nvPicPr>
          <p:cNvPr id="4" name="Imagen 3" descr="Dibujo de una persona&#10;&#10;El contenido generado por IA puede ser incorrecto.">
            <a:extLst>
              <a:ext uri="{FF2B5EF4-FFF2-40B4-BE49-F238E27FC236}">
                <a16:creationId xmlns:a16="http://schemas.microsoft.com/office/drawing/2014/main" id="{4CDB3BF5-0185-4E76-6A29-A6116F62D0D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961917" y="1951077"/>
            <a:ext cx="5106258" cy="4744998"/>
          </a:xfrm>
          <a:prstGeom prst="roundRect">
            <a:avLst>
              <a:gd name="adj" fmla="val 755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graphicFrame>
        <p:nvGraphicFramePr>
          <p:cNvPr id="2" name="Diagrama 1">
            <a:extLst>
              <a:ext uri="{FF2B5EF4-FFF2-40B4-BE49-F238E27FC236}">
                <a16:creationId xmlns:a16="http://schemas.microsoft.com/office/drawing/2014/main" id="{AB77BDBD-4D77-E4DA-86A7-3C056241C89A}"/>
              </a:ext>
            </a:extLst>
          </p:cNvPr>
          <p:cNvGraphicFramePr/>
          <p:nvPr>
            <p:extLst>
              <p:ext uri="{D42A27DB-BD31-4B8C-83A1-F6EECF244321}">
                <p14:modId xmlns:p14="http://schemas.microsoft.com/office/powerpoint/2010/main" val="1377352569"/>
              </p:ext>
            </p:extLst>
          </p:nvPr>
        </p:nvGraphicFramePr>
        <p:xfrm>
          <a:off x="3276599" y="1790761"/>
          <a:ext cx="3513867" cy="11222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1" name="CuadroTexto 10">
            <a:extLst>
              <a:ext uri="{FF2B5EF4-FFF2-40B4-BE49-F238E27FC236}">
                <a16:creationId xmlns:a16="http://schemas.microsoft.com/office/drawing/2014/main" id="{2A2B15E1-F9B1-88C3-1C1C-4CB2A3BB950C}"/>
              </a:ext>
            </a:extLst>
          </p:cNvPr>
          <p:cNvSpPr txBox="1"/>
          <p:nvPr/>
        </p:nvSpPr>
        <p:spPr>
          <a:xfrm>
            <a:off x="-862" y="5236755"/>
            <a:ext cx="6867527" cy="1631216"/>
          </a:xfrm>
          <a:prstGeom prst="rect">
            <a:avLst/>
          </a:prstGeom>
          <a:noFill/>
        </p:spPr>
        <p:txBody>
          <a:bodyPr wrap="square">
            <a:spAutoFit/>
          </a:bodyPr>
          <a:lstStyle/>
          <a:p>
            <a:pPr>
              <a:spcBef>
                <a:spcPts val="600"/>
              </a:spcBef>
            </a:pPr>
            <a:r>
              <a:rPr lang="pt-BR" sz="2000" b="1" noProof="0" dirty="0"/>
              <a:t>Em outra ocasião, Paulo compara o corpo a uma tenda que se desfaz (morre) para ser revestida com imortalidade (2 Coríntios 5:1-4). No entanto, ele esclarece que esse revestimento ocorre na Segunda Vinda, e não no momento da morte (1Co. 15:42, 51-54).</a:t>
            </a:r>
          </a:p>
        </p:txBody>
      </p:sp>
      <p:sp>
        <p:nvSpPr>
          <p:cNvPr id="13" name="CuadroTexto 12">
            <a:extLst>
              <a:ext uri="{FF2B5EF4-FFF2-40B4-BE49-F238E27FC236}">
                <a16:creationId xmlns:a16="http://schemas.microsoft.com/office/drawing/2014/main" id="{793E1803-AEFD-3802-EBEB-BC34BF7B54E3}"/>
              </a:ext>
            </a:extLst>
          </p:cNvPr>
          <p:cNvSpPr txBox="1"/>
          <p:nvPr/>
        </p:nvSpPr>
        <p:spPr>
          <a:xfrm>
            <a:off x="-862" y="4236481"/>
            <a:ext cx="6791328" cy="1015663"/>
          </a:xfrm>
          <a:prstGeom prst="rect">
            <a:avLst/>
          </a:prstGeom>
          <a:noFill/>
        </p:spPr>
        <p:txBody>
          <a:bodyPr wrap="square">
            <a:spAutoFit/>
          </a:bodyPr>
          <a:lstStyle/>
          <a:p>
            <a:pPr>
              <a:spcBef>
                <a:spcPts val="600"/>
              </a:spcBef>
            </a:pPr>
            <a:r>
              <a:rPr lang="pt-BR" sz="2000" b="1" noProof="0" dirty="0"/>
              <a:t>Na mesma carta aos Filipenses, ele diz que, para estar plenamente com Cristo, deve esperar pelo momento da ressurreição (</a:t>
            </a:r>
            <a:r>
              <a:rPr lang="pt-BR" sz="2000" b="1" noProof="0" dirty="0" err="1"/>
              <a:t>Flp</a:t>
            </a:r>
            <a:r>
              <a:rPr lang="pt-BR" sz="2000" b="1" noProof="0" dirty="0"/>
              <a:t>. 3:8-11).</a:t>
            </a:r>
          </a:p>
        </p:txBody>
      </p:sp>
    </p:spTree>
    <p:extLst>
      <p:ext uri="{BB962C8B-B14F-4D97-AF65-F5344CB8AC3E}">
        <p14:creationId xmlns:p14="http://schemas.microsoft.com/office/powerpoint/2010/main" val="17842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graphicEl>
                                              <a:dgm id="{83E88046-A194-415E-8A92-A3662C26B427}"/>
                                            </p:graphicEl>
                                          </p:spTgt>
                                        </p:tgtEl>
                                        <p:attrNameLst>
                                          <p:attrName>style.visibility</p:attrName>
                                        </p:attrNameLst>
                                      </p:cBhvr>
                                      <p:to>
                                        <p:strVal val="visible"/>
                                      </p:to>
                                    </p:set>
                                    <p:anim calcmode="lin" valueType="num">
                                      <p:cBhvr>
                                        <p:cTn id="39" dur="500" fill="hold"/>
                                        <p:tgtEl>
                                          <p:spTgt spid="8">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40" dur="500" fill="hold"/>
                                        <p:tgtEl>
                                          <p:spTgt spid="8">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41" dur="500"/>
                                        <p:tgtEl>
                                          <p:spTgt spid="8">
                                            <p:graphicEl>
                                              <a:dgm id="{83E88046-A194-415E-8A92-A3662C26B42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8">
                                            <p:graphicEl>
                                              <a:dgm id="{10A9572C-7F60-4466-8174-9ED95DEE32E9}"/>
                                            </p:graphicEl>
                                          </p:spTgt>
                                        </p:tgtEl>
                                        <p:attrNameLst>
                                          <p:attrName>style.visibility</p:attrName>
                                        </p:attrNameLst>
                                      </p:cBhvr>
                                      <p:to>
                                        <p:strVal val="visible"/>
                                      </p:to>
                                    </p:set>
                                    <p:animEffect transition="in" filter="wipe(up)">
                                      <p:cBhvr>
                                        <p:cTn id="46" dur="500"/>
                                        <p:tgtEl>
                                          <p:spTgt spid="8">
                                            <p:graphicEl>
                                              <a:dgm id="{10A9572C-7F60-4466-8174-9ED95DEE32E9}"/>
                                            </p:graphic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8">
                                            <p:graphicEl>
                                              <a:dgm id="{128B0986-78E7-436E-BDAD-33EA69DEFAB2}"/>
                                            </p:graphicEl>
                                          </p:spTgt>
                                        </p:tgtEl>
                                        <p:attrNameLst>
                                          <p:attrName>style.visibility</p:attrName>
                                        </p:attrNameLst>
                                      </p:cBhvr>
                                      <p:to>
                                        <p:strVal val="visible"/>
                                      </p:to>
                                    </p:set>
                                    <p:animEffect transition="in" filter="wipe(up)">
                                      <p:cBhvr>
                                        <p:cTn id="49" dur="500"/>
                                        <p:tgtEl>
                                          <p:spTgt spid="8">
                                            <p:graphicEl>
                                              <a:dgm id="{128B0986-78E7-436E-BDAD-33EA69DEFAB2}"/>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83E88046-A194-415E-8A92-A3662C26B427}"/>
                                            </p:graphicEl>
                                          </p:spTgt>
                                        </p:tgtEl>
                                        <p:attrNameLst>
                                          <p:attrName>style.visibility</p:attrName>
                                        </p:attrNameLst>
                                      </p:cBhvr>
                                      <p:to>
                                        <p:strVal val="visible"/>
                                      </p:to>
                                    </p:set>
                                    <p:anim calcmode="lin" valueType="num">
                                      <p:cBhvr>
                                        <p:cTn id="54" dur="500" fill="hold"/>
                                        <p:tgtEl>
                                          <p:spTgt spid="2">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83E88046-A194-415E-8A92-A3662C26B427}"/>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
                                            <p:graphicEl>
                                              <a:dgm id="{10A9572C-7F60-4466-8174-9ED95DEE32E9}"/>
                                            </p:graphicEl>
                                          </p:spTgt>
                                        </p:tgtEl>
                                        <p:attrNameLst>
                                          <p:attrName>style.visibility</p:attrName>
                                        </p:attrNameLst>
                                      </p:cBhvr>
                                      <p:to>
                                        <p:strVal val="visible"/>
                                      </p:to>
                                    </p:set>
                                    <p:animEffect transition="in" filter="wipe(up)">
                                      <p:cBhvr>
                                        <p:cTn id="61" dur="500"/>
                                        <p:tgtEl>
                                          <p:spTgt spid="2">
                                            <p:graphicEl>
                                              <a:dgm id="{10A9572C-7F60-4466-8174-9ED95DEE32E9}"/>
                                            </p:graphicEl>
                                          </p:spTgt>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
                                            <p:graphicEl>
                                              <a:dgm id="{128B0986-78E7-436E-BDAD-33EA69DEFAB2}"/>
                                            </p:graphicEl>
                                          </p:spTgt>
                                        </p:tgtEl>
                                        <p:attrNameLst>
                                          <p:attrName>style.visibility</p:attrName>
                                        </p:attrNameLst>
                                      </p:cBhvr>
                                      <p:to>
                                        <p:strVal val="visible"/>
                                      </p:to>
                                    </p:set>
                                    <p:animEffect transition="in" filter="wipe(up)">
                                      <p:cBhvr>
                                        <p:cTn id="64" dur="500"/>
                                        <p:tgtEl>
                                          <p:spTgt spid="2">
                                            <p:graphicEl>
                                              <a:dgm id="{128B0986-78E7-436E-BDAD-33EA69DEFAB2}"/>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p:cTn id="74" dur="500" fill="hold"/>
                                        <p:tgtEl>
                                          <p:spTgt spid="4"/>
                                        </p:tgtEl>
                                        <p:attrNameLst>
                                          <p:attrName>ppt_w</p:attrName>
                                        </p:attrNameLst>
                                      </p:cBhvr>
                                      <p:tavLst>
                                        <p:tav tm="0">
                                          <p:val>
                                            <p:fltVal val="0"/>
                                          </p:val>
                                        </p:tav>
                                        <p:tav tm="100000">
                                          <p:val>
                                            <p:strVal val="#ppt_w"/>
                                          </p:val>
                                        </p:tav>
                                      </p:tavLst>
                                    </p:anim>
                                    <p:anim calcmode="lin" valueType="num">
                                      <p:cBhvr>
                                        <p:cTn id="75" dur="500" fill="hold"/>
                                        <p:tgtEl>
                                          <p:spTgt spid="4"/>
                                        </p:tgtEl>
                                        <p:attrNameLst>
                                          <p:attrName>ppt_h</p:attrName>
                                        </p:attrNameLst>
                                      </p:cBhvr>
                                      <p:tavLst>
                                        <p:tav tm="0">
                                          <p:val>
                                            <p:fltVal val="0"/>
                                          </p:val>
                                        </p:tav>
                                        <p:tav tm="100000">
                                          <p:val>
                                            <p:strVal val="#ppt_h"/>
                                          </p:val>
                                        </p:tav>
                                      </p:tavLst>
                                    </p:anim>
                                    <p:animEffect transition="in" filter="fade">
                                      <p:cBhvr>
                                        <p:cTn id="76" dur="500"/>
                                        <p:tgtEl>
                                          <p:spTgt spid="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uiExpand="1">
        <p:bldSub>
          <a:bldDgm bld="one"/>
        </p:bldSub>
      </p:bldGraphic>
      <p:bldP spid="9" grpId="0"/>
      <p:bldGraphic spid="2" grpId="0" uiExpand="1">
        <p:bldSub>
          <a:bldDgm bld="one"/>
        </p:bldSub>
      </p:bldGraphic>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1D75BC-AF8B-00C1-EFD0-FCC4FC0530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AFE6D-C8F3-D6B1-1BDE-1F98E98261FD}"/>
              </a:ext>
            </a:extLst>
          </p:cNvPr>
          <p:cNvSpPr txBox="1"/>
          <p:nvPr/>
        </p:nvSpPr>
        <p:spPr>
          <a:xfrm>
            <a:off x="4752976" y="674400"/>
            <a:ext cx="7019924" cy="5509200"/>
          </a:xfrm>
          <a:prstGeom prst="rect">
            <a:avLst/>
          </a:prstGeom>
          <a:noFill/>
        </p:spPr>
        <p:txBody>
          <a:bodyPr wrap="square">
            <a:spAutoFit/>
          </a:bodyPr>
          <a:lstStyle/>
          <a:p>
            <a:pPr algn="ctr"/>
            <a:r>
              <a:rPr lang="pt-BR" sz="8800" b="1" noProof="0" dirty="0">
                <a:ln w="22225">
                  <a:solidFill>
                    <a:srgbClr val="00766E"/>
                  </a:solidFill>
                  <a:prstDash val="solid"/>
                </a:ln>
                <a:solidFill>
                  <a:srgbClr val="E5A5E2"/>
                </a:solidFill>
                <a:effectLst>
                  <a:outerShdw blurRad="38100" dist="38100" dir="2700000" algn="tl">
                    <a:srgbClr val="000000">
                      <a:alpha val="43137"/>
                    </a:srgbClr>
                  </a:outerShdw>
                </a:effectLst>
              </a:rPr>
              <a:t>O QUE SIGNIFICA VIVER PARA CRISTO?</a:t>
            </a:r>
          </a:p>
        </p:txBody>
      </p:sp>
    </p:spTree>
    <p:extLst>
      <p:ext uri="{BB962C8B-B14F-4D97-AF65-F5344CB8AC3E}">
        <p14:creationId xmlns:p14="http://schemas.microsoft.com/office/powerpoint/2010/main" val="2660329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A8ED624-9D7D-8664-AFB8-B631F9422867}"/>
              </a:ext>
            </a:extLst>
          </p:cNvPr>
          <p:cNvSpPr>
            <a:spLocks noGrp="1" noRot="1" noMove="1" noResize="1" noEditPoints="1" noAdjustHandles="1" noChangeArrowheads="1" noChangeShapeType="1"/>
          </p:cNvSpPr>
          <p:nvPr/>
        </p:nvSpPr>
        <p:spPr>
          <a:xfrm>
            <a:off x="0" y="0"/>
            <a:ext cx="12192000" cy="112245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8" name="Imagen 7" descr="Un grupo de personas disfrazadas&#10;&#10;El contenido generado por IA puede ser incorrecto.">
            <a:extLst>
              <a:ext uri="{FF2B5EF4-FFF2-40B4-BE49-F238E27FC236}">
                <a16:creationId xmlns:a16="http://schemas.microsoft.com/office/drawing/2014/main" id="{286A91D2-8216-057A-08CC-DBB597E792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flipH="1">
            <a:off x="5904279" y="1249681"/>
            <a:ext cx="6179873" cy="5532734"/>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95857F6A-C095-A8A2-0B19-42F9D38B12AA}"/>
              </a:ext>
            </a:extLst>
          </p:cNvPr>
          <p:cNvSpPr txBox="1"/>
          <p:nvPr/>
        </p:nvSpPr>
        <p:spPr>
          <a:xfrm>
            <a:off x="0" y="-58992"/>
            <a:ext cx="12192000" cy="707886"/>
          </a:xfrm>
          <a:prstGeom prst="rect">
            <a:avLst/>
          </a:prstGeom>
          <a:noFill/>
        </p:spPr>
        <p:txBody>
          <a:bodyPr wrap="square">
            <a:spAutoFit/>
            <a:scene3d>
              <a:camera prst="orthographicFront"/>
              <a:lightRig rig="flat" dir="t"/>
            </a:scene3d>
            <a:sp3d extrusionH="57150" contourW="25400">
              <a:bevelT w="50800" h="38100" prst="riblet"/>
              <a:contourClr>
                <a:schemeClr val="accent2">
                  <a:lumMod val="50000"/>
                </a:schemeClr>
              </a:contourClr>
            </a:sp3d>
          </a:bodyPr>
          <a:lstStyle/>
          <a:p>
            <a:pPr algn="ctr"/>
            <a:r>
              <a:rPr lang="pt-BR" sz="4000" b="1" noProof="0" dirty="0">
                <a:ln w="22225">
                  <a:noFill/>
                  <a:prstDash val="solid"/>
                </a:ln>
                <a:solidFill>
                  <a:schemeClr val="accent2">
                    <a:lumMod val="40000"/>
                    <a:lumOff val="60000"/>
                  </a:schemeClr>
                </a:solidFill>
                <a:effectLst>
                  <a:outerShdw blurRad="38100" dist="38100" dir="2700000" algn="tl">
                    <a:srgbClr val="000000">
                      <a:alpha val="43137"/>
                    </a:srgbClr>
                  </a:outerShdw>
                </a:effectLst>
              </a:rPr>
              <a:t>COMPORTANDO-SE COMO DIGNO DO EVANGELHO</a:t>
            </a:r>
          </a:p>
        </p:txBody>
      </p:sp>
      <p:sp>
        <p:nvSpPr>
          <p:cNvPr id="4" name="CuadroTexto 3">
            <a:extLst>
              <a:ext uri="{FF2B5EF4-FFF2-40B4-BE49-F238E27FC236}">
                <a16:creationId xmlns:a16="http://schemas.microsoft.com/office/drawing/2014/main" id="{94E1B369-1D9E-615E-8E29-15F94A472DE4}"/>
              </a:ext>
            </a:extLst>
          </p:cNvPr>
          <p:cNvSpPr txBox="1"/>
          <p:nvPr/>
        </p:nvSpPr>
        <p:spPr>
          <a:xfrm>
            <a:off x="1171575" y="621569"/>
            <a:ext cx="9848850" cy="369332"/>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a:effectLst>
            <a:innerShdw blurRad="38100">
              <a:prstClr val="black"/>
            </a:innerShdw>
          </a:effectLst>
        </p:spPr>
        <p:txBody>
          <a:bodyPr wrap="square">
            <a:spAutoFit/>
            <a:scene3d>
              <a:camera prst="orthographicFront"/>
              <a:lightRig rig="threePt" dir="t"/>
            </a:scene3d>
            <a:sp3d extrusionH="57150">
              <a:bevelT w="38100" h="38100"/>
            </a:sp3d>
          </a:bodyPr>
          <a:lstStyle/>
          <a:p>
            <a:pPr algn="ctr"/>
            <a:r>
              <a:rPr lang="pt-BR" b="1" noProof="0" dirty="0">
                <a:solidFill>
                  <a:srgbClr val="C00000"/>
                </a:solidFill>
                <a:latin typeface="Comic Sans MS" panose="030F0702030302020204" pitchFamily="66" charset="0"/>
              </a:rPr>
              <a:t>“Apenas que você se comporte como é digno do evangelho de Cristo” </a:t>
            </a:r>
            <a:r>
              <a:rPr lang="pt-BR" sz="1400" b="1" noProof="0" dirty="0">
                <a:solidFill>
                  <a:srgbClr val="C00000"/>
                </a:solidFill>
                <a:effectLst/>
                <a:latin typeface="Comic Sans MS" panose="030F0702030302020204" pitchFamily="66" charset="0"/>
              </a:rPr>
              <a:t>(Filipenses 1:27a)</a:t>
            </a:r>
          </a:p>
        </p:txBody>
      </p:sp>
      <p:sp>
        <p:nvSpPr>
          <p:cNvPr id="5" name="CuadroTexto 4">
            <a:extLst>
              <a:ext uri="{FF2B5EF4-FFF2-40B4-BE49-F238E27FC236}">
                <a16:creationId xmlns:a16="http://schemas.microsoft.com/office/drawing/2014/main" id="{41AE2CE9-0274-4D43-9942-B39D5011E2FD}"/>
              </a:ext>
            </a:extLst>
          </p:cNvPr>
          <p:cNvSpPr txBox="1"/>
          <p:nvPr/>
        </p:nvSpPr>
        <p:spPr>
          <a:xfrm>
            <a:off x="107847" y="1198650"/>
            <a:ext cx="5693185" cy="1938992"/>
          </a:xfrm>
          <a:prstGeom prst="rect">
            <a:avLst/>
          </a:prstGeom>
          <a:noFill/>
        </p:spPr>
        <p:txBody>
          <a:bodyPr wrap="square" rtlCol="0">
            <a:spAutoFit/>
          </a:bodyPr>
          <a:lstStyle/>
          <a:p>
            <a:pPr>
              <a:spcBef>
                <a:spcPts val="600"/>
              </a:spcBef>
            </a:pPr>
            <a:r>
              <a:rPr lang="pt-BR" sz="2000" b="1" dirty="0"/>
              <a:t>A expressão "que você se comporte" é a tradução da palavra grega </a:t>
            </a:r>
            <a:r>
              <a:rPr lang="pt-BR" sz="2000" b="1" dirty="0" err="1"/>
              <a:t>politeuomai</a:t>
            </a:r>
            <a:r>
              <a:rPr lang="pt-BR" sz="2000" b="1" dirty="0"/>
              <a:t>, que significa "viver como cidadãos." </a:t>
            </a:r>
            <a:br>
              <a:rPr lang="pt-BR" sz="2000" b="1" dirty="0"/>
            </a:br>
            <a:r>
              <a:rPr lang="pt-BR" sz="2000" b="1" dirty="0"/>
              <a:t>Paulo exorta os filipistas (e todos nós) a se comportarem de maneira digna dos cidadãos do Céu </a:t>
            </a:r>
            <a:r>
              <a:rPr lang="pt-BR" sz="2000" b="1" noProof="0" dirty="0"/>
              <a:t>(</a:t>
            </a:r>
            <a:r>
              <a:rPr lang="pt-BR" sz="2000" b="1" noProof="0" dirty="0" err="1"/>
              <a:t>Flp</a:t>
            </a:r>
            <a:r>
              <a:rPr lang="pt-BR" sz="2000" b="1" noProof="0" dirty="0"/>
              <a:t>. 3:20).</a:t>
            </a:r>
          </a:p>
        </p:txBody>
      </p:sp>
      <p:graphicFrame>
        <p:nvGraphicFramePr>
          <p:cNvPr id="6" name="Diagrama 5">
            <a:extLst>
              <a:ext uri="{FF2B5EF4-FFF2-40B4-BE49-F238E27FC236}">
                <a16:creationId xmlns:a16="http://schemas.microsoft.com/office/drawing/2014/main" id="{30DED917-3A45-774F-E7B1-0D2D7061E2F6}"/>
              </a:ext>
            </a:extLst>
          </p:cNvPr>
          <p:cNvGraphicFramePr/>
          <p:nvPr>
            <p:extLst>
              <p:ext uri="{D42A27DB-BD31-4B8C-83A1-F6EECF244321}">
                <p14:modId xmlns:p14="http://schemas.microsoft.com/office/powerpoint/2010/main" val="802066025"/>
              </p:ext>
            </p:extLst>
          </p:nvPr>
        </p:nvGraphicFramePr>
        <p:xfrm>
          <a:off x="7708488" y="1249681"/>
          <a:ext cx="4552336" cy="55327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A78269A1-699D-16BC-C228-75A0F3D46377}"/>
              </a:ext>
            </a:extLst>
          </p:cNvPr>
          <p:cNvSpPr txBox="1"/>
          <p:nvPr/>
        </p:nvSpPr>
        <p:spPr>
          <a:xfrm>
            <a:off x="107847" y="5522911"/>
            <a:ext cx="5693185" cy="1323439"/>
          </a:xfrm>
          <a:prstGeom prst="rect">
            <a:avLst/>
          </a:prstGeom>
          <a:noFill/>
        </p:spPr>
        <p:txBody>
          <a:bodyPr wrap="square">
            <a:spAutoFit/>
          </a:bodyPr>
          <a:lstStyle/>
          <a:p>
            <a:pPr>
              <a:spcBef>
                <a:spcPts val="600"/>
              </a:spcBef>
            </a:pPr>
            <a:r>
              <a:rPr lang="pt-BR" sz="2000" b="1" dirty="0"/>
              <a:t>Ele sabia que a desunião muitas vezes vem do orgulho e do comportamento inadequado uns com os outros. Por isso, ele nos incentiva a agir de maneira digna.</a:t>
            </a:r>
            <a:endParaRPr lang="pt-BR" sz="2000" b="1" noProof="0" dirty="0"/>
          </a:p>
        </p:txBody>
      </p:sp>
      <p:sp>
        <p:nvSpPr>
          <p:cNvPr id="11" name="CuadroTexto 10">
            <a:extLst>
              <a:ext uri="{FF2B5EF4-FFF2-40B4-BE49-F238E27FC236}">
                <a16:creationId xmlns:a16="http://schemas.microsoft.com/office/drawing/2014/main" id="{60C6D4B7-9D20-B815-EF5A-EE61390C4734}"/>
              </a:ext>
            </a:extLst>
          </p:cNvPr>
          <p:cNvSpPr txBox="1"/>
          <p:nvPr/>
        </p:nvSpPr>
        <p:spPr>
          <a:xfrm>
            <a:off x="107847" y="4830413"/>
            <a:ext cx="5693185" cy="707886"/>
          </a:xfrm>
          <a:prstGeom prst="rect">
            <a:avLst/>
          </a:prstGeom>
          <a:noFill/>
        </p:spPr>
        <p:txBody>
          <a:bodyPr wrap="square">
            <a:spAutoFit/>
          </a:bodyPr>
          <a:lstStyle/>
          <a:p>
            <a:pPr>
              <a:spcBef>
                <a:spcPts val="600"/>
              </a:spcBef>
            </a:pPr>
            <a:r>
              <a:rPr lang="pt-BR" sz="2000" b="1" dirty="0"/>
              <a:t>Paulo usa esse conselho como introdução a um tema que o preocupava: a unidade na igreja.</a:t>
            </a:r>
            <a:endParaRPr lang="pt-BR" sz="2000" b="1" noProof="0" dirty="0"/>
          </a:p>
        </p:txBody>
      </p:sp>
      <p:sp>
        <p:nvSpPr>
          <p:cNvPr id="13" name="CuadroTexto 12">
            <a:extLst>
              <a:ext uri="{FF2B5EF4-FFF2-40B4-BE49-F238E27FC236}">
                <a16:creationId xmlns:a16="http://schemas.microsoft.com/office/drawing/2014/main" id="{068B38EE-64C9-A95D-3230-944CEDEAD9E9}"/>
              </a:ext>
            </a:extLst>
          </p:cNvPr>
          <p:cNvSpPr txBox="1"/>
          <p:nvPr/>
        </p:nvSpPr>
        <p:spPr>
          <a:xfrm>
            <a:off x="113996" y="3830140"/>
            <a:ext cx="5687036" cy="1015663"/>
          </a:xfrm>
          <a:prstGeom prst="rect">
            <a:avLst/>
          </a:prstGeom>
          <a:noFill/>
        </p:spPr>
        <p:txBody>
          <a:bodyPr wrap="square">
            <a:spAutoFit/>
          </a:bodyPr>
          <a:lstStyle/>
          <a:p>
            <a:pPr>
              <a:spcBef>
                <a:spcPts val="600"/>
              </a:spcBef>
            </a:pPr>
            <a:r>
              <a:rPr lang="pt-BR" sz="2000" b="1" dirty="0"/>
              <a:t>É resumida da seguinte forma: "que você faça justiça, que seja fiel e leal, e que obedece humildemente ao seu Deus“ (</a:t>
            </a:r>
            <a:r>
              <a:rPr lang="pt-BR" sz="2000" b="1" noProof="0" dirty="0"/>
              <a:t>Miq. 6:8 </a:t>
            </a:r>
            <a:r>
              <a:rPr lang="pt-BR" sz="1600" b="1" noProof="0" dirty="0" err="1"/>
              <a:t>DHHe</a:t>
            </a:r>
            <a:r>
              <a:rPr lang="pt-BR" sz="2000" b="1" noProof="0" dirty="0"/>
              <a:t>).</a:t>
            </a:r>
          </a:p>
        </p:txBody>
      </p:sp>
      <p:sp>
        <p:nvSpPr>
          <p:cNvPr id="15" name="CuadroTexto 14">
            <a:extLst>
              <a:ext uri="{FF2B5EF4-FFF2-40B4-BE49-F238E27FC236}">
                <a16:creationId xmlns:a16="http://schemas.microsoft.com/office/drawing/2014/main" id="{6FB704FC-DAFB-756A-F565-6B76A1C168F0}"/>
              </a:ext>
            </a:extLst>
          </p:cNvPr>
          <p:cNvSpPr txBox="1"/>
          <p:nvPr/>
        </p:nvSpPr>
        <p:spPr>
          <a:xfrm>
            <a:off x="107847" y="3137642"/>
            <a:ext cx="5699334" cy="707886"/>
          </a:xfrm>
          <a:prstGeom prst="rect">
            <a:avLst/>
          </a:prstGeom>
          <a:noFill/>
        </p:spPr>
        <p:txBody>
          <a:bodyPr wrap="square">
            <a:spAutoFit/>
          </a:bodyPr>
          <a:lstStyle/>
          <a:p>
            <a:pPr>
              <a:spcBef>
                <a:spcPts val="600"/>
              </a:spcBef>
            </a:pPr>
            <a:r>
              <a:rPr lang="pt-BR" sz="2000" b="1" dirty="0"/>
              <a:t>No Sermão da Montanha, Jesus nos ensinou como os cidadãos do Céu deveriam viver.</a:t>
            </a:r>
            <a:endParaRPr lang="pt-BR" sz="2000" b="1" noProof="0" dirty="0"/>
          </a:p>
        </p:txBody>
      </p:sp>
    </p:spTree>
    <p:extLst>
      <p:ext uri="{BB962C8B-B14F-4D97-AF65-F5344CB8AC3E}">
        <p14:creationId xmlns:p14="http://schemas.microsoft.com/office/powerpoint/2010/main" val="279890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8)">
                                      <p:cBhvr>
                                        <p:cTn id="26" dur="750"/>
                                        <p:tgtEl>
                                          <p:spTgt spid="8"/>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
                                            <p:graphicEl>
                                              <a:dgm id="{F5281E67-1297-409F-A645-84E6F03B3DD8}"/>
                                            </p:graphicEl>
                                          </p:spTgt>
                                        </p:tgtEl>
                                        <p:attrNameLst>
                                          <p:attrName>style.visibility</p:attrName>
                                        </p:attrNameLst>
                                      </p:cBhvr>
                                      <p:to>
                                        <p:strVal val="visible"/>
                                      </p:to>
                                    </p:set>
                                    <p:animEffect transition="in" filter="wipe(right)">
                                      <p:cBhvr>
                                        <p:cTn id="35" dur="500"/>
                                        <p:tgtEl>
                                          <p:spTgt spid="6">
                                            <p:graphicEl>
                                              <a:dgm id="{F5281E67-1297-409F-A645-84E6F03B3DD8}"/>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6">
                                            <p:graphicEl>
                                              <a:dgm id="{CF7405FA-29A5-4AC8-81EA-015E145AB192}"/>
                                            </p:graphicEl>
                                          </p:spTgt>
                                        </p:tgtEl>
                                        <p:attrNameLst>
                                          <p:attrName>style.visibility</p:attrName>
                                        </p:attrNameLst>
                                      </p:cBhvr>
                                      <p:to>
                                        <p:strVal val="visible"/>
                                      </p:to>
                                    </p:set>
                                    <p:animEffect transition="in" filter="wipe(right)">
                                      <p:cBhvr>
                                        <p:cTn id="40" dur="500"/>
                                        <p:tgtEl>
                                          <p:spTgt spid="6">
                                            <p:graphicEl>
                                              <a:dgm id="{CF7405FA-29A5-4AC8-81EA-015E145AB192}"/>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6">
                                            <p:graphicEl>
                                              <a:dgm id="{A79F61FF-67C8-4E94-A7F4-EF124B0472CE}"/>
                                            </p:graphicEl>
                                          </p:spTgt>
                                        </p:tgtEl>
                                        <p:attrNameLst>
                                          <p:attrName>style.visibility</p:attrName>
                                        </p:attrNameLst>
                                      </p:cBhvr>
                                      <p:to>
                                        <p:strVal val="visible"/>
                                      </p:to>
                                    </p:set>
                                    <p:animEffect transition="in" filter="wipe(right)">
                                      <p:cBhvr>
                                        <p:cTn id="45" dur="500"/>
                                        <p:tgtEl>
                                          <p:spTgt spid="6">
                                            <p:graphicEl>
                                              <a:dgm id="{A79F61FF-67C8-4E94-A7F4-EF124B0472C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6">
                                            <p:graphicEl>
                                              <a:dgm id="{1B20B733-CB77-40DA-9183-28D7BCA4FFD3}"/>
                                            </p:graphicEl>
                                          </p:spTgt>
                                        </p:tgtEl>
                                        <p:attrNameLst>
                                          <p:attrName>style.visibility</p:attrName>
                                        </p:attrNameLst>
                                      </p:cBhvr>
                                      <p:to>
                                        <p:strVal val="visible"/>
                                      </p:to>
                                    </p:set>
                                    <p:animEffect transition="in" filter="wipe(right)">
                                      <p:cBhvr>
                                        <p:cTn id="50" dur="500"/>
                                        <p:tgtEl>
                                          <p:spTgt spid="6">
                                            <p:graphicEl>
                                              <a:dgm id="{1B20B733-CB77-40DA-9183-28D7BCA4FFD3}"/>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6">
                                            <p:graphicEl>
                                              <a:dgm id="{11CD8606-9A25-41B4-BD22-9840D73DAD43}"/>
                                            </p:graphicEl>
                                          </p:spTgt>
                                        </p:tgtEl>
                                        <p:attrNameLst>
                                          <p:attrName>style.visibility</p:attrName>
                                        </p:attrNameLst>
                                      </p:cBhvr>
                                      <p:to>
                                        <p:strVal val="visible"/>
                                      </p:to>
                                    </p:set>
                                    <p:animEffect transition="in" filter="wipe(right)">
                                      <p:cBhvr>
                                        <p:cTn id="55" dur="500"/>
                                        <p:tgtEl>
                                          <p:spTgt spid="6">
                                            <p:graphicEl>
                                              <a:dgm id="{11CD8606-9A25-41B4-BD22-9840D73DAD4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6">
                                            <p:graphicEl>
                                              <a:dgm id="{0017A204-F19F-40B4-90D9-23A7DA14A727}"/>
                                            </p:graphicEl>
                                          </p:spTgt>
                                        </p:tgtEl>
                                        <p:attrNameLst>
                                          <p:attrName>style.visibility</p:attrName>
                                        </p:attrNameLst>
                                      </p:cBhvr>
                                      <p:to>
                                        <p:strVal val="visible"/>
                                      </p:to>
                                    </p:set>
                                    <p:animEffect transition="in" filter="wipe(right)">
                                      <p:cBhvr>
                                        <p:cTn id="60" dur="500"/>
                                        <p:tgtEl>
                                          <p:spTgt spid="6">
                                            <p:graphicEl>
                                              <a:dgm id="{0017A204-F19F-40B4-90D9-23A7DA14A727}"/>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6">
                                            <p:graphicEl>
                                              <a:dgm id="{C504EBED-2F60-4EB8-B9BD-90F2F5E8998B}"/>
                                            </p:graphicEl>
                                          </p:spTgt>
                                        </p:tgtEl>
                                        <p:attrNameLst>
                                          <p:attrName>style.visibility</p:attrName>
                                        </p:attrNameLst>
                                      </p:cBhvr>
                                      <p:to>
                                        <p:strVal val="visible"/>
                                      </p:to>
                                    </p:set>
                                    <p:animEffect transition="in" filter="wipe(right)">
                                      <p:cBhvr>
                                        <p:cTn id="65" dur="500"/>
                                        <p:tgtEl>
                                          <p:spTgt spid="6">
                                            <p:graphicEl>
                                              <a:dgm id="{C504EBED-2F60-4EB8-B9BD-90F2F5E8998B}"/>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6">
                                            <p:graphicEl>
                                              <a:dgm id="{FB3B242C-B012-4820-983A-469EDDD96845}"/>
                                            </p:graphicEl>
                                          </p:spTgt>
                                        </p:tgtEl>
                                        <p:attrNameLst>
                                          <p:attrName>style.visibility</p:attrName>
                                        </p:attrNameLst>
                                      </p:cBhvr>
                                      <p:to>
                                        <p:strVal val="visible"/>
                                      </p:to>
                                    </p:set>
                                    <p:animEffect transition="in" filter="wipe(right)">
                                      <p:cBhvr>
                                        <p:cTn id="70" dur="500"/>
                                        <p:tgtEl>
                                          <p:spTgt spid="6">
                                            <p:graphicEl>
                                              <a:dgm id="{FB3B242C-B012-4820-983A-469EDDD96845}"/>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6">
                                            <p:graphicEl>
                                              <a:dgm id="{A0131B4B-270C-496D-855B-7EA2741A0492}"/>
                                            </p:graphicEl>
                                          </p:spTgt>
                                        </p:tgtEl>
                                        <p:attrNameLst>
                                          <p:attrName>style.visibility</p:attrName>
                                        </p:attrNameLst>
                                      </p:cBhvr>
                                      <p:to>
                                        <p:strVal val="visible"/>
                                      </p:to>
                                    </p:set>
                                    <p:animEffect transition="in" filter="wipe(right)">
                                      <p:cBhvr>
                                        <p:cTn id="75" dur="500"/>
                                        <p:tgtEl>
                                          <p:spTgt spid="6">
                                            <p:graphicEl>
                                              <a:dgm id="{A0131B4B-270C-496D-855B-7EA2741A0492}"/>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6">
                                            <p:graphicEl>
                                              <a:dgm id="{CEAA776C-8B24-4DC1-B312-AB0E31048D47}"/>
                                            </p:graphicEl>
                                          </p:spTgt>
                                        </p:tgtEl>
                                        <p:attrNameLst>
                                          <p:attrName>style.visibility</p:attrName>
                                        </p:attrNameLst>
                                      </p:cBhvr>
                                      <p:to>
                                        <p:strVal val="visible"/>
                                      </p:to>
                                    </p:set>
                                    <p:animEffect transition="in" filter="wipe(right)">
                                      <p:cBhvr>
                                        <p:cTn id="80" dur="500"/>
                                        <p:tgtEl>
                                          <p:spTgt spid="6">
                                            <p:graphicEl>
                                              <a:dgm id="{CEAA776C-8B24-4DC1-B312-AB0E31048D4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6">
                                            <p:graphicEl>
                                              <a:dgm id="{B4020DE7-C031-47F9-8BF7-26F150AE38EA}"/>
                                            </p:graphicEl>
                                          </p:spTgt>
                                        </p:tgtEl>
                                        <p:attrNameLst>
                                          <p:attrName>style.visibility</p:attrName>
                                        </p:attrNameLst>
                                      </p:cBhvr>
                                      <p:to>
                                        <p:strVal val="visible"/>
                                      </p:to>
                                    </p:set>
                                    <p:animEffect transition="in" filter="wipe(right)">
                                      <p:cBhvr>
                                        <p:cTn id="85" dur="500"/>
                                        <p:tgtEl>
                                          <p:spTgt spid="6">
                                            <p:graphicEl>
                                              <a:dgm id="{B4020DE7-C031-47F9-8BF7-26F150AE38EA}"/>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grpId="0" nodeType="clickEffect">
                                  <p:stCondLst>
                                    <p:cond delay="0"/>
                                  </p:stCondLst>
                                  <p:childTnLst>
                                    <p:set>
                                      <p:cBhvr>
                                        <p:cTn id="89" dur="1" fill="hold">
                                          <p:stCondLst>
                                            <p:cond delay="0"/>
                                          </p:stCondLst>
                                        </p:cTn>
                                        <p:tgtEl>
                                          <p:spTgt spid="6">
                                            <p:graphicEl>
                                              <a:dgm id="{1866F153-6C31-41A7-B10F-4C46FA2B11A6}"/>
                                            </p:graphicEl>
                                          </p:spTgt>
                                        </p:tgtEl>
                                        <p:attrNameLst>
                                          <p:attrName>style.visibility</p:attrName>
                                        </p:attrNameLst>
                                      </p:cBhvr>
                                      <p:to>
                                        <p:strVal val="visible"/>
                                      </p:to>
                                    </p:set>
                                    <p:animEffect transition="in" filter="wipe(right)">
                                      <p:cBhvr>
                                        <p:cTn id="90" dur="500"/>
                                        <p:tgtEl>
                                          <p:spTgt spid="6">
                                            <p:graphicEl>
                                              <a:dgm id="{1866F153-6C31-41A7-B10F-4C46FA2B11A6}"/>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grpId="0" nodeType="clickEffect">
                                  <p:stCondLst>
                                    <p:cond delay="0"/>
                                  </p:stCondLst>
                                  <p:childTnLst>
                                    <p:set>
                                      <p:cBhvr>
                                        <p:cTn id="94" dur="1" fill="hold">
                                          <p:stCondLst>
                                            <p:cond delay="0"/>
                                          </p:stCondLst>
                                        </p:cTn>
                                        <p:tgtEl>
                                          <p:spTgt spid="6">
                                            <p:graphicEl>
                                              <a:dgm id="{9CAAA3BE-A63B-46CC-BAB5-05A28116553D}"/>
                                            </p:graphicEl>
                                          </p:spTgt>
                                        </p:tgtEl>
                                        <p:attrNameLst>
                                          <p:attrName>style.visibility</p:attrName>
                                        </p:attrNameLst>
                                      </p:cBhvr>
                                      <p:to>
                                        <p:strVal val="visible"/>
                                      </p:to>
                                    </p:set>
                                    <p:animEffect transition="in" filter="wipe(right)">
                                      <p:cBhvr>
                                        <p:cTn id="95" dur="500"/>
                                        <p:tgtEl>
                                          <p:spTgt spid="6">
                                            <p:graphicEl>
                                              <a:dgm id="{9CAAA3BE-A63B-46CC-BAB5-05A28116553D}"/>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left)">
                                      <p:cBhvr>
                                        <p:cTn id="100" dur="500"/>
                                        <p:tgtEl>
                                          <p:spTgt spid="1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left)">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wipe(left)">
                                      <p:cBhvr>
                                        <p:cTn id="1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6" grpId="0">
        <p:bldSub>
          <a:bldDgm bld="one"/>
        </p:bldSub>
      </p:bldGraphic>
      <p:bldP spid="7" grpId="0"/>
      <p:bldP spid="11" grpId="0"/>
      <p:bldP spid="13" grpId="0"/>
      <p:bldP spid="15"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477</TotalTime>
  <Words>1327</Words>
  <Application>Microsoft Office PowerPoint</Application>
  <PresentationFormat>Panorámica</PresentationFormat>
  <Paragraphs>67</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Arial</vt:lpstr>
      <vt:lpstr>Constantia</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56</cp:revision>
  <dcterms:created xsi:type="dcterms:W3CDTF">2025-12-30T08:43:05Z</dcterms:created>
  <dcterms:modified xsi:type="dcterms:W3CDTF">2026-01-04T08:38:11Z</dcterms:modified>
</cp:coreProperties>
</file>