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6" r:id="rId2"/>
    <p:sldId id="265" r:id="rId3"/>
    <p:sldId id="270" r:id="rId4"/>
    <p:sldId id="258" r:id="rId5"/>
    <p:sldId id="267" r:id="rId6"/>
    <p:sldId id="259" r:id="rId7"/>
    <p:sldId id="277" r:id="rId8"/>
    <p:sldId id="278" r:id="rId9"/>
    <p:sldId id="279" r:id="rId10"/>
    <p:sldId id="280" r:id="rId11"/>
    <p:sldId id="263" r:id="rId12"/>
    <p:sldId id="268" r:id="rId13"/>
    <p:sldId id="274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60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DO AMOR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supremacia do amor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Caminho Mais Excelente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 características do amor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de Jesus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Perseverança do Amor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maior das virtudes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com a verdade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pt-BR" sz="1800" b="1" noProof="0" dirty="0"/>
            <a:t>: Ter um espírito largo, aguenta, é paciente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Mostra paciência e tolera os erros dos outros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pt-BR" sz="1800" b="1" noProof="0" dirty="0"/>
            <a:t>: agir benevolentemente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É misericordioso e compassivo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pt-BR" sz="1800" b="1" noProof="0" dirty="0"/>
            <a:t>: expressar simpatia, congratular-se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Se alegra com os que apoiam a verdade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pt-BR" sz="1800" b="1" noProof="0" dirty="0"/>
            <a:t>: cobrir com silêncio (suportar pacientemente)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Oculta e cala as faltas de outros, sem divulgar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pt-BR" sz="1800" b="1" noProof="0" dirty="0"/>
            <a:t>: ter fé, dar crédito, confiar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condena, porém outorga o beneficio da dúvida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pt-BR" sz="1800" b="1" noProof="0" dirty="0"/>
            <a:t>: esperar o confiar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Sempre espera que algo bom suceda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 suporta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pt-BR" sz="1800" b="1" noProof="0" dirty="0"/>
            <a:t>: resistir, suportar, ter inteireza, perseverar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Suporta dificuldades, provas, e perseguições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tem inveja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pt-BR" sz="1800" b="1" noProof="0" dirty="0"/>
            <a:t>: ter um</a:t>
          </a:r>
          <a:br>
            <a:rPr lang="pt-BR" sz="1800" b="1" noProof="0" dirty="0"/>
          </a:br>
          <a:r>
            <a:rPr lang="pt-BR" sz="1800" b="1" noProof="0" dirty="0"/>
            <a:t>sentimento ardente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invejar os que tem outros dons ou virtudes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é jactancioso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pt-BR" sz="1800" b="1" noProof="0" dirty="0"/>
            <a:t>: jactar-se, fanfarronice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deseja ser exaltado pelos demais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se envaidece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pt-BR" sz="1800" b="1" noProof="0" dirty="0"/>
            <a:t>: inflar-se, orgulhar-se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tem um conceito exagerado de si mesmo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faz nada indevido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pt-BR" sz="1800" b="1" noProof="0" dirty="0"/>
            <a:t>: agir indevidamente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age contra das normas sociais e morais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busca para si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pt-BR" sz="1800" b="1" noProof="0" dirty="0"/>
            <a:t>: buscar o bem alheio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Renuncia seus direitos pelo bem dos outros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irrita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pt-BR" sz="1800" b="1" noProof="0" dirty="0"/>
            <a:t>: tirar ponta de algo para irritar, incitar ou exasperar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é irascível nem excessivamente suscetível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guarda rancor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pt-BR" sz="1800" b="1" noProof="0" dirty="0"/>
            <a:t>: fazer inventário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Perdoa e não tem em conta as ofensas recebidas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alegra com injustiça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pt-BR" sz="1800" b="1" noProof="0" dirty="0"/>
            <a:t>: estar alegre, feliz, o encontrar-se bem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No se alegra com os erros, mas que procura corrigi-los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Suportou chicotadas, insultos e desprezo</a:t>
          </a:r>
          <a:br>
            <a:rPr lang="pt-BR" sz="2000" b="1" noProof="0" dirty="0"/>
          </a:br>
          <a:r>
            <a:rPr lang="pt-BR" sz="2000" b="1" noProof="0" dirty="0"/>
            <a:t>(Mat.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Se interessava por qualquer um que sofresse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da verdade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Ensinava a verdade com clareza e convicção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Não julgou a mulher pecadora e lhe concedeu perdão (</a:t>
          </a:r>
          <a:r>
            <a:rPr lang="pt-BR" sz="2000" b="1" noProof="0" dirty="0" err="1"/>
            <a:t>Jo</a:t>
          </a:r>
          <a:r>
            <a:rPr lang="pt-BR" sz="2000" b="1" noProof="0" dirty="0"/>
            <a:t>.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Confiou na sinceridade de Zaqueu</a:t>
          </a:r>
          <a:br>
            <a:rPr lang="pt-BR" sz="2000" b="1" noProof="0" dirty="0"/>
          </a:br>
          <a:r>
            <a:rPr lang="pt-BR" sz="2000" b="1" noProof="0" dirty="0"/>
            <a:t>(</a:t>
          </a:r>
          <a:r>
            <a:rPr lang="pt-BR" sz="2000" b="1" noProof="0" dirty="0" err="1"/>
            <a:t>Lc</a:t>
          </a:r>
          <a:r>
            <a:rPr lang="pt-BR" sz="2000" b="1" noProof="0" dirty="0"/>
            <a:t>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Preparou 12 homens para uma missão "impossível"”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suporta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Suportou fome, rejeição, dor e perseguição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sente inveja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buscou honras e juntou-se aos humildes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1800" b="1" noProof="0" dirty="0">
              <a:solidFill>
                <a:schemeClr val="tx1"/>
              </a:solidFill>
            </a:rPr>
            <a:t>Não é jactancioso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Embora fosse o Rei do Universo, não se gabava disso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é soberbo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Estava disposto a fazer os trabalhos mais humildes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1800" b="1" noProof="0" dirty="0">
              <a:solidFill>
                <a:schemeClr val="tx1"/>
              </a:solidFill>
            </a:rPr>
            <a:t>Não faz nada de impróprio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Agiu com cortesia e correção com todos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busca o seu próprio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Sempre cumpriu a vontade do Pai 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se irrita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Mesmo quando  espancado, respondia educadamente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guarda rancor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pediu perdão por aqueles que o crucificaram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Lc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1800" b="1" noProof="0" dirty="0">
              <a:solidFill>
                <a:schemeClr val="tx1"/>
              </a:solidFill>
            </a:rPr>
            <a:t>Não se alegra com a injustiça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Falava duramente aos fariseus injustos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Y="1011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DO AMOR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supremacia do amor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Caminho Mais Excelente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 características do amor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de Jesus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Perseverança do Amor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maior das virtudes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pt-BR" sz="1800" b="1" kern="1200" noProof="0" dirty="0"/>
            <a:t>: Ter um espírito largo, aguenta, é paciente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Mostra paciência e tolera os erros dos outros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pt-BR" sz="1800" b="1" kern="1200" noProof="0" dirty="0"/>
            <a:t>: agir benevolentemente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É misericordioso e compassivo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com a verdade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pt-BR" sz="1800" b="1" kern="1200" noProof="0" dirty="0"/>
            <a:t>: expressar simpatia, congratular-se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Se alegra com os que apoiam a verdade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pt-BR" sz="1800" b="1" kern="1200" noProof="0" dirty="0"/>
            <a:t>: cobrir com silêncio (suportar pacientemente)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Oculta e cala as faltas de outros, sem divulgar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pt-BR" sz="1800" b="1" kern="1200" noProof="0" dirty="0"/>
            <a:t>: ter fé, dar crédito, confiar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condena, porém outorga o beneficio da dúvida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pt-BR" sz="1800" b="1" kern="1200" noProof="0" dirty="0"/>
            <a:t>: esperar o confiar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Sempre espera que algo bom suceda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 suporta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pt-BR" sz="1800" b="1" kern="1200" noProof="0" dirty="0"/>
            <a:t>: resistir, suportar, ter inteireza, perseverar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Suporta dificuldades, provas, e perseguições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tem inveja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pt-BR" sz="1800" b="1" kern="1200" noProof="0" dirty="0"/>
            <a:t>: ter um</a:t>
          </a:r>
          <a:br>
            <a:rPr lang="pt-BR" sz="1800" b="1" kern="1200" noProof="0" dirty="0"/>
          </a:br>
          <a:r>
            <a:rPr lang="pt-BR" sz="1800" b="1" kern="1200" noProof="0" dirty="0"/>
            <a:t>sentimento ardente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invejar os que tem outros dons ou virtudes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é jactancioso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pt-BR" sz="1800" b="1" kern="1200" noProof="0" dirty="0"/>
            <a:t>: jactar-se, fanfarronice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deseja ser exaltado pelos demais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se envaidece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pt-BR" sz="1800" b="1" kern="1200" noProof="0" dirty="0"/>
            <a:t>: inflar-se, orgulhar-se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tem um conceito exagerado de si mesmo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faz nada indevido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pt-BR" sz="1800" b="1" kern="1200" noProof="0" dirty="0"/>
            <a:t>: agir indevidamente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age contra das normas sociais e morais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busca para si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pt-BR" sz="1800" b="1" kern="1200" noProof="0" dirty="0"/>
            <a:t>: buscar o bem alheio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Renuncia seus direitos pelo bem dos outros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irrita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pt-BR" sz="1800" b="1" kern="1200" noProof="0" dirty="0"/>
            <a:t>: tirar ponta de algo para irritar, incitar ou exasperar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é irascível nem excessivamente suscetível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guarda rancor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pt-BR" sz="1800" b="1" kern="1200" noProof="0" dirty="0"/>
            <a:t>: fazer inventário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Perdoa e não tem em conta as ofensas recebidas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alegra com injustiça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pt-BR" sz="1800" b="1" kern="1200" noProof="0" dirty="0"/>
            <a:t>: estar alegre, feliz, o encontrar-se bem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No se alegra com os erros, mas que procura corrigi-los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Suportou chicotadas, insultos e desprezo</a:t>
          </a:r>
          <a:br>
            <a:rPr lang="pt-BR" sz="2000" b="1" kern="1200" noProof="0" dirty="0"/>
          </a:br>
          <a:r>
            <a:rPr lang="pt-BR" sz="2000" b="1" kern="1200" noProof="0" dirty="0"/>
            <a:t>(Mat.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Se interessava por qualquer um que sofresse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Ensinava a verdade com clareza e convicção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da verdade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Não julgou a mulher pecadora e lhe concedeu perdão (</a:t>
          </a:r>
          <a:r>
            <a:rPr lang="pt-BR" sz="2000" b="1" kern="1200" noProof="0" dirty="0" err="1"/>
            <a:t>Jo</a:t>
          </a:r>
          <a:r>
            <a:rPr lang="pt-BR" sz="2000" b="1" kern="1200" noProof="0" dirty="0"/>
            <a:t>.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Confiou na sinceridade de Zaqueu</a:t>
          </a:r>
          <a:br>
            <a:rPr lang="pt-BR" sz="2000" b="1" kern="1200" noProof="0" dirty="0"/>
          </a:br>
          <a:r>
            <a:rPr lang="pt-BR" sz="2000" b="1" kern="1200" noProof="0" dirty="0"/>
            <a:t>(</a:t>
          </a:r>
          <a:r>
            <a:rPr lang="pt-BR" sz="2000" b="1" kern="1200" noProof="0" dirty="0" err="1"/>
            <a:t>Lc</a:t>
          </a:r>
          <a:r>
            <a:rPr lang="pt-BR" sz="2000" b="1" kern="1200" noProof="0" dirty="0"/>
            <a:t>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Preparou 12 homens para uma missão "impossível"”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Suportou fome, rejeição, dor e perseguição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suporta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91840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buscou honras e juntou-se aos humildes</a:t>
          </a:r>
        </a:p>
      </dsp:txBody>
      <dsp:txXfrm>
        <a:off x="431952" y="216480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sente inveja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Embora fosse o Rei do Universo, não se gabava disso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tx1"/>
              </a:solidFill>
            </a:rPr>
            <a:t>Não é jactancioso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Estava disposto a fazer os trabalhos mais humildes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é soberbo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Agiu com cortesia e correção com todos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tx1"/>
              </a:solidFill>
            </a:rPr>
            <a:t>Não faz nada de impróprio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Sempre cumpriu a vontade do Pai 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busca o seu próprio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Mesmo quando  espancado, respondia educadamente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se irrita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pediu perdão por aqueles que o crucificaram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Lc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guarda rancor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Falava duramente aos fariseus injustos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tx1"/>
              </a:solidFill>
            </a:rPr>
            <a:t>Não se alegra com a injustiça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pt-BR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RETRATO DO AMOR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403398" y="3887531"/>
            <a:ext cx="3069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7 de 15 de agosto de 2026</a:t>
            </a:r>
            <a:endParaRPr lang="pt-BR" sz="16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56206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pt-BR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RETRATO DE JESUS</a:t>
            </a:r>
            <a:endParaRPr lang="pt-BR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209550" y="594300"/>
            <a:ext cx="1177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“Este é o meu mandamento: que vocês se amem uns aos outros, assim como eu os amei" (João 15:12)</a:t>
            </a:r>
            <a:endParaRPr lang="pt-BR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378565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A PERSEVERANÇA DO
AMOR</a:t>
            </a:r>
            <a:endParaRPr lang="pt-BR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A MAIOR DAS VIRTUDES</a:t>
            </a:r>
            <a:endParaRPr lang="pt-BR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“E agora restam fé, esperança e amor, esses três; mas o maior deles é o amor"
(1 Coríntios 13:13)</a:t>
            </a:r>
            <a:endParaRPr lang="pt-BR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41773" y="1341477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Os coríntios mostravam, com sua atitude, o que o amor não faz: eram invejosos; arrogantes; vaidosos; agiam de forma inadequada; eram egoístas; irritados; eram rancorosos; e toleravam o pecado.</a:t>
            </a:r>
            <a:endParaRPr lang="pt-BR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Quando Jesus vier, o pecado deixará de existir, e desfrutaremos da vida eterna com Ele. Então profecia, línguas e outros dons, junto com fé e esperança, não serão mais necessários. Mas o amor vai durar para sempre </a:t>
            </a:r>
            <a:r>
              <a:rPr lang="pt-BR" sz="2000" b="1" noProof="0" dirty="0"/>
              <a:t>(1Co.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41772" y="2655391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Como eles, devemos abandonar essas falhas e abundar nas virtudes do amor, como Paulo nos ensina, para usar corretamente os dons espirituais. Além disso, ele nos convida a permanecer em outras duas virtudes: fé e esperança.</a:t>
            </a:r>
            <a:endParaRPr lang="pt-BR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800" b="1" dirty="0">
                <a:latin typeface="Constantia" panose="02030602050306030303" pitchFamily="18" charset="0"/>
              </a:rPr>
              <a:t>“Deus é amor. O amor do Pai e do Filho é uma característica de todo crente. A Palavra de Deus é o canal pelo qual o amor divino alcança o homem. A verdade de Deus é o meio pelo qual o intelecto humano é alcançado. O Espírito Santo é dado ao instrumento humano que trabalha em cooperação com os instrumentos divinos. Transforma a mente e o caráter, permitindo que o homem contemple Aquele que é invisível. O amor perfeito só pode ser desfrutado por meio da aceitação da verdade e da recepção do Espírito Santo”</a:t>
            </a:r>
            <a:endParaRPr lang="pt-BR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108151" y="5982381"/>
            <a:ext cx="4090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(Deus Cuida de Nós, 9 de outubro)</a:t>
            </a:r>
            <a:endParaRPr lang="pt-BR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«E agora restam fé, esperança e amor, esses três; Mas o maior deles é o amor»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Coríntios 13:13)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2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468086"/>
            <a:ext cx="7667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1 Coríntios 13 é conhecido como "o capítulo do amor." O que é definido aqui não é um tipo romântico de amor, mas um tipo muito mais profundo de amor: o amor divino.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87503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16923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amor é o motor que direciona todas as nossas ações, a razão pela qual fazemos o que é para benefício daqueles com quem nos relacionamos.</a:t>
            </a:r>
            <a:endParaRPr lang="pt-BR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40879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explica magnificamente como mostrar em nossas vidas o amor de Deus que foi derramado em nossos corações </a:t>
            </a:r>
            <a:r>
              <a:rPr lang="pt-BR" sz="2000" b="1" noProof="0" dirty="0"/>
              <a:t>(Rom.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t-BR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 SUPREMACIA DO AMOR</a:t>
            </a:r>
            <a:endParaRPr lang="pt-BR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O CAMINHO MAIS EXCELENTE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“Busquem, portanto, os melhores dons. Mas eu te mostro um caminho ainda mais excelente” </a:t>
            </a:r>
            <a:r>
              <a:rPr lang="pt-BR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Coríntios 12:31)</a:t>
            </a:r>
            <a:endParaRPr lang="pt-BR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3644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Que tipo de amor Paulo está apresentando em 1 Coríntios 13, e por que ele supera qualquer dom espiritual? </a:t>
            </a:r>
            <a:r>
              <a:rPr lang="pt-BR" sz="2000" b="1" noProof="0" dirty="0"/>
              <a:t>(1Co.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46585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Nenhum dom espiritual é útil se não for exercido a partir desse tipo de amor. Na realidade, todas as nossas ações e pensamentos devem estar impregnados de amor </a:t>
            </a:r>
            <a:r>
              <a:rPr lang="pt-BR" sz="2000" b="1" dirty="0" err="1"/>
              <a:t>agapē</a:t>
            </a:r>
            <a:r>
              <a:rPr lang="pt-BR" sz="2000" b="1" dirty="0"/>
              <a:t>.</a:t>
            </a:r>
            <a:endParaRPr lang="pt-BR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8192" y="5842337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Jesus nos alertou que, por causa da maldade, esse amor esfriaria</a:t>
            </a:r>
            <a:br>
              <a:rPr lang="pt-BR" sz="2000" b="1" dirty="0"/>
            </a:br>
            <a:r>
              <a:rPr lang="pt-BR" sz="2000" b="1" dirty="0"/>
              <a:t>(Mateus 24:12). Mas não podemos permitir que isso aconteça em nós, em nossos lares ou em nossas igrejas.</a:t>
            </a:r>
            <a:endParaRPr lang="pt-BR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066630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Em grego, existem várias palavras para definir amor. Paulo escolhe o </a:t>
            </a:r>
            <a:r>
              <a:rPr lang="pt-BR" sz="2000" b="1" dirty="0" err="1"/>
              <a:t>agapē</a:t>
            </a:r>
            <a:r>
              <a:rPr lang="pt-BR" sz="2000" b="1" dirty="0"/>
              <a:t> (amor altruísta, incondicional e reflexivo, buscando apenas o bem-estar do amado), que é o mesmo amor que João usa quando diz que "Deus é amor" (1 João 4:8).</a:t>
            </a:r>
            <a:endParaRPr lang="pt-BR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378565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AS CARACTERÍSTICAS DO
AMOR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QUE O AMOR FAZ</a:t>
            </a:r>
            <a:endParaRPr lang="pt-BR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362700" y="-38885"/>
            <a:ext cx="58293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O amor é paciente, é bondoso; […] não se alegra com a injustiça. Tudo sofre, tudo espera, todo suporta" (1 Coríntios 13:4-7)</a:t>
            </a:r>
            <a:endParaRPr lang="pt-BR" sz="1400" b="1" noProof="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531601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0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O QUE O AMOR NÃO FAZ</a:t>
            </a:r>
            <a:endParaRPr lang="pt-BR" sz="3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02816"/>
            <a:ext cx="3581399" cy="203132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amor não inveja, o amor não é jactancioso, não é soberbo; não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az nada indevido, não busca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para si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não se irrita, não guarda rancor; não se alegra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com a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injustiça […]” </a:t>
            </a:r>
            <a:r>
              <a:rPr lang="pt-BR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Coríntios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024098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pt-BR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RETRATO DE JESUS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247649" y="594300"/>
            <a:ext cx="116966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Este é meu mandamento: Que vocês se amem uns aos outros, assim como eu os amei</a:t>
            </a:r>
            <a:r>
              <a:rPr lang="pt-B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pt-BR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(João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817278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1247</Words>
  <Application>Microsoft Office PowerPoint</Application>
  <PresentationFormat>Panorámica</PresentationFormat>
  <Paragraphs>116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Arial</vt:lpstr>
      <vt:lpstr>Aptos Display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102</cp:revision>
  <dcterms:created xsi:type="dcterms:W3CDTF">2026-07-11T14:17:46Z</dcterms:created>
  <dcterms:modified xsi:type="dcterms:W3CDTF">2026-07-19T06:02:51Z</dcterms:modified>
</cp:coreProperties>
</file>