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746" autoAdjust="0"/>
  </p:normalViewPr>
  <p:slideViewPr>
    <p:cSldViewPr snapToGrid="0">
      <p:cViewPr varScale="1">
        <p:scale>
          <a:sx n="27" d="100"/>
          <a:sy n="27" d="100"/>
        </p:scale>
        <p:origin x="114" y="1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1410</Words>
  <Application>Microsoft Office PowerPoint</Application>
  <PresentationFormat>Panorámica</PresentationFormat>
  <Paragraphs>102</Paragraphs>
  <Slides>13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Aptos Display</vt:lpstr>
      <vt:lpstr>Constantia</vt:lpstr>
      <vt:lpstr>Aptos</vt:lpstr>
      <vt:lpstr>Comic Sans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73</cp:revision>
  <dcterms:created xsi:type="dcterms:W3CDTF">2026-07-19T13:36:46Z</dcterms:created>
  <dcterms:modified xsi:type="dcterms:W3CDTF">2026-08-21T05:07:02Z</dcterms:modified>
</cp:coreProperties>
</file>