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6" r:id="rId3"/>
    <p:sldId id="272" r:id="rId4"/>
    <p:sldId id="273" r:id="rId5"/>
    <p:sldId id="260" r:id="rId6"/>
    <p:sldId id="268" r:id="rId7"/>
    <p:sldId id="261" r:id="rId8"/>
    <p:sldId id="262" r:id="rId9"/>
    <p:sldId id="270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72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Consolação de Deus</a:t>
          </a:r>
          <a:endParaRPr lang="pt-BR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nos liberta do medo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nos lembra das vezes em que Ele nos ajudou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  <a:effectLst/>
            </a:rPr>
            <a:t>Nos ajuda a suportar a aflição</a:t>
          </a:r>
          <a:endParaRPr lang="pt-BR" sz="2000" noProof="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  <a:effectLst/>
            </a:rPr>
            <a:t>nos leva à maturidade espiritual</a:t>
          </a:r>
          <a:endParaRPr lang="pt-BR" sz="2000" noProof="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  <a:effectLst/>
            </a:rPr>
            <a:t>nos incentiva a interceder pelos outros</a:t>
          </a:r>
          <a:endParaRPr lang="pt-BR" sz="2000" noProof="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Confortamos assim como fomos confortados por Deus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Macedônia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Judeia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pt-BR" sz="2000" b="1" noProof="0" dirty="0"/>
            <a:t>Éfeso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Macedônia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Judeia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Consolação de Deus</a:t>
          </a:r>
          <a:endParaRPr lang="pt-BR" sz="36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nos liberta do medo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nos lembra das vezes em que Ele nos ajudou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  <a:effectLst/>
            </a:rPr>
            <a:t>Nos ajuda a suportar a aflição</a:t>
          </a:r>
          <a:endParaRPr lang="pt-BR" sz="2000" kern="1200" noProof="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  <a:effectLst/>
            </a:rPr>
            <a:t>nos leva à maturidade espiritual</a:t>
          </a:r>
          <a:endParaRPr lang="pt-BR" sz="2000" kern="1200" noProof="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  <a:effectLst/>
            </a:rPr>
            <a:t>nos incentiva a interceder pelos outros</a:t>
          </a:r>
          <a:endParaRPr lang="pt-BR" sz="2000" kern="1200" noProof="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Confortamos assim como fomos confortados por Deus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Macedônia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Judeia</a:t>
          </a: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Éfeso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Macedônia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Judeia</a:t>
          </a: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pt-BR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MOVIDO PELO AMOR</a:t>
            </a:r>
            <a:endParaRPr lang="pt-BR" sz="3900" b="1" noProof="0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939443" y="6419850"/>
            <a:ext cx="3252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9 para 29 de agosto de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«Pois, por causa da grande tribulação e angústia do coração, escrevi para eles com muitas lágrimas; não que possam ficar contristados, mas que possam saber o quanto eu os amo» </a:t>
            </a:r>
            <a:br>
              <a: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</a:b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Coríntios 2:4)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pt-BR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O Consolo de Deus no Sofrimento.</a:t>
            </a:r>
            <a:endParaRPr lang="pt-BR" sz="2000" b="1" noProof="0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pt-BR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Santidade e Sinceridade no Ministério.</a:t>
            </a:r>
            <a:endParaRPr lang="pt-BR" sz="2000" b="1" noProof="0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pt-BR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Comportando-se com sabedoria.</a:t>
            </a:r>
            <a:endParaRPr lang="pt-BR" sz="2000" b="1" noProof="0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pt-B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Perdão e restauração.</a:t>
            </a:r>
            <a:endParaRPr lang="pt-BR" sz="2000" b="1" noProof="0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pt-BR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A fragrância de Cristo.</a:t>
            </a:r>
            <a:endParaRPr lang="pt-BR" sz="2000" b="1" noProof="0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Ao nos imergirmos no estudo da segunda epístola de Paulo aos Coríntios, observamos que o apóstolo está muito interessado no bem-estar da igreja.</a:t>
            </a:r>
            <a:endParaRPr lang="pt-BR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prepara a igreja para enfrentar essas dificuldades, tanto internas quanto externas, e as ensina a formar um corpo unido em amor altruísta. Com essas dicas, podemos aprender hoje a ser "o cheiro da vida para a vida."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Embora nunca tenha sido fácil seguir os caminhos de Deus neste mundo pecaminoso, no primeiro século declarar-se cristão podia causar sérias dificuldades.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pt-BR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CONSOLO DE DEUS NO SOFRIMENTO</a:t>
            </a:r>
            <a:endParaRPr lang="pt-BR" sz="4400" b="1" noProof="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"[Deus] nos conforta em todos os nossos sofrimentos, para que também possamos confortar os que sofrem, dando-lhes o mesmo conforto que nos deu." </a:t>
            </a:r>
            <a:r>
              <a:rPr lang="pt-BR" sz="1400" b="1" noProof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Coríntios 1:4 </a:t>
            </a:r>
            <a:r>
              <a:rPr lang="pt-BR" sz="1100" b="1" noProof="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DHHe</a:t>
            </a:r>
            <a:r>
              <a:rPr lang="pt-BR" sz="1400" b="1" noProof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2 Coríntios é a epístola na qual Paulo fala mais abundantemente sobre o conforto. A igreja estava passando por um momento difícil e a carta anterior de Paulo os havia mergulhado em um estado de tristeza.</a:t>
            </a:r>
            <a:endParaRPr lang="pt-BR" sz="2000" b="1" noProof="0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822420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84996" y="3664121"/>
            <a:ext cx="291700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Ele mesmo já havia passado por tempos em que sua própria vida esteve em risco e ficou desanimado (2 Coríntios 1:8-10). Mas Deus o confortou, e agora ele passa esse conforto para a igreja </a:t>
            </a:r>
            <a:r>
              <a:rPr lang="pt-BR" sz="2000" b="1" noProof="0" dirty="0"/>
              <a:t>(2Co.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4119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Mas essa tristeza era "segundo Deus", até o arrependimento (2 Coríntios 7:10). Então Paulo não quer que essa tristeza os domine, mas sim que seja confortado.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SANTIDADE E SINCERIDADE NO MINISTÉRIO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“Para nós, a razão da satisfação é o testemunho da nossa consciência: Nós nos comportamos no mundo, e especialmente entre vocês, com a santidade e sinceridade que vêm de Deus. Nossa conduta não se conformou à sabedoria humana, mas à graça de Deus” </a:t>
            </a:r>
            <a:r>
              <a:rPr lang="pt-BR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Coríntios 1:12 </a:t>
            </a:r>
            <a:r>
              <a:rPr lang="pt-BR" sz="11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NVI</a:t>
            </a:r>
            <a:r>
              <a:rPr lang="pt-BR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pt-BR" sz="1100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209550" y="1610410"/>
            <a:ext cx="7223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Algumas pessoas desprezavam Paulo, acusando-o de ser fraco e indeciso (2 Coríntios 10:10). Por essa razão, e para que seu conselho fosse recebido e aceito, era necessário que o apóstolo se defendesse contra tais acusações.</a:t>
            </a:r>
            <a:endParaRPr lang="pt-BR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Ele e seus colaboradores podiam afirmar com confiança que sua conduta era sagrada e sincera, tanto dentro quanto fora dela.</a:t>
            </a:r>
            <a:endParaRPr lang="pt-BR" sz="2000" b="1" noProof="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3186" y="4303455"/>
            <a:ext cx="47588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Por essa razão, os escritos de Paulo estavam livres de intenções ocultas. Eu esperava que essas cartas fossem lidas e compreendidas nesse contexto de santidade e sinceridade, ou seja, escritas por amor a elas, buscando apenas o bem delas</a:t>
            </a:r>
            <a:br>
              <a:rPr lang="pt-BR" sz="2000" b="1" noProof="0" dirty="0"/>
            </a:br>
            <a:r>
              <a:rPr lang="pt-BR" sz="2000" b="1" noProof="0" dirty="0"/>
              <a:t>(2Co.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207249" y="2933849"/>
            <a:ext cx="7223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Como homem, ele se considerava uma coisa pequena (Efésios 3:8). Mas, pela graça de Deus, ele podia se orgulhar de ter a consciência tranquila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COMPORTE-SE BEM.</a:t>
            </a:r>
            <a:endParaRPr lang="pt-BR" sz="4400" b="1" noProof="0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861774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“Mas invoco Deus como testemunha sobre minha alma, que por ser indulgente a vocês ainda não passei para Corinto” </a:t>
            </a:r>
            <a:br>
              <a:rPr lang="pt-B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pt-BR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Coríntios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476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Em sua primeira carta, Paulo informou os coríntios sobre o itinerário que planejava seguir </a:t>
            </a:r>
            <a:r>
              <a:rPr lang="pt-BR" sz="2000" b="1" noProof="0" dirty="0"/>
              <a:t>(1Co.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3562753"/>
              </p:ext>
            </p:extLst>
          </p:nvPr>
        </p:nvGraphicFramePr>
        <p:xfrm>
          <a:off x="914400" y="2631565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19049" y="2991565"/>
            <a:ext cx="12239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Em uma carta posterior (perdida, 2 Coríntios 7:8), ele informou que os visitaria duas vezes </a:t>
            </a:r>
            <a:r>
              <a:rPr lang="pt-BR" sz="2000" b="1" noProof="0" dirty="0"/>
              <a:t>(2Co.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745288"/>
              </p:ext>
            </p:extLst>
          </p:nvPr>
        </p:nvGraphicFramePr>
        <p:xfrm>
          <a:off x="914400" y="3391675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981683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No entanto, ele havia mudado seus planos e decidiu não fazer aquela primeira visita (2 Coríntios 1:23). Essas mudanças levaram alguns a criticá-lo por ser instável e hesitante. Por que ele havia mudado?</a:t>
            </a:r>
            <a:endParaRPr lang="pt-BR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689" y="3791785"/>
            <a:ext cx="4823545" cy="271324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371574"/>
            <a:ext cx="6935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A presença de Paulo em Corinto parecia necessária devido aos problemas lá. Mas a oposição que ele encontraria envolvia um confronto que ele queria evitar, por causa do grande amor que tinha por eles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PERDÃO E RESTAURAÇÃO</a:t>
            </a:r>
            <a:endParaRPr lang="pt-BR" sz="4400" b="1" spc="300" noProof="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“E a quem perdoas, eu também perdoo; pois o que perdoei, se perdoei alguma coisa, fiz por você na presença de Cristo” </a:t>
            </a:r>
            <a:r>
              <a:rPr lang="pt-BR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Coríntios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Enquanto Paulo seguia para Troas, Tito foi para Corinto. De Troas, Paulo foi para a Macedônia. Mas ele sentia grande pesar por Tito não tê-lo encontrado em Troas para lhe dar notícias sobre a igreja coríntia </a:t>
            </a:r>
            <a:r>
              <a:rPr lang="pt-BR" sz="2000" b="1" noProof="0" dirty="0"/>
              <a:t>(2Co.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Um dos pontos que precisavam resolver estava relacionado à disciplina eclesiástica. Em obediência ao apóstolo, a parte infratora foi repreendida, e a parte ofensora aceitou a repreensão. Agora, Paulo pede que deem o próximo passo: perdão e restauração </a:t>
            </a:r>
            <a:r>
              <a:rPr lang="pt-BR" sz="2000" b="1" noProof="0" dirty="0"/>
              <a:t>(2Co.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Logo depois, Tito finalmente encontrou Paulo na Macedônia. Ele contou como a igreja reagiu muito favoravelmente às advertências do apóstolo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hqprint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PERFUME DE CRISTO</a:t>
            </a:r>
            <a:endParaRPr lang="pt-BR" sz="4400" b="1" spc="60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4041" y="644736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“Pois para Deus somos um doce aroma de Cristo nos que são salvos e nos que perecem” </a:t>
            </a:r>
            <a:r>
              <a:rPr lang="pt-BR" sz="1400" b="1" noProof="0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Coríntios 2:15)</a:t>
            </a:r>
            <a:endParaRPr lang="pt-BR" b="1" noProof="0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Comentando como Deus "abriu a porta" para que o evangelho fosse pregado com sucesso em Troas, Paulo explode em um grito de louvor e vitória: "Mas graças a Deus, que nos guia sempre em triunfo em Cristo Jesus, e por meio de nós manifesta em todos os lugares o aroma do seu conhecimento” </a:t>
            </a:r>
            <a:r>
              <a:rPr lang="pt-BR" sz="2000" b="1" noProof="0" dirty="0"/>
              <a:t>(2Co.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Como um cheiro onipresente, o conhecimento de Cristo chega a toda alma. Para os Coríntios, assim como para nós, esse odor é para a vida eterna. No entanto, para aqueles que rejeitam o chamado, é um cheiro de morte (</a:t>
            </a:r>
            <a:r>
              <a:rPr lang="pt-BR" sz="2000" b="1" noProof="0" dirty="0"/>
              <a:t>2Co.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Focando na responsabilidade que isso implica, Paulo afirma que a mensagem deve ser transmitida com sinceridade, sem buscar nenhum benefício pessoal, mas a salvação dos ouvintes </a:t>
            </a:r>
            <a:r>
              <a:rPr lang="pt-BR" sz="2000" b="1" noProof="0" dirty="0"/>
              <a:t>(2Co.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7694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1003252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800" b="1" dirty="0">
                <a:latin typeface="Constantia" panose="02030602050306030303" pitchFamily="18" charset="0"/>
              </a:rPr>
              <a:t>“Esse fiel mensageiro [Tito] lhe trouxe a boa notícia de que uma mudança maravilhosa havia ocorrido entre os crentes coríntios. Muitos aceitaram a instrução da carta de Paulo e se arrependeram de seus pecados. A vida que levavam agora não era mais uma crítica ao cristianismo, mas exercia uma influência poderosa em favor da piedade prática. […]
Que o arrependimento produzido pela influência da graça divina no coração leva à confissão e ao abandono do pecado. Tais foram os primeiros frutos que o apóstolo declarou terem sido vistos na vida dos crentes coríntios”</a:t>
            </a:r>
            <a:endParaRPr lang="pt-BR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953282" y="5905938"/>
            <a:ext cx="4011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(Atos dos Apóstolos, </a:t>
            </a:r>
            <a:r>
              <a:rPr lang="pt-BR" sz="1600" b="1" noProof="0" dirty="0"/>
              <a:t>pp. 260-261)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1201</Words>
  <Application>Microsoft Office PowerPoint</Application>
  <PresentationFormat>Panorámica</PresentationFormat>
  <Paragraphs>56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Comic Sans MS</vt:lpstr>
      <vt:lpstr>Aptos Display</vt:lpstr>
      <vt:lpstr>Arial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58</cp:revision>
  <dcterms:created xsi:type="dcterms:W3CDTF">2026-07-22T06:08:40Z</dcterms:created>
  <dcterms:modified xsi:type="dcterms:W3CDTF">2026-08-24T06:51:06Z</dcterms:modified>
</cp:coreProperties>
</file>