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89" r:id="rId2"/>
    <p:sldId id="286" r:id="rId3"/>
    <p:sldId id="291" r:id="rId4"/>
    <p:sldId id="259" r:id="rId5"/>
    <p:sldId id="260" r:id="rId6"/>
    <p:sldId id="292" r:id="rId7"/>
    <p:sldId id="293" r:id="rId8"/>
    <p:sldId id="294" r:id="rId9"/>
    <p:sldId id="288" r:id="rId10"/>
    <p:sldId id="287" r:id="rId11"/>
  </p:sldIdLst>
  <p:sldSz cx="12192000" cy="6858000"/>
  <p:notesSz cx="6858000" cy="9144000"/>
  <p:embeddedFontLst>
    <p:embeddedFont>
      <p:font typeface="Comic Sans MS" panose="030F0702030302020204" pitchFamily="66" charset="0"/>
      <p:regular r:id="rId12"/>
      <p:bold r:id="rId13"/>
      <p:italic r:id="rId14"/>
      <p:boldItalic r:id="rId15"/>
    </p:embeddedFont>
    <p:embeddedFont>
      <p:font typeface="Constantia" panose="02030602050306030303" pitchFamily="18" charset="0"/>
      <p:regular r:id="rId16"/>
      <p:bold r:id="rId17"/>
      <p:italic r:id="rId18"/>
      <p:boldItalic r:id="rId1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 qsCatId="3D" csTypeId="urn:microsoft.com/office/officeart/2005/8/colors/colorful1"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pt-BR" b="1" noProof="0" dirty="0">
              <a:effectLst>
                <a:outerShdw blurRad="38100" dist="38100" dir="2700000" algn="tl">
                  <a:srgbClr val="000000"/>
                </a:outerShdw>
              </a:effectLst>
            </a:rPr>
            <a:t>Quem foi chamado para o ministério profético?</a:t>
          </a:r>
          <a:endParaRPr lang="pt-BR"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pt-BR" b="1" noProof="0" dirty="0">
              <a:effectLst>
                <a:outerShdw blurRad="38100" dist="38100" dir="2700000" algn="tl">
                  <a:srgbClr val="000000"/>
                </a:outerShdw>
              </a:effectLst>
            </a:rPr>
            <a:t>Como os profetas se comportavam?</a:t>
          </a:r>
          <a:endParaRPr lang="pt-BR"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pt-BR" b="1" noProof="0" dirty="0">
              <a:effectLst>
                <a:outerShdw blurRad="38100" dist="38100" dir="2700000" algn="tl">
                  <a:srgbClr val="000000"/>
                </a:outerShdw>
              </a:effectLst>
            </a:rPr>
            <a:t>Que trabalho faziam os profetas?</a:t>
          </a:r>
          <a:endParaRPr lang="pt-BR"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pt-BR" b="1" noProof="0" dirty="0">
              <a:effectLst>
                <a:outerShdw blurRad="38100" dist="38100" dir="2700000" algn="tl">
                  <a:srgbClr val="000000"/>
                </a:outerShdw>
              </a:effectLst>
            </a:rPr>
            <a:t>Quais mulheres tiveram o dom da profecia?</a:t>
          </a:r>
          <a:endParaRPr lang="pt-BR"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pt-BR" b="1" noProof="0" dirty="0">
              <a:effectLst>
                <a:outerShdw blurRad="38100" dist="38100" dir="2700000" algn="tl">
                  <a:srgbClr val="000000"/>
                </a:outerShdw>
              </a:effectLst>
            </a:rPr>
            <a:t>Quais características tinham os falsos profetas?</a:t>
          </a:r>
          <a:endParaRPr lang="pt-BR"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0057AC-8CF6-436E-B0AC-091266B00293}" type="doc">
      <dgm:prSet loTypeId="urn:microsoft.com/office/officeart/2005/8/layout/hList1" loCatId="list" qsTypeId="urn:microsoft.com/office/officeart/2005/8/quickstyle/3d3" qsCatId="3D" csTypeId="urn:microsoft.com/office/officeart/2005/8/colors/colorful5" csCatId="colorful" phldr="1"/>
      <dgm:spPr/>
      <dgm:t>
        <a:bodyPr/>
        <a:lstStyle/>
        <a:p>
          <a:endParaRPr lang="es-ES"/>
        </a:p>
      </dgm:t>
    </dgm:pt>
    <dgm:pt modelId="{32A1EF6E-710A-4AC6-97AB-7552837DB366}">
      <dgm:prSet/>
      <dgm:spPr/>
      <dgm:t>
        <a:bodyPr/>
        <a:lstStyle/>
        <a:p>
          <a:r>
            <a:rPr lang="pt-BR" b="1" noProof="0" dirty="0">
              <a:effectLst>
                <a:outerShdw blurRad="38100" dist="38100" dir="2700000" algn="tl">
                  <a:srgbClr val="000000">
                    <a:alpha val="43137"/>
                  </a:srgbClr>
                </a:outerShdw>
              </a:effectLst>
            </a:rPr>
            <a:t>Com os reis</a:t>
          </a:r>
          <a:endParaRPr lang="pt-BR" noProof="0" dirty="0">
            <a:effectLst>
              <a:outerShdw blurRad="38100" dist="38100" dir="2700000" algn="tl">
                <a:srgbClr val="000000">
                  <a:alpha val="43137"/>
                </a:srgbClr>
              </a:outerShdw>
            </a:effectLst>
          </a:endParaRPr>
        </a:p>
      </dgm:t>
    </dgm:pt>
    <dgm:pt modelId="{D54F2264-1788-42D5-A57A-ADF139F2D116}" type="parTrans" cxnId="{2A18B4F4-B238-46E5-B5A4-B7056C962102}">
      <dgm:prSet/>
      <dgm:spPr/>
      <dgm:t>
        <a:bodyPr/>
        <a:lstStyle/>
        <a:p>
          <a:endParaRPr lang="es-ES"/>
        </a:p>
      </dgm:t>
    </dgm:pt>
    <dgm:pt modelId="{638D59FC-3C2F-4087-82E5-3957CCEF5BC3}" type="sibTrans" cxnId="{2A18B4F4-B238-46E5-B5A4-B7056C962102}">
      <dgm:prSet/>
      <dgm:spPr/>
      <dgm:t>
        <a:bodyPr/>
        <a:lstStyle/>
        <a:p>
          <a:endParaRPr lang="es-ES"/>
        </a:p>
      </dgm:t>
    </dgm:pt>
    <dgm:pt modelId="{ABA2781E-153C-45D7-8773-7C789B16E8B5}">
      <dgm:prSet custT="1"/>
      <dgm:spPr/>
      <dgm:t>
        <a:bodyPr/>
        <a:lstStyle/>
        <a:p>
          <a:pPr marL="265113" indent="0">
            <a:buSzPct val="120000"/>
            <a:buFontTx/>
            <a:buNone/>
          </a:pPr>
          <a:r>
            <a:rPr lang="pt-BR" sz="2000" b="1" noProof="0" dirty="0"/>
            <a:t>Os ungiram</a:t>
          </a:r>
          <a:br>
            <a:rPr lang="pt-BR" sz="2000" b="1" noProof="0" dirty="0"/>
          </a:br>
          <a:r>
            <a:rPr lang="pt-BR" sz="2000" b="1" noProof="0" dirty="0"/>
            <a:t>(1R. 19:16)</a:t>
          </a:r>
          <a:endParaRPr lang="pt-BR" sz="2000" noProof="0" dirty="0"/>
        </a:p>
      </dgm:t>
    </dgm:pt>
    <dgm:pt modelId="{A0531B09-E7CA-4882-9097-6DB65AAE7630}" type="parTrans" cxnId="{8842D223-2810-4F72-8F10-DE8AE1CA6351}">
      <dgm:prSet/>
      <dgm:spPr/>
      <dgm:t>
        <a:bodyPr/>
        <a:lstStyle/>
        <a:p>
          <a:endParaRPr lang="es-ES"/>
        </a:p>
      </dgm:t>
    </dgm:pt>
    <dgm:pt modelId="{54CE66BE-A6D0-41EE-A1D0-BE775CD571D4}" type="sibTrans" cxnId="{8842D223-2810-4F72-8F10-DE8AE1CA6351}">
      <dgm:prSet/>
      <dgm:spPr/>
      <dgm:t>
        <a:bodyPr/>
        <a:lstStyle/>
        <a:p>
          <a:endParaRPr lang="es-ES"/>
        </a:p>
      </dgm:t>
    </dgm:pt>
    <dgm:pt modelId="{8FFB847D-4BA3-41B5-865A-4ACF65CF216C}">
      <dgm:prSet custT="1"/>
      <dgm:spPr/>
      <dgm:t>
        <a:bodyPr/>
        <a:lstStyle/>
        <a:p>
          <a:pPr marL="265113" indent="0">
            <a:buSzPct val="120000"/>
            <a:buFontTx/>
            <a:buNone/>
          </a:pPr>
          <a:r>
            <a:rPr lang="pt-BR" sz="2000" b="1" noProof="0" dirty="0"/>
            <a:t>Os incentivavam quando se saíam bem (2Cr. 15:8)</a:t>
          </a:r>
          <a:endParaRPr lang="pt-BR" sz="2000" noProof="0" dirty="0"/>
        </a:p>
      </dgm:t>
    </dgm:pt>
    <dgm:pt modelId="{3824F19C-0357-4C21-93EE-D32E4C4DC81D}" type="parTrans" cxnId="{435528BE-3AFD-4703-AB3B-89ADEB4625F0}">
      <dgm:prSet/>
      <dgm:spPr/>
      <dgm:t>
        <a:bodyPr/>
        <a:lstStyle/>
        <a:p>
          <a:endParaRPr lang="es-ES"/>
        </a:p>
      </dgm:t>
    </dgm:pt>
    <dgm:pt modelId="{5C1636D9-BF6D-4604-8FA8-EDBB7F42A35F}" type="sibTrans" cxnId="{435528BE-3AFD-4703-AB3B-89ADEB4625F0}">
      <dgm:prSet/>
      <dgm:spPr/>
      <dgm:t>
        <a:bodyPr/>
        <a:lstStyle/>
        <a:p>
          <a:endParaRPr lang="es-ES"/>
        </a:p>
      </dgm:t>
    </dgm:pt>
    <dgm:pt modelId="{A199F07A-C396-4EB2-88DE-DA6D2537CF23}">
      <dgm:prSet custT="1"/>
      <dgm:spPr/>
      <dgm:t>
        <a:bodyPr/>
        <a:lstStyle/>
        <a:p>
          <a:pPr marL="265113" indent="0">
            <a:buSzPct val="120000"/>
            <a:buFontTx/>
            <a:buNone/>
          </a:pPr>
          <a:r>
            <a:rPr lang="pt-BR" sz="2000" b="1" noProof="0" dirty="0"/>
            <a:t>Eles os confrontavam quando faziam mal (1R. 21:20)</a:t>
          </a:r>
          <a:endParaRPr lang="pt-BR" sz="2000" noProof="0" dirty="0"/>
        </a:p>
      </dgm:t>
    </dgm:pt>
    <dgm:pt modelId="{3E739785-8E7D-4849-BBE9-4822075034FA}" type="parTrans" cxnId="{8AB08552-57ED-4BF0-A095-C51558144DDE}">
      <dgm:prSet/>
      <dgm:spPr/>
      <dgm:t>
        <a:bodyPr/>
        <a:lstStyle/>
        <a:p>
          <a:endParaRPr lang="es-ES"/>
        </a:p>
      </dgm:t>
    </dgm:pt>
    <dgm:pt modelId="{5E7E80DE-0FEF-4E0F-A936-667F1DA9EA09}" type="sibTrans" cxnId="{8AB08552-57ED-4BF0-A095-C51558144DDE}">
      <dgm:prSet/>
      <dgm:spPr/>
      <dgm:t>
        <a:bodyPr/>
        <a:lstStyle/>
        <a:p>
          <a:endParaRPr lang="es-ES"/>
        </a:p>
      </dgm:t>
    </dgm:pt>
    <dgm:pt modelId="{D015BCE2-1F55-4922-B55C-724929522C83}">
      <dgm:prSet/>
      <dgm:spPr/>
      <dgm:t>
        <a:bodyPr/>
        <a:lstStyle/>
        <a:p>
          <a:r>
            <a:rPr lang="pt-BR" b="1" noProof="0" dirty="0">
              <a:effectLst>
                <a:outerShdw blurRad="38100" dist="38100" dir="2700000" algn="tl">
                  <a:srgbClr val="000000">
                    <a:alpha val="43137"/>
                  </a:srgbClr>
                </a:outerShdw>
              </a:effectLst>
            </a:rPr>
            <a:t>Com os sacerdotes</a:t>
          </a:r>
          <a:endParaRPr lang="pt-BR" noProof="0" dirty="0">
            <a:effectLst>
              <a:outerShdw blurRad="38100" dist="38100" dir="2700000" algn="tl">
                <a:srgbClr val="000000">
                  <a:alpha val="43137"/>
                </a:srgbClr>
              </a:outerShdw>
            </a:effectLst>
          </a:endParaRPr>
        </a:p>
      </dgm:t>
    </dgm:pt>
    <dgm:pt modelId="{BA61DD42-F8A2-4437-80C1-8D527F95D891}" type="parTrans" cxnId="{551E4D20-EEAF-4BAE-AB45-734543495CC5}">
      <dgm:prSet/>
      <dgm:spPr/>
      <dgm:t>
        <a:bodyPr/>
        <a:lstStyle/>
        <a:p>
          <a:endParaRPr lang="es-ES"/>
        </a:p>
      </dgm:t>
    </dgm:pt>
    <dgm:pt modelId="{1792D66E-DED5-47CD-936A-175C6BB841E0}" type="sibTrans" cxnId="{551E4D20-EEAF-4BAE-AB45-734543495CC5}">
      <dgm:prSet/>
      <dgm:spPr/>
      <dgm:t>
        <a:bodyPr/>
        <a:lstStyle/>
        <a:p>
          <a:endParaRPr lang="es-ES"/>
        </a:p>
      </dgm:t>
    </dgm:pt>
    <dgm:pt modelId="{3432A324-2336-4860-89D3-3CD1A3876C54}">
      <dgm:prSet custT="1"/>
      <dgm:spPr/>
      <dgm:t>
        <a:bodyPr/>
        <a:lstStyle/>
        <a:p>
          <a:pPr marL="265113" indent="0">
            <a:buSzPct val="120000"/>
            <a:buFontTx/>
            <a:buNone/>
          </a:pPr>
          <a:r>
            <a:rPr lang="pt-BR" sz="2000" b="1" noProof="0" dirty="0"/>
            <a:t>Os confrontavam quando faziam mal (Mal. 2:1-2)</a:t>
          </a:r>
          <a:endParaRPr lang="pt-BR" sz="2000" noProof="0" dirty="0"/>
        </a:p>
      </dgm:t>
    </dgm:pt>
    <dgm:pt modelId="{AA30E928-5DE2-46F7-A0F9-468A65CF63A9}" type="parTrans" cxnId="{74641E2E-81EE-4C99-898F-77C60B0A4A9E}">
      <dgm:prSet/>
      <dgm:spPr/>
      <dgm:t>
        <a:bodyPr/>
        <a:lstStyle/>
        <a:p>
          <a:endParaRPr lang="es-ES"/>
        </a:p>
      </dgm:t>
    </dgm:pt>
    <dgm:pt modelId="{09E7E14D-E94B-43D2-9255-2CAFE6D954DE}" type="sibTrans" cxnId="{74641E2E-81EE-4C99-898F-77C60B0A4A9E}">
      <dgm:prSet/>
      <dgm:spPr/>
      <dgm:t>
        <a:bodyPr/>
        <a:lstStyle/>
        <a:p>
          <a:endParaRPr lang="es-ES"/>
        </a:p>
      </dgm:t>
    </dgm:pt>
    <dgm:pt modelId="{637AC09B-8CA7-47CB-A589-D14019889AC5}">
      <dgm:prSet/>
      <dgm:spPr/>
      <dgm:t>
        <a:bodyPr/>
        <a:lstStyle/>
        <a:p>
          <a:r>
            <a:rPr lang="pt-BR" b="1" noProof="0" dirty="0">
              <a:effectLst>
                <a:outerShdw blurRad="38100" dist="38100" dir="2700000" algn="tl">
                  <a:srgbClr val="000000">
                    <a:alpha val="43137"/>
                  </a:srgbClr>
                </a:outerShdw>
              </a:effectLst>
            </a:rPr>
            <a:t>Com o povo</a:t>
          </a:r>
          <a:endParaRPr lang="pt-BR" noProof="0" dirty="0">
            <a:effectLst>
              <a:outerShdw blurRad="38100" dist="38100" dir="2700000" algn="tl">
                <a:srgbClr val="000000">
                  <a:alpha val="43137"/>
                </a:srgbClr>
              </a:outerShdw>
            </a:effectLst>
          </a:endParaRPr>
        </a:p>
      </dgm:t>
    </dgm:pt>
    <dgm:pt modelId="{4CAA5AF2-2984-4768-94E4-E6398A73EDBA}" type="parTrans" cxnId="{BD7CAD0A-C327-4C57-ACC3-5516A1F41894}">
      <dgm:prSet/>
      <dgm:spPr/>
      <dgm:t>
        <a:bodyPr/>
        <a:lstStyle/>
        <a:p>
          <a:endParaRPr lang="es-ES"/>
        </a:p>
      </dgm:t>
    </dgm:pt>
    <dgm:pt modelId="{7D2DFD9B-B37B-4F3E-8C83-4F4CFC4E311E}" type="sibTrans" cxnId="{BD7CAD0A-C327-4C57-ACC3-5516A1F41894}">
      <dgm:prSet/>
      <dgm:spPr/>
      <dgm:t>
        <a:bodyPr/>
        <a:lstStyle/>
        <a:p>
          <a:endParaRPr lang="es-ES"/>
        </a:p>
      </dgm:t>
    </dgm:pt>
    <dgm:pt modelId="{222FEEE9-3667-416C-92E0-4AAFE2C0DB64}">
      <dgm:prSet custT="1"/>
      <dgm:spPr/>
      <dgm:t>
        <a:bodyPr/>
        <a:lstStyle/>
        <a:p>
          <a:pPr marL="265113" indent="0">
            <a:buSzPct val="120000"/>
            <a:buFontTx/>
            <a:buNone/>
          </a:pPr>
          <a:r>
            <a:rPr lang="pt-BR" sz="2000" b="1" noProof="0" dirty="0"/>
            <a:t>Os instruíram nos caminhos de Deus (Miq. 6:8)</a:t>
          </a:r>
          <a:endParaRPr lang="pt-BR" sz="2000" noProof="0" dirty="0"/>
        </a:p>
      </dgm:t>
    </dgm:pt>
    <dgm:pt modelId="{115D26EF-C9C1-42F3-AE93-B9C60484AC8C}" type="parTrans" cxnId="{62796999-17A5-47F9-AA83-A72F1620E9D2}">
      <dgm:prSet/>
      <dgm:spPr/>
      <dgm:t>
        <a:bodyPr/>
        <a:lstStyle/>
        <a:p>
          <a:endParaRPr lang="es-ES"/>
        </a:p>
      </dgm:t>
    </dgm:pt>
    <dgm:pt modelId="{41C612D1-BABD-4CCF-9B1B-326F358DB1EF}" type="sibTrans" cxnId="{62796999-17A5-47F9-AA83-A72F1620E9D2}">
      <dgm:prSet/>
      <dgm:spPr/>
      <dgm:t>
        <a:bodyPr/>
        <a:lstStyle/>
        <a:p>
          <a:endParaRPr lang="es-ES"/>
        </a:p>
      </dgm:t>
    </dgm:pt>
    <dgm:pt modelId="{5533AD7F-497A-4A15-B135-4108F45F98B5}">
      <dgm:prSet custT="1"/>
      <dgm:spPr/>
      <dgm:t>
        <a:bodyPr/>
        <a:lstStyle/>
        <a:p>
          <a:pPr marL="265113" indent="0">
            <a:buSzPct val="120000"/>
            <a:buFontTx/>
            <a:buNone/>
          </a:pPr>
          <a:r>
            <a:rPr lang="pt-BR" sz="2000" b="1" noProof="0" dirty="0"/>
            <a:t>Declararam seu pecado (</a:t>
          </a:r>
          <a:r>
            <a:rPr lang="pt-BR" sz="2000" b="1" noProof="0" dirty="0" err="1"/>
            <a:t>Is</a:t>
          </a:r>
          <a:r>
            <a:rPr lang="pt-BR" sz="2000" b="1" noProof="0" dirty="0"/>
            <a:t>. 58:1)</a:t>
          </a:r>
          <a:endParaRPr lang="pt-BR" sz="2000" noProof="0" dirty="0"/>
        </a:p>
      </dgm:t>
    </dgm:pt>
    <dgm:pt modelId="{81E7C9F0-BF21-46E5-87C9-2194503FAB01}" type="parTrans" cxnId="{21E3FC8C-A955-4BAB-B8E2-3399E0D13A19}">
      <dgm:prSet/>
      <dgm:spPr/>
      <dgm:t>
        <a:bodyPr/>
        <a:lstStyle/>
        <a:p>
          <a:endParaRPr lang="es-ES"/>
        </a:p>
      </dgm:t>
    </dgm:pt>
    <dgm:pt modelId="{A3874F8B-0E54-4A76-A4F5-D177425A135E}" type="sibTrans" cxnId="{21E3FC8C-A955-4BAB-B8E2-3399E0D13A19}">
      <dgm:prSet/>
      <dgm:spPr/>
      <dgm:t>
        <a:bodyPr/>
        <a:lstStyle/>
        <a:p>
          <a:endParaRPr lang="es-ES"/>
        </a:p>
      </dgm:t>
    </dgm:pt>
    <dgm:pt modelId="{8269B56E-7727-40CE-B625-2C9721649A5B}">
      <dgm:prSet custT="1"/>
      <dgm:spPr/>
      <dgm:t>
        <a:bodyPr/>
        <a:lstStyle/>
        <a:p>
          <a:pPr marL="265113" indent="0">
            <a:buSzPct val="120000"/>
            <a:buFontTx/>
            <a:buNone/>
          </a:pPr>
          <a:r>
            <a:rPr lang="pt-BR" sz="2000" b="1" noProof="0" dirty="0"/>
            <a:t>Foram chamados ao arrependimento (</a:t>
          </a:r>
          <a:r>
            <a:rPr lang="pt-BR" sz="2000" b="1" noProof="0" dirty="0" err="1"/>
            <a:t>Ez</a:t>
          </a:r>
          <a:r>
            <a:rPr lang="pt-BR" sz="2000" b="1" noProof="0" dirty="0"/>
            <a:t>. 18:32)</a:t>
          </a:r>
          <a:endParaRPr lang="pt-BR" sz="2000" noProof="0" dirty="0"/>
        </a:p>
      </dgm:t>
    </dgm:pt>
    <dgm:pt modelId="{6A915703-B68C-464A-B3CD-6D6FF2AE6D7C}" type="parTrans" cxnId="{5CEA538C-7D33-4BCF-94B8-145C09C8EFBA}">
      <dgm:prSet/>
      <dgm:spPr/>
      <dgm:t>
        <a:bodyPr/>
        <a:lstStyle/>
        <a:p>
          <a:endParaRPr lang="es-ES"/>
        </a:p>
      </dgm:t>
    </dgm:pt>
    <dgm:pt modelId="{41A24FD0-218A-4673-A6E8-F36CC0CEE666}" type="sibTrans" cxnId="{5CEA538C-7D33-4BCF-94B8-145C09C8EFBA}">
      <dgm:prSet/>
      <dgm:spPr/>
      <dgm:t>
        <a:bodyPr/>
        <a:lstStyle/>
        <a:p>
          <a:endParaRPr lang="es-ES"/>
        </a:p>
      </dgm:t>
    </dgm:pt>
    <dgm:pt modelId="{C27D46B8-FC64-4971-B0A2-2587B3183C78}">
      <dgm:prSet/>
      <dgm:spPr/>
      <dgm:t>
        <a:bodyPr/>
        <a:lstStyle/>
        <a:p>
          <a:r>
            <a:rPr lang="pt-BR" b="1" noProof="0" dirty="0">
              <a:effectLst>
                <a:outerShdw blurRad="38100" dist="38100" dir="2700000" algn="tl">
                  <a:srgbClr val="000000">
                    <a:alpha val="43137"/>
                  </a:srgbClr>
                </a:outerShdw>
              </a:effectLst>
            </a:rPr>
            <a:t>Conosco</a:t>
          </a:r>
          <a:endParaRPr lang="pt-BR" noProof="0" dirty="0">
            <a:effectLst>
              <a:outerShdw blurRad="38100" dist="38100" dir="2700000" algn="tl">
                <a:srgbClr val="000000">
                  <a:alpha val="43137"/>
                </a:srgbClr>
              </a:outerShdw>
            </a:effectLst>
          </a:endParaRPr>
        </a:p>
      </dgm:t>
    </dgm:pt>
    <dgm:pt modelId="{4A743D6C-DF08-44E8-B15A-F1C4C4BA76A3}" type="parTrans" cxnId="{0D57EE1E-1FCC-42C0-A7CB-D7F4B44D9B9D}">
      <dgm:prSet/>
      <dgm:spPr/>
      <dgm:t>
        <a:bodyPr/>
        <a:lstStyle/>
        <a:p>
          <a:endParaRPr lang="es-ES"/>
        </a:p>
      </dgm:t>
    </dgm:pt>
    <dgm:pt modelId="{1E3BC3B1-B39A-4344-93C8-F0AA20C4C2AD}" type="sibTrans" cxnId="{0D57EE1E-1FCC-42C0-A7CB-D7F4B44D9B9D}">
      <dgm:prSet/>
      <dgm:spPr/>
      <dgm:t>
        <a:bodyPr/>
        <a:lstStyle/>
        <a:p>
          <a:endParaRPr lang="es-ES"/>
        </a:p>
      </dgm:t>
    </dgm:pt>
    <dgm:pt modelId="{42D742F8-5631-4DBF-BDAA-F72ABDDF6E7E}">
      <dgm:prSet custT="1"/>
      <dgm:spPr/>
      <dgm:t>
        <a:bodyPr/>
        <a:lstStyle/>
        <a:p>
          <a:pPr marL="265113" indent="0">
            <a:buSzPct val="120000"/>
            <a:buFontTx/>
            <a:buNone/>
          </a:pPr>
          <a:r>
            <a:rPr lang="pt-BR" sz="2000" b="1" noProof="0" dirty="0"/>
            <a:t>Colocam suas mensagens por escrito (2Cr. 13:22)</a:t>
          </a:r>
          <a:endParaRPr lang="pt-BR" sz="2000" noProof="0" dirty="0"/>
        </a:p>
      </dgm:t>
    </dgm:pt>
    <dgm:pt modelId="{02A884E5-50F2-41C2-8803-55FE9D27FFC1}" type="parTrans" cxnId="{B0D62F3D-9474-4F8F-84C0-A26C257B3230}">
      <dgm:prSet/>
      <dgm:spPr/>
      <dgm:t>
        <a:bodyPr/>
        <a:lstStyle/>
        <a:p>
          <a:endParaRPr lang="es-ES"/>
        </a:p>
      </dgm:t>
    </dgm:pt>
    <dgm:pt modelId="{B7E3DF12-A25C-4C6B-B07B-C1628323E25C}" type="sibTrans" cxnId="{B0D62F3D-9474-4F8F-84C0-A26C257B3230}">
      <dgm:prSet/>
      <dgm:spPr/>
      <dgm:t>
        <a:bodyPr/>
        <a:lstStyle/>
        <a:p>
          <a:endParaRPr lang="es-ES"/>
        </a:p>
      </dgm:t>
    </dgm:pt>
    <dgm:pt modelId="{681415A1-17BD-4D9A-B07E-9F06791D259D}" type="pres">
      <dgm:prSet presAssocID="{D90057AC-8CF6-436E-B0AC-091266B00293}" presName="Name0" presStyleCnt="0">
        <dgm:presLayoutVars>
          <dgm:dir/>
          <dgm:animLvl val="lvl"/>
          <dgm:resizeHandles val="exact"/>
        </dgm:presLayoutVars>
      </dgm:prSet>
      <dgm:spPr/>
    </dgm:pt>
    <dgm:pt modelId="{30C09DD5-96C1-42CE-B10E-781A9C28E698}" type="pres">
      <dgm:prSet presAssocID="{32A1EF6E-710A-4AC6-97AB-7552837DB366}" presName="composite" presStyleCnt="0"/>
      <dgm:spPr/>
    </dgm:pt>
    <dgm:pt modelId="{05340BC9-8879-4DCD-BB02-8927DB5F7B5D}" type="pres">
      <dgm:prSet presAssocID="{32A1EF6E-710A-4AC6-97AB-7552837DB366}" presName="parTx" presStyleLbl="alignNode1" presStyleIdx="0" presStyleCnt="4">
        <dgm:presLayoutVars>
          <dgm:chMax val="0"/>
          <dgm:chPref val="0"/>
          <dgm:bulletEnabled val="1"/>
        </dgm:presLayoutVars>
      </dgm:prSet>
      <dgm:spPr/>
    </dgm:pt>
    <dgm:pt modelId="{CF1B35E5-5757-45D6-95F2-5BF0798F1D58}" type="pres">
      <dgm:prSet presAssocID="{32A1EF6E-710A-4AC6-97AB-7552837DB366}" presName="desTx" presStyleLbl="alignAccFollowNode1" presStyleIdx="0" presStyleCnt="4">
        <dgm:presLayoutVars>
          <dgm:bulletEnabled val="1"/>
        </dgm:presLayoutVars>
      </dgm:prSet>
      <dgm:spPr/>
    </dgm:pt>
    <dgm:pt modelId="{68BDA093-722F-42A7-B7A1-4DCC974723B9}" type="pres">
      <dgm:prSet presAssocID="{638D59FC-3C2F-4087-82E5-3957CCEF5BC3}" presName="space" presStyleCnt="0"/>
      <dgm:spPr/>
    </dgm:pt>
    <dgm:pt modelId="{D452A645-5365-4087-BE08-D6759FF0F5B9}" type="pres">
      <dgm:prSet presAssocID="{D015BCE2-1F55-4922-B55C-724929522C83}" presName="composite" presStyleCnt="0"/>
      <dgm:spPr/>
    </dgm:pt>
    <dgm:pt modelId="{FFE4639A-A1BC-48B9-BB6E-193C8A90B79C}" type="pres">
      <dgm:prSet presAssocID="{D015BCE2-1F55-4922-B55C-724929522C83}" presName="parTx" presStyleLbl="alignNode1" presStyleIdx="1" presStyleCnt="4">
        <dgm:presLayoutVars>
          <dgm:chMax val="0"/>
          <dgm:chPref val="0"/>
          <dgm:bulletEnabled val="1"/>
        </dgm:presLayoutVars>
      </dgm:prSet>
      <dgm:spPr/>
    </dgm:pt>
    <dgm:pt modelId="{53DF6662-7B4C-4132-A7BC-60CF82E77731}" type="pres">
      <dgm:prSet presAssocID="{D015BCE2-1F55-4922-B55C-724929522C83}" presName="desTx" presStyleLbl="alignAccFollowNode1" presStyleIdx="1" presStyleCnt="4">
        <dgm:presLayoutVars>
          <dgm:bulletEnabled val="1"/>
        </dgm:presLayoutVars>
      </dgm:prSet>
      <dgm:spPr/>
    </dgm:pt>
    <dgm:pt modelId="{3D6663FD-894E-435D-ACC4-9A26919700F5}" type="pres">
      <dgm:prSet presAssocID="{1792D66E-DED5-47CD-936A-175C6BB841E0}" presName="space" presStyleCnt="0"/>
      <dgm:spPr/>
    </dgm:pt>
    <dgm:pt modelId="{202025F2-D32C-4B5E-A0EC-35F91623ED53}" type="pres">
      <dgm:prSet presAssocID="{637AC09B-8CA7-47CB-A589-D14019889AC5}" presName="composite" presStyleCnt="0"/>
      <dgm:spPr/>
    </dgm:pt>
    <dgm:pt modelId="{DEFE3BFD-63AE-46D0-8338-9DA444A1BDAE}" type="pres">
      <dgm:prSet presAssocID="{637AC09B-8CA7-47CB-A589-D14019889AC5}" presName="parTx" presStyleLbl="alignNode1" presStyleIdx="2" presStyleCnt="4">
        <dgm:presLayoutVars>
          <dgm:chMax val="0"/>
          <dgm:chPref val="0"/>
          <dgm:bulletEnabled val="1"/>
        </dgm:presLayoutVars>
      </dgm:prSet>
      <dgm:spPr/>
    </dgm:pt>
    <dgm:pt modelId="{75A5ECA1-1260-4949-AE3C-6090613AD70F}" type="pres">
      <dgm:prSet presAssocID="{637AC09B-8CA7-47CB-A589-D14019889AC5}" presName="desTx" presStyleLbl="alignAccFollowNode1" presStyleIdx="2" presStyleCnt="4">
        <dgm:presLayoutVars>
          <dgm:bulletEnabled val="1"/>
        </dgm:presLayoutVars>
      </dgm:prSet>
      <dgm:spPr/>
    </dgm:pt>
    <dgm:pt modelId="{CEBFBDBD-259A-4F19-A41E-F8D0531A78A2}" type="pres">
      <dgm:prSet presAssocID="{7D2DFD9B-B37B-4F3E-8C83-4F4CFC4E311E}" presName="space" presStyleCnt="0"/>
      <dgm:spPr/>
    </dgm:pt>
    <dgm:pt modelId="{BFEBD845-0D9F-48F2-A73A-E5E05B099E8A}" type="pres">
      <dgm:prSet presAssocID="{C27D46B8-FC64-4971-B0A2-2587B3183C78}" presName="composite" presStyleCnt="0"/>
      <dgm:spPr/>
    </dgm:pt>
    <dgm:pt modelId="{8B58166E-5A6E-4E39-A943-90284F6DCE41}" type="pres">
      <dgm:prSet presAssocID="{C27D46B8-FC64-4971-B0A2-2587B3183C78}" presName="parTx" presStyleLbl="alignNode1" presStyleIdx="3" presStyleCnt="4">
        <dgm:presLayoutVars>
          <dgm:chMax val="0"/>
          <dgm:chPref val="0"/>
          <dgm:bulletEnabled val="1"/>
        </dgm:presLayoutVars>
      </dgm:prSet>
      <dgm:spPr/>
    </dgm:pt>
    <dgm:pt modelId="{6C228FAD-8A71-42AC-B3BE-D879487E1848}" type="pres">
      <dgm:prSet presAssocID="{C27D46B8-FC64-4971-B0A2-2587B3183C78}" presName="desTx" presStyleLbl="alignAccFollowNode1" presStyleIdx="3" presStyleCnt="4">
        <dgm:presLayoutVars>
          <dgm:bulletEnabled val="1"/>
        </dgm:presLayoutVars>
      </dgm:prSet>
      <dgm:spPr/>
    </dgm:pt>
  </dgm:ptLst>
  <dgm:cxnLst>
    <dgm:cxn modelId="{BD7CAD0A-C327-4C57-ACC3-5516A1F41894}" srcId="{D90057AC-8CF6-436E-B0AC-091266B00293}" destId="{637AC09B-8CA7-47CB-A589-D14019889AC5}" srcOrd="2" destOrd="0" parTransId="{4CAA5AF2-2984-4768-94E4-E6398A73EDBA}" sibTransId="{7D2DFD9B-B37B-4F3E-8C83-4F4CFC4E311E}"/>
    <dgm:cxn modelId="{0D57EE1E-1FCC-42C0-A7CB-D7F4B44D9B9D}" srcId="{D90057AC-8CF6-436E-B0AC-091266B00293}" destId="{C27D46B8-FC64-4971-B0A2-2587B3183C78}" srcOrd="3" destOrd="0" parTransId="{4A743D6C-DF08-44E8-B15A-F1C4C4BA76A3}" sibTransId="{1E3BC3B1-B39A-4344-93C8-F0AA20C4C2AD}"/>
    <dgm:cxn modelId="{551E4D20-EEAF-4BAE-AB45-734543495CC5}" srcId="{D90057AC-8CF6-436E-B0AC-091266B00293}" destId="{D015BCE2-1F55-4922-B55C-724929522C83}" srcOrd="1" destOrd="0" parTransId="{BA61DD42-F8A2-4437-80C1-8D527F95D891}" sibTransId="{1792D66E-DED5-47CD-936A-175C6BB841E0}"/>
    <dgm:cxn modelId="{8842D223-2810-4F72-8F10-DE8AE1CA6351}" srcId="{32A1EF6E-710A-4AC6-97AB-7552837DB366}" destId="{ABA2781E-153C-45D7-8773-7C789B16E8B5}" srcOrd="0" destOrd="0" parTransId="{A0531B09-E7CA-4882-9097-6DB65AAE7630}" sibTransId="{54CE66BE-A6D0-41EE-A1D0-BE775CD571D4}"/>
    <dgm:cxn modelId="{74641E2E-81EE-4C99-898F-77C60B0A4A9E}" srcId="{D015BCE2-1F55-4922-B55C-724929522C83}" destId="{3432A324-2336-4860-89D3-3CD1A3876C54}" srcOrd="0" destOrd="0" parTransId="{AA30E928-5DE2-46F7-A0F9-468A65CF63A9}" sibTransId="{09E7E14D-E94B-43D2-9255-2CAFE6D954DE}"/>
    <dgm:cxn modelId="{C091C433-8E06-4E30-885B-41D6F8852A67}" type="presOf" srcId="{42D742F8-5631-4DBF-BDAA-F72ABDDF6E7E}" destId="{6C228FAD-8A71-42AC-B3BE-D879487E1848}" srcOrd="0" destOrd="0" presId="urn:microsoft.com/office/officeart/2005/8/layout/hList1"/>
    <dgm:cxn modelId="{F1A0AA3A-5E34-4942-B731-C109921F53CB}" type="presOf" srcId="{32A1EF6E-710A-4AC6-97AB-7552837DB366}" destId="{05340BC9-8879-4DCD-BB02-8927DB5F7B5D}" srcOrd="0" destOrd="0" presId="urn:microsoft.com/office/officeart/2005/8/layout/hList1"/>
    <dgm:cxn modelId="{B0D62F3D-9474-4F8F-84C0-A26C257B3230}" srcId="{C27D46B8-FC64-4971-B0A2-2587B3183C78}" destId="{42D742F8-5631-4DBF-BDAA-F72ABDDF6E7E}" srcOrd="0" destOrd="0" parTransId="{02A884E5-50F2-41C2-8803-55FE9D27FFC1}" sibTransId="{B7E3DF12-A25C-4C6B-B07B-C1628323E25C}"/>
    <dgm:cxn modelId="{C40FED49-60AD-478A-BCF2-2441D14649C9}" type="presOf" srcId="{3432A324-2336-4860-89D3-3CD1A3876C54}" destId="{53DF6662-7B4C-4132-A7BC-60CF82E77731}" srcOrd="0" destOrd="0" presId="urn:microsoft.com/office/officeart/2005/8/layout/hList1"/>
    <dgm:cxn modelId="{AFBBD86B-BC0C-4546-86BF-84DE1D488DA5}" type="presOf" srcId="{A199F07A-C396-4EB2-88DE-DA6D2537CF23}" destId="{CF1B35E5-5757-45D6-95F2-5BF0798F1D58}" srcOrd="0" destOrd="2" presId="urn:microsoft.com/office/officeart/2005/8/layout/hList1"/>
    <dgm:cxn modelId="{8AB08552-57ED-4BF0-A095-C51558144DDE}" srcId="{32A1EF6E-710A-4AC6-97AB-7552837DB366}" destId="{A199F07A-C396-4EB2-88DE-DA6D2537CF23}" srcOrd="2" destOrd="0" parTransId="{3E739785-8E7D-4849-BBE9-4822075034FA}" sibTransId="{5E7E80DE-0FEF-4E0F-A936-667F1DA9EA09}"/>
    <dgm:cxn modelId="{45ADEE56-946E-4EA7-9867-3C10DF811873}" type="presOf" srcId="{5533AD7F-497A-4A15-B135-4108F45F98B5}" destId="{75A5ECA1-1260-4949-AE3C-6090613AD70F}" srcOrd="0" destOrd="1" presId="urn:microsoft.com/office/officeart/2005/8/layout/hList1"/>
    <dgm:cxn modelId="{D4FA6557-19F0-4784-A45F-CF230777AA0B}" type="presOf" srcId="{637AC09B-8CA7-47CB-A589-D14019889AC5}" destId="{DEFE3BFD-63AE-46D0-8338-9DA444A1BDAE}" srcOrd="0" destOrd="0" presId="urn:microsoft.com/office/officeart/2005/8/layout/hList1"/>
    <dgm:cxn modelId="{5CEA538C-7D33-4BCF-94B8-145C09C8EFBA}" srcId="{637AC09B-8CA7-47CB-A589-D14019889AC5}" destId="{8269B56E-7727-40CE-B625-2C9721649A5B}" srcOrd="2" destOrd="0" parTransId="{6A915703-B68C-464A-B3CD-6D6FF2AE6D7C}" sibTransId="{41A24FD0-218A-4673-A6E8-F36CC0CEE666}"/>
    <dgm:cxn modelId="{21E3FC8C-A955-4BAB-B8E2-3399E0D13A19}" srcId="{637AC09B-8CA7-47CB-A589-D14019889AC5}" destId="{5533AD7F-497A-4A15-B135-4108F45F98B5}" srcOrd="1" destOrd="0" parTransId="{81E7C9F0-BF21-46E5-87C9-2194503FAB01}" sibTransId="{A3874F8B-0E54-4A76-A4F5-D177425A135E}"/>
    <dgm:cxn modelId="{62796999-17A5-47F9-AA83-A72F1620E9D2}" srcId="{637AC09B-8CA7-47CB-A589-D14019889AC5}" destId="{222FEEE9-3667-416C-92E0-4AAFE2C0DB64}" srcOrd="0" destOrd="0" parTransId="{115D26EF-C9C1-42F3-AE93-B9C60484AC8C}" sibTransId="{41C612D1-BABD-4CCF-9B1B-326F358DB1EF}"/>
    <dgm:cxn modelId="{D55A8CA7-6E8F-4865-927A-10AB3C30263C}" type="presOf" srcId="{222FEEE9-3667-416C-92E0-4AAFE2C0DB64}" destId="{75A5ECA1-1260-4949-AE3C-6090613AD70F}" srcOrd="0" destOrd="0" presId="urn:microsoft.com/office/officeart/2005/8/layout/hList1"/>
    <dgm:cxn modelId="{7658E0AE-DFA8-43E3-B54A-2501F965D134}" type="presOf" srcId="{D015BCE2-1F55-4922-B55C-724929522C83}" destId="{FFE4639A-A1BC-48B9-BB6E-193C8A90B79C}" srcOrd="0" destOrd="0" presId="urn:microsoft.com/office/officeart/2005/8/layout/hList1"/>
    <dgm:cxn modelId="{435528BE-3AFD-4703-AB3B-89ADEB4625F0}" srcId="{32A1EF6E-710A-4AC6-97AB-7552837DB366}" destId="{8FFB847D-4BA3-41B5-865A-4ACF65CF216C}" srcOrd="1" destOrd="0" parTransId="{3824F19C-0357-4C21-93EE-D32E4C4DC81D}" sibTransId="{5C1636D9-BF6D-4604-8FA8-EDBB7F42A35F}"/>
    <dgm:cxn modelId="{C332B9C2-A455-4C52-902A-C3C2D30459BE}" type="presOf" srcId="{8FFB847D-4BA3-41B5-865A-4ACF65CF216C}" destId="{CF1B35E5-5757-45D6-95F2-5BF0798F1D58}" srcOrd="0" destOrd="1" presId="urn:microsoft.com/office/officeart/2005/8/layout/hList1"/>
    <dgm:cxn modelId="{B1F505C3-B86A-48A1-AA19-2C06E3A790F0}" type="presOf" srcId="{C27D46B8-FC64-4971-B0A2-2587B3183C78}" destId="{8B58166E-5A6E-4E39-A943-90284F6DCE41}" srcOrd="0" destOrd="0" presId="urn:microsoft.com/office/officeart/2005/8/layout/hList1"/>
    <dgm:cxn modelId="{D4AA4FD3-97B7-4F72-A129-4A13AF367DDC}" type="presOf" srcId="{8269B56E-7727-40CE-B625-2C9721649A5B}" destId="{75A5ECA1-1260-4949-AE3C-6090613AD70F}" srcOrd="0" destOrd="2" presId="urn:microsoft.com/office/officeart/2005/8/layout/hList1"/>
    <dgm:cxn modelId="{464E3FE3-374A-47F6-B0D1-AABF3FB14376}" type="presOf" srcId="{D90057AC-8CF6-436E-B0AC-091266B00293}" destId="{681415A1-17BD-4D9A-B07E-9F06791D259D}" srcOrd="0" destOrd="0" presId="urn:microsoft.com/office/officeart/2005/8/layout/hList1"/>
    <dgm:cxn modelId="{2A18B4F4-B238-46E5-B5A4-B7056C962102}" srcId="{D90057AC-8CF6-436E-B0AC-091266B00293}" destId="{32A1EF6E-710A-4AC6-97AB-7552837DB366}" srcOrd="0" destOrd="0" parTransId="{D54F2264-1788-42D5-A57A-ADF139F2D116}" sibTransId="{638D59FC-3C2F-4087-82E5-3957CCEF5BC3}"/>
    <dgm:cxn modelId="{75660FF5-6C38-476E-80B2-1D53C62DC225}" type="presOf" srcId="{ABA2781E-153C-45D7-8773-7C789B16E8B5}" destId="{CF1B35E5-5757-45D6-95F2-5BF0798F1D58}" srcOrd="0" destOrd="0" presId="urn:microsoft.com/office/officeart/2005/8/layout/hList1"/>
    <dgm:cxn modelId="{0B2F228E-47A7-4051-80BE-6387C7F25670}" type="presParOf" srcId="{681415A1-17BD-4D9A-B07E-9F06791D259D}" destId="{30C09DD5-96C1-42CE-B10E-781A9C28E698}" srcOrd="0" destOrd="0" presId="urn:microsoft.com/office/officeart/2005/8/layout/hList1"/>
    <dgm:cxn modelId="{3AFC5D03-A0E7-4BA6-9E9D-514AE63266AE}" type="presParOf" srcId="{30C09DD5-96C1-42CE-B10E-781A9C28E698}" destId="{05340BC9-8879-4DCD-BB02-8927DB5F7B5D}" srcOrd="0" destOrd="0" presId="urn:microsoft.com/office/officeart/2005/8/layout/hList1"/>
    <dgm:cxn modelId="{8F08D062-DF95-4650-A75C-499EAF124CD6}" type="presParOf" srcId="{30C09DD5-96C1-42CE-B10E-781A9C28E698}" destId="{CF1B35E5-5757-45D6-95F2-5BF0798F1D58}" srcOrd="1" destOrd="0" presId="urn:microsoft.com/office/officeart/2005/8/layout/hList1"/>
    <dgm:cxn modelId="{22ED8D49-6FC5-404E-B354-426A6BD21272}" type="presParOf" srcId="{681415A1-17BD-4D9A-B07E-9F06791D259D}" destId="{68BDA093-722F-42A7-B7A1-4DCC974723B9}" srcOrd="1" destOrd="0" presId="urn:microsoft.com/office/officeart/2005/8/layout/hList1"/>
    <dgm:cxn modelId="{D0489D81-53D9-4CB0-BD25-FC04E3005990}" type="presParOf" srcId="{681415A1-17BD-4D9A-B07E-9F06791D259D}" destId="{D452A645-5365-4087-BE08-D6759FF0F5B9}" srcOrd="2" destOrd="0" presId="urn:microsoft.com/office/officeart/2005/8/layout/hList1"/>
    <dgm:cxn modelId="{B4A315AF-E2A3-4AE1-B187-6374CA08549A}" type="presParOf" srcId="{D452A645-5365-4087-BE08-D6759FF0F5B9}" destId="{FFE4639A-A1BC-48B9-BB6E-193C8A90B79C}" srcOrd="0" destOrd="0" presId="urn:microsoft.com/office/officeart/2005/8/layout/hList1"/>
    <dgm:cxn modelId="{BD6118FC-C230-4530-B77A-BDD520ED5C0D}" type="presParOf" srcId="{D452A645-5365-4087-BE08-D6759FF0F5B9}" destId="{53DF6662-7B4C-4132-A7BC-60CF82E77731}" srcOrd="1" destOrd="0" presId="urn:microsoft.com/office/officeart/2005/8/layout/hList1"/>
    <dgm:cxn modelId="{6B66A67A-77FE-41DF-ABA8-CF91596EF1FC}" type="presParOf" srcId="{681415A1-17BD-4D9A-B07E-9F06791D259D}" destId="{3D6663FD-894E-435D-ACC4-9A26919700F5}" srcOrd="3" destOrd="0" presId="urn:microsoft.com/office/officeart/2005/8/layout/hList1"/>
    <dgm:cxn modelId="{FBAA8CE7-E190-45B1-9B25-41302B5E10F8}" type="presParOf" srcId="{681415A1-17BD-4D9A-B07E-9F06791D259D}" destId="{202025F2-D32C-4B5E-A0EC-35F91623ED53}" srcOrd="4" destOrd="0" presId="urn:microsoft.com/office/officeart/2005/8/layout/hList1"/>
    <dgm:cxn modelId="{0B538608-3429-4A18-8992-43095A305485}" type="presParOf" srcId="{202025F2-D32C-4B5E-A0EC-35F91623ED53}" destId="{DEFE3BFD-63AE-46D0-8338-9DA444A1BDAE}" srcOrd="0" destOrd="0" presId="urn:microsoft.com/office/officeart/2005/8/layout/hList1"/>
    <dgm:cxn modelId="{46BD52E9-4DE2-495E-8C94-99DAAF510792}" type="presParOf" srcId="{202025F2-D32C-4B5E-A0EC-35F91623ED53}" destId="{75A5ECA1-1260-4949-AE3C-6090613AD70F}" srcOrd="1" destOrd="0" presId="urn:microsoft.com/office/officeart/2005/8/layout/hList1"/>
    <dgm:cxn modelId="{D346F706-5E32-45D3-AF3C-6D8BAC09AF4D}" type="presParOf" srcId="{681415A1-17BD-4D9A-B07E-9F06791D259D}" destId="{CEBFBDBD-259A-4F19-A41E-F8D0531A78A2}" srcOrd="5" destOrd="0" presId="urn:microsoft.com/office/officeart/2005/8/layout/hList1"/>
    <dgm:cxn modelId="{A9F6923E-DF71-444F-A6ED-033C8F01A244}" type="presParOf" srcId="{681415A1-17BD-4D9A-B07E-9F06791D259D}" destId="{BFEBD845-0D9F-48F2-A73A-E5E05B099E8A}" srcOrd="6" destOrd="0" presId="urn:microsoft.com/office/officeart/2005/8/layout/hList1"/>
    <dgm:cxn modelId="{EC0A9D0D-33AE-4F34-BE4D-7C2938626EDF}" type="presParOf" srcId="{BFEBD845-0D9F-48F2-A73A-E5E05B099E8A}" destId="{8B58166E-5A6E-4E39-A943-90284F6DCE41}" srcOrd="0" destOrd="0" presId="urn:microsoft.com/office/officeart/2005/8/layout/hList1"/>
    <dgm:cxn modelId="{0F0B2313-DAB1-44D2-9466-C7E9C062FE95}" type="presParOf" srcId="{BFEBD845-0D9F-48F2-A73A-E5E05B099E8A}" destId="{6C228FAD-8A71-42AC-B3BE-D879487E1848}"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 qsCatId="simple" csTypeId="urn:microsoft.com/office/officeart/2005/8/colors/colorful4"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pt-BR" sz="2000" b="1" noProof="0" dirty="0">
              <a:solidFill>
                <a:schemeClr val="tx1"/>
              </a:solidFill>
            </a:rPr>
            <a:t>Inventaram suas próprias profecias (</a:t>
          </a:r>
          <a:r>
            <a:rPr lang="pt-BR" sz="2000" b="1" noProof="0" dirty="0" err="1">
              <a:solidFill>
                <a:schemeClr val="tx1"/>
              </a:solidFill>
            </a:rPr>
            <a:t>Ez</a:t>
          </a:r>
          <a:r>
            <a:rPr lang="pt-BR" sz="2000" b="1" noProof="0" dirty="0">
              <a:solidFill>
                <a:schemeClr val="tx1"/>
              </a:solidFill>
            </a:rPr>
            <a:t>. 13:2, 17)</a:t>
          </a:r>
          <a:endParaRPr lang="pt-BR" sz="20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pt-BR"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pt-BR" sz="2000" b="1" noProof="0" dirty="0">
              <a:solidFill>
                <a:schemeClr val="tx1"/>
              </a:solidFill>
            </a:rPr>
            <a:t>Diziam o que as pessoas queriam ouvir </a:t>
          </a:r>
          <a:r>
            <a:rPr lang="pt-BR" sz="1800" b="1" noProof="0" dirty="0">
              <a:solidFill>
                <a:schemeClr val="tx1"/>
              </a:solidFill>
            </a:rPr>
            <a:t>(</a:t>
          </a:r>
          <a:r>
            <a:rPr lang="pt-BR" sz="1800" b="1" noProof="0" dirty="0" err="1">
              <a:solidFill>
                <a:schemeClr val="tx1"/>
              </a:solidFill>
            </a:rPr>
            <a:t>Ez</a:t>
          </a:r>
          <a:r>
            <a:rPr lang="pt-BR" sz="1800" b="1" noProof="0" dirty="0">
              <a:solidFill>
                <a:schemeClr val="tx1"/>
              </a:solidFill>
            </a:rPr>
            <a:t>. 13:16)</a:t>
          </a:r>
          <a:endParaRPr lang="pt-BR" sz="20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pt-BR" sz="2000" noProof="0" dirty="0">
            <a:solidFill>
              <a:schemeClr val="tx1"/>
            </a:solidFill>
          </a:endParaRPr>
        </a:p>
      </dgm:t>
    </dgm:pt>
    <dgm:pt modelId="{E7073E38-E644-4DA3-B5FF-20EAEF767AE8}">
      <dgm:prSet custT="1"/>
      <dgm:spPr>
        <a:solidFill>
          <a:srgbClr val="FFB3FF"/>
        </a:solidFill>
      </dgm:spPr>
      <dgm:t>
        <a:bodyPr/>
        <a:lstStyle/>
        <a:p>
          <a:r>
            <a:rPr lang="pt-BR" sz="2000" b="1" noProof="0" dirty="0">
              <a:solidFill>
                <a:schemeClr val="tx1"/>
              </a:solidFill>
            </a:rPr>
            <a:t>Não falavam contra o pecado (</a:t>
          </a:r>
          <a:r>
            <a:rPr lang="pt-BR" sz="2000" b="1" noProof="0" dirty="0" err="1">
              <a:solidFill>
                <a:schemeClr val="tx1"/>
              </a:solidFill>
            </a:rPr>
            <a:t>Ez</a:t>
          </a:r>
          <a:r>
            <a:rPr lang="pt-BR" sz="2000" b="1" noProof="0" dirty="0">
              <a:solidFill>
                <a:schemeClr val="tx1"/>
              </a:solidFill>
            </a:rPr>
            <a:t>. 13:22)</a:t>
          </a:r>
          <a:endParaRPr lang="pt-BR" sz="20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pt-BR"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pt-BR" sz="2000" b="1" noProof="0" dirty="0">
              <a:solidFill>
                <a:schemeClr val="tx1"/>
              </a:solidFill>
            </a:rPr>
            <a:t>Buscavam lucro pessoal (</a:t>
          </a:r>
          <a:r>
            <a:rPr lang="pt-BR" sz="2000" b="1" noProof="0" dirty="0" err="1">
              <a:solidFill>
                <a:schemeClr val="tx1"/>
              </a:solidFill>
            </a:rPr>
            <a:t>Ez</a:t>
          </a:r>
          <a:r>
            <a:rPr lang="pt-BR" sz="2000" b="1" noProof="0" dirty="0">
              <a:solidFill>
                <a:schemeClr val="tx1"/>
              </a:solidFill>
            </a:rPr>
            <a:t>. 13:19)</a:t>
          </a:r>
          <a:endParaRPr lang="pt-BR" sz="20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9129" custScaleY="118544">
        <dgm:presLayoutVars>
          <dgm:bulletEnabled val="1"/>
        </dgm:presLayoutVars>
      </dgm:prSet>
      <dgm:spPr/>
    </dgm:pt>
    <dgm:pt modelId="{644D4322-20C0-4BC5-B361-96DEF3A3933E}" type="pres">
      <dgm:prSet presAssocID="{A2A1CFD8-806F-4AE3-8C16-8303F908D830}" presName="FourNodes_3" presStyleLbl="node1" presStyleIdx="2" presStyleCnt="4">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outerShdw>
              </a:effectLst>
            </a:rPr>
            <a:t>Quem foi chamado para o ministério profético?</a:t>
          </a:r>
          <a:endParaRPr lang="pt-BR" sz="18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outerShdw>
              </a:effectLst>
            </a:rPr>
            <a:t>Como os profetas se comportavam?</a:t>
          </a:r>
          <a:endParaRPr lang="pt-BR" sz="18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outerShdw>
              </a:effectLst>
            </a:rPr>
            <a:t>Que trabalho faziam os profetas?</a:t>
          </a:r>
          <a:endParaRPr lang="pt-BR" sz="18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outerShdw>
              </a:effectLst>
            </a:rPr>
            <a:t>Quais mulheres tiveram o dom da profecia?</a:t>
          </a:r>
          <a:endParaRPr lang="pt-BR" sz="18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outerShdw>
              </a:effectLst>
            </a:rPr>
            <a:t>Quais características tinham os falsos profetas?</a:t>
          </a:r>
          <a:endParaRPr lang="pt-BR" sz="18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40BC9-8879-4DCD-BB02-8927DB5F7B5D}">
      <dsp:nvSpPr>
        <dsp:cNvPr id="0" name=""/>
        <dsp:cNvSpPr/>
      </dsp:nvSpPr>
      <dsp:spPr>
        <a:xfrm>
          <a:off x="4355" y="56433"/>
          <a:ext cx="2618690" cy="1017341"/>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pt-BR" sz="2800" b="1" kern="1200" noProof="0" dirty="0">
              <a:effectLst>
                <a:outerShdw blurRad="38100" dist="38100" dir="2700000" algn="tl">
                  <a:srgbClr val="000000">
                    <a:alpha val="43137"/>
                  </a:srgbClr>
                </a:outerShdw>
              </a:effectLst>
            </a:rPr>
            <a:t>Com os reis</a:t>
          </a:r>
          <a:endParaRPr lang="pt-BR" sz="2800" kern="1200" noProof="0" dirty="0">
            <a:effectLst>
              <a:outerShdw blurRad="38100" dist="38100" dir="2700000" algn="tl">
                <a:srgbClr val="000000">
                  <a:alpha val="43137"/>
                </a:srgbClr>
              </a:outerShdw>
            </a:effectLst>
          </a:endParaRPr>
        </a:p>
      </dsp:txBody>
      <dsp:txXfrm>
        <a:off x="4355" y="56433"/>
        <a:ext cx="2618690" cy="1017341"/>
      </dsp:txXfrm>
    </dsp:sp>
    <dsp:sp modelId="{CF1B35E5-5757-45D6-95F2-5BF0798F1D58}">
      <dsp:nvSpPr>
        <dsp:cNvPr id="0" name=""/>
        <dsp:cNvSpPr/>
      </dsp:nvSpPr>
      <dsp:spPr>
        <a:xfrm>
          <a:off x="4355" y="1073775"/>
          <a:ext cx="2618690" cy="2920679"/>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pt-BR" sz="2000" b="1" kern="1200" noProof="0" dirty="0"/>
            <a:t>Os ungiram</a:t>
          </a:r>
          <a:br>
            <a:rPr lang="pt-BR" sz="2000" b="1" kern="1200" noProof="0" dirty="0"/>
          </a:br>
          <a:r>
            <a:rPr lang="pt-BR" sz="2000" b="1" kern="1200" noProof="0" dirty="0"/>
            <a:t>(1R. 19:16)</a:t>
          </a:r>
          <a:endParaRPr lang="pt-BR" sz="2000" kern="1200" noProof="0" dirty="0"/>
        </a:p>
        <a:p>
          <a:pPr marL="265113" lvl="1" indent="0" algn="l" defTabSz="889000">
            <a:lnSpc>
              <a:spcPct val="90000"/>
            </a:lnSpc>
            <a:spcBef>
              <a:spcPct val="0"/>
            </a:spcBef>
            <a:spcAft>
              <a:spcPct val="15000"/>
            </a:spcAft>
            <a:buSzPct val="120000"/>
            <a:buFontTx/>
            <a:buNone/>
          </a:pPr>
          <a:r>
            <a:rPr lang="pt-BR" sz="2000" b="1" kern="1200" noProof="0" dirty="0"/>
            <a:t>Os incentivavam quando se saíam bem (2Cr. 15:8)</a:t>
          </a:r>
          <a:endParaRPr lang="pt-BR" sz="2000" kern="1200" noProof="0" dirty="0"/>
        </a:p>
        <a:p>
          <a:pPr marL="265113" lvl="1" indent="0" algn="l" defTabSz="889000">
            <a:lnSpc>
              <a:spcPct val="90000"/>
            </a:lnSpc>
            <a:spcBef>
              <a:spcPct val="0"/>
            </a:spcBef>
            <a:spcAft>
              <a:spcPct val="15000"/>
            </a:spcAft>
            <a:buSzPct val="120000"/>
            <a:buFontTx/>
            <a:buNone/>
          </a:pPr>
          <a:r>
            <a:rPr lang="pt-BR" sz="2000" b="1" kern="1200" noProof="0" dirty="0"/>
            <a:t>Eles os confrontavam quando faziam mal (1R. 21:20)</a:t>
          </a:r>
          <a:endParaRPr lang="pt-BR" sz="2000" kern="1200" noProof="0" dirty="0"/>
        </a:p>
      </dsp:txBody>
      <dsp:txXfrm>
        <a:off x="4355" y="1073775"/>
        <a:ext cx="2618690" cy="2920679"/>
      </dsp:txXfrm>
    </dsp:sp>
    <dsp:sp modelId="{FFE4639A-A1BC-48B9-BB6E-193C8A90B79C}">
      <dsp:nvSpPr>
        <dsp:cNvPr id="0" name=""/>
        <dsp:cNvSpPr/>
      </dsp:nvSpPr>
      <dsp:spPr>
        <a:xfrm>
          <a:off x="2989662" y="56433"/>
          <a:ext cx="2618690" cy="1017341"/>
        </a:xfrm>
        <a:prstGeom prst="rect">
          <a:avLst/>
        </a:prstGeom>
        <a:solidFill>
          <a:schemeClr val="accent5">
            <a:hueOff val="-2170221"/>
            <a:satOff val="-7353"/>
            <a:lumOff val="40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pt-BR" sz="2800" b="1" kern="1200" noProof="0" dirty="0">
              <a:effectLst>
                <a:outerShdw blurRad="38100" dist="38100" dir="2700000" algn="tl">
                  <a:srgbClr val="000000">
                    <a:alpha val="43137"/>
                  </a:srgbClr>
                </a:outerShdw>
              </a:effectLst>
            </a:rPr>
            <a:t>Com os sacerdotes</a:t>
          </a:r>
          <a:endParaRPr lang="pt-BR" sz="2800" kern="1200" noProof="0" dirty="0">
            <a:effectLst>
              <a:outerShdw blurRad="38100" dist="38100" dir="2700000" algn="tl">
                <a:srgbClr val="000000">
                  <a:alpha val="43137"/>
                </a:srgbClr>
              </a:outerShdw>
            </a:effectLst>
          </a:endParaRPr>
        </a:p>
      </dsp:txBody>
      <dsp:txXfrm>
        <a:off x="2989662" y="56433"/>
        <a:ext cx="2618690" cy="1017341"/>
      </dsp:txXfrm>
    </dsp:sp>
    <dsp:sp modelId="{53DF6662-7B4C-4132-A7BC-60CF82E77731}">
      <dsp:nvSpPr>
        <dsp:cNvPr id="0" name=""/>
        <dsp:cNvSpPr/>
      </dsp:nvSpPr>
      <dsp:spPr>
        <a:xfrm>
          <a:off x="2989662" y="1073775"/>
          <a:ext cx="2618690" cy="2920679"/>
        </a:xfrm>
        <a:prstGeom prst="rect">
          <a:avLst/>
        </a:prstGeom>
        <a:solidFill>
          <a:schemeClr val="accent5">
            <a:tint val="40000"/>
            <a:alpha val="90000"/>
            <a:hueOff val="-2314894"/>
            <a:satOff val="-3150"/>
            <a:lumOff val="25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pt-BR" sz="2000" b="1" kern="1200" noProof="0" dirty="0"/>
            <a:t>Os confrontavam quando faziam mal (Mal. 2:1-2)</a:t>
          </a:r>
          <a:endParaRPr lang="pt-BR" sz="2000" kern="1200" noProof="0" dirty="0"/>
        </a:p>
      </dsp:txBody>
      <dsp:txXfrm>
        <a:off x="2989662" y="1073775"/>
        <a:ext cx="2618690" cy="2920679"/>
      </dsp:txXfrm>
    </dsp:sp>
    <dsp:sp modelId="{DEFE3BFD-63AE-46D0-8338-9DA444A1BDAE}">
      <dsp:nvSpPr>
        <dsp:cNvPr id="0" name=""/>
        <dsp:cNvSpPr/>
      </dsp:nvSpPr>
      <dsp:spPr>
        <a:xfrm>
          <a:off x="5974969" y="56433"/>
          <a:ext cx="2618690" cy="1017341"/>
        </a:xfrm>
        <a:prstGeom prst="rect">
          <a:avLst/>
        </a:prstGeom>
        <a:solidFill>
          <a:schemeClr val="accent5">
            <a:hueOff val="-4340441"/>
            <a:satOff val="-14705"/>
            <a:lumOff val="81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pt-BR" sz="2800" b="1" kern="1200" noProof="0" dirty="0">
              <a:effectLst>
                <a:outerShdw blurRad="38100" dist="38100" dir="2700000" algn="tl">
                  <a:srgbClr val="000000">
                    <a:alpha val="43137"/>
                  </a:srgbClr>
                </a:outerShdw>
              </a:effectLst>
            </a:rPr>
            <a:t>Com o povo</a:t>
          </a:r>
          <a:endParaRPr lang="pt-BR" sz="2800" kern="1200" noProof="0" dirty="0">
            <a:effectLst>
              <a:outerShdw blurRad="38100" dist="38100" dir="2700000" algn="tl">
                <a:srgbClr val="000000">
                  <a:alpha val="43137"/>
                </a:srgbClr>
              </a:outerShdw>
            </a:effectLst>
          </a:endParaRPr>
        </a:p>
      </dsp:txBody>
      <dsp:txXfrm>
        <a:off x="5974969" y="56433"/>
        <a:ext cx="2618690" cy="1017341"/>
      </dsp:txXfrm>
    </dsp:sp>
    <dsp:sp modelId="{75A5ECA1-1260-4949-AE3C-6090613AD70F}">
      <dsp:nvSpPr>
        <dsp:cNvPr id="0" name=""/>
        <dsp:cNvSpPr/>
      </dsp:nvSpPr>
      <dsp:spPr>
        <a:xfrm>
          <a:off x="5974969" y="1073775"/>
          <a:ext cx="2618690" cy="2920679"/>
        </a:xfrm>
        <a:prstGeom prst="rect">
          <a:avLst/>
        </a:prstGeom>
        <a:solidFill>
          <a:schemeClr val="accent5">
            <a:tint val="40000"/>
            <a:alpha val="90000"/>
            <a:hueOff val="-4629788"/>
            <a:satOff val="-6299"/>
            <a:lumOff val="49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pt-BR" sz="2000" b="1" kern="1200" noProof="0" dirty="0"/>
            <a:t>Os instruíram nos caminhos de Deus (Miq. 6:8)</a:t>
          </a:r>
          <a:endParaRPr lang="pt-BR" sz="2000" kern="1200" noProof="0" dirty="0"/>
        </a:p>
        <a:p>
          <a:pPr marL="265113" lvl="1" indent="0" algn="l" defTabSz="889000">
            <a:lnSpc>
              <a:spcPct val="90000"/>
            </a:lnSpc>
            <a:spcBef>
              <a:spcPct val="0"/>
            </a:spcBef>
            <a:spcAft>
              <a:spcPct val="15000"/>
            </a:spcAft>
            <a:buSzPct val="120000"/>
            <a:buFontTx/>
            <a:buNone/>
          </a:pPr>
          <a:r>
            <a:rPr lang="pt-BR" sz="2000" b="1" kern="1200" noProof="0" dirty="0"/>
            <a:t>Declararam seu pecado (</a:t>
          </a:r>
          <a:r>
            <a:rPr lang="pt-BR" sz="2000" b="1" kern="1200" noProof="0" dirty="0" err="1"/>
            <a:t>Is</a:t>
          </a:r>
          <a:r>
            <a:rPr lang="pt-BR" sz="2000" b="1" kern="1200" noProof="0" dirty="0"/>
            <a:t>. 58:1)</a:t>
          </a:r>
          <a:endParaRPr lang="pt-BR" sz="2000" kern="1200" noProof="0" dirty="0"/>
        </a:p>
        <a:p>
          <a:pPr marL="265113" lvl="1" indent="0" algn="l" defTabSz="889000">
            <a:lnSpc>
              <a:spcPct val="90000"/>
            </a:lnSpc>
            <a:spcBef>
              <a:spcPct val="0"/>
            </a:spcBef>
            <a:spcAft>
              <a:spcPct val="15000"/>
            </a:spcAft>
            <a:buSzPct val="120000"/>
            <a:buFontTx/>
            <a:buNone/>
          </a:pPr>
          <a:r>
            <a:rPr lang="pt-BR" sz="2000" b="1" kern="1200" noProof="0" dirty="0"/>
            <a:t>Foram chamados ao arrependimento (</a:t>
          </a:r>
          <a:r>
            <a:rPr lang="pt-BR" sz="2000" b="1" kern="1200" noProof="0" dirty="0" err="1"/>
            <a:t>Ez</a:t>
          </a:r>
          <a:r>
            <a:rPr lang="pt-BR" sz="2000" b="1" kern="1200" noProof="0" dirty="0"/>
            <a:t>. 18:32)</a:t>
          </a:r>
          <a:endParaRPr lang="pt-BR" sz="2000" kern="1200" noProof="0" dirty="0"/>
        </a:p>
      </dsp:txBody>
      <dsp:txXfrm>
        <a:off x="5974969" y="1073775"/>
        <a:ext cx="2618690" cy="2920679"/>
      </dsp:txXfrm>
    </dsp:sp>
    <dsp:sp modelId="{8B58166E-5A6E-4E39-A943-90284F6DCE41}">
      <dsp:nvSpPr>
        <dsp:cNvPr id="0" name=""/>
        <dsp:cNvSpPr/>
      </dsp:nvSpPr>
      <dsp:spPr>
        <a:xfrm>
          <a:off x="8960276" y="56433"/>
          <a:ext cx="2618690" cy="1017341"/>
        </a:xfrm>
        <a:prstGeom prst="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pt-BR" sz="2800" b="1" kern="1200" noProof="0" dirty="0">
              <a:effectLst>
                <a:outerShdw blurRad="38100" dist="38100" dir="2700000" algn="tl">
                  <a:srgbClr val="000000">
                    <a:alpha val="43137"/>
                  </a:srgbClr>
                </a:outerShdw>
              </a:effectLst>
            </a:rPr>
            <a:t>Conosco</a:t>
          </a:r>
          <a:endParaRPr lang="pt-BR" sz="2800" kern="1200" noProof="0" dirty="0">
            <a:effectLst>
              <a:outerShdw blurRad="38100" dist="38100" dir="2700000" algn="tl">
                <a:srgbClr val="000000">
                  <a:alpha val="43137"/>
                </a:srgbClr>
              </a:outerShdw>
            </a:effectLst>
          </a:endParaRPr>
        </a:p>
      </dsp:txBody>
      <dsp:txXfrm>
        <a:off x="8960276" y="56433"/>
        <a:ext cx="2618690" cy="1017341"/>
      </dsp:txXfrm>
    </dsp:sp>
    <dsp:sp modelId="{6C228FAD-8A71-42AC-B3BE-D879487E1848}">
      <dsp:nvSpPr>
        <dsp:cNvPr id="0" name=""/>
        <dsp:cNvSpPr/>
      </dsp:nvSpPr>
      <dsp:spPr>
        <a:xfrm>
          <a:off x="8960276" y="1073775"/>
          <a:ext cx="2618690" cy="2920679"/>
        </a:xfrm>
        <a:prstGeom prst="rect">
          <a:avLst/>
        </a:prstGeom>
        <a:solidFill>
          <a:schemeClr val="accent5">
            <a:tint val="40000"/>
            <a:alpha val="90000"/>
            <a:hueOff val="-6944682"/>
            <a:satOff val="-9449"/>
            <a:lumOff val="7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pt-BR" sz="2000" b="1" kern="1200" noProof="0" dirty="0"/>
            <a:t>Colocam suas mensagens por escrito (2Cr. 13:22)</a:t>
          </a:r>
          <a:endParaRPr lang="pt-BR" sz="2000" kern="1200" noProof="0" dirty="0"/>
        </a:p>
      </dsp:txBody>
      <dsp:txXfrm>
        <a:off x="8960276" y="1073775"/>
        <a:ext cx="2618690" cy="29206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103620"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b="1" kern="1200" noProof="0" dirty="0">
              <a:solidFill>
                <a:schemeClr val="tx1"/>
              </a:solidFill>
            </a:rPr>
            <a:t>Inventaram suas próprias profecias (</a:t>
          </a:r>
          <a:r>
            <a:rPr lang="pt-BR" sz="2000" b="1" kern="1200" noProof="0" dirty="0" err="1">
              <a:solidFill>
                <a:schemeClr val="tx1"/>
              </a:solidFill>
            </a:rPr>
            <a:t>Ez</a:t>
          </a:r>
          <a:r>
            <a:rPr lang="pt-BR" sz="2000" b="1" kern="1200" noProof="0" dirty="0">
              <a:solidFill>
                <a:schemeClr val="tx1"/>
              </a:solidFill>
            </a:rPr>
            <a:t>. 13:2, 17)</a:t>
          </a:r>
          <a:endParaRPr lang="pt-BR" sz="2000" kern="1200" noProof="0" dirty="0">
            <a:solidFill>
              <a:schemeClr val="tx1"/>
            </a:solidFill>
          </a:endParaRPr>
        </a:p>
      </dsp:txBody>
      <dsp:txXfrm>
        <a:off x="9610" y="9610"/>
        <a:ext cx="5721847" cy="308882"/>
      </dsp:txXfrm>
    </dsp:sp>
    <dsp:sp modelId="{9EED3436-14B9-4328-AE94-23419D8B7768}">
      <dsp:nvSpPr>
        <dsp:cNvPr id="0" name=""/>
        <dsp:cNvSpPr/>
      </dsp:nvSpPr>
      <dsp:spPr>
        <a:xfrm>
          <a:off x="232578" y="357336"/>
          <a:ext cx="6660820" cy="388946"/>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b="1" kern="1200" noProof="0" dirty="0">
              <a:solidFill>
                <a:schemeClr val="tx1"/>
              </a:solidFill>
            </a:rPr>
            <a:t>Diziam o que as pessoas queriam ouvir </a:t>
          </a:r>
          <a:r>
            <a:rPr lang="pt-BR" sz="1800" b="1" kern="1200" noProof="0" dirty="0">
              <a:solidFill>
                <a:schemeClr val="tx1"/>
              </a:solidFill>
            </a:rPr>
            <a:t>(</a:t>
          </a:r>
          <a:r>
            <a:rPr lang="pt-BR" sz="1800" b="1" kern="1200" noProof="0" dirty="0" err="1">
              <a:solidFill>
                <a:schemeClr val="tx1"/>
              </a:solidFill>
            </a:rPr>
            <a:t>Ez</a:t>
          </a:r>
          <a:r>
            <a:rPr lang="pt-BR" sz="1800" b="1" kern="1200" noProof="0" dirty="0">
              <a:solidFill>
                <a:schemeClr val="tx1"/>
              </a:solidFill>
            </a:rPr>
            <a:t>. 13:16)</a:t>
          </a:r>
          <a:endParaRPr lang="pt-BR" sz="2000" kern="1200" noProof="0" dirty="0">
            <a:solidFill>
              <a:schemeClr val="tx1"/>
            </a:solidFill>
          </a:endParaRPr>
        </a:p>
      </dsp:txBody>
      <dsp:txXfrm>
        <a:off x="243970" y="368728"/>
        <a:ext cx="5847456" cy="366162"/>
      </dsp:txXfrm>
    </dsp:sp>
    <dsp:sp modelId="{644D4322-20C0-4BC5-B361-96DEF3A3933E}">
      <dsp:nvSpPr>
        <dsp:cNvPr id="0" name=""/>
        <dsp:cNvSpPr/>
      </dsp:nvSpPr>
      <dsp:spPr>
        <a:xfrm>
          <a:off x="1014726" y="775516"/>
          <a:ext cx="6103620"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b="1" kern="1200" noProof="0" dirty="0">
              <a:solidFill>
                <a:schemeClr val="tx1"/>
              </a:solidFill>
            </a:rPr>
            <a:t>Não falavam contra o pecado (</a:t>
          </a:r>
          <a:r>
            <a:rPr lang="pt-BR" sz="2000" b="1" kern="1200" noProof="0" dirty="0" err="1">
              <a:solidFill>
                <a:schemeClr val="tx1"/>
              </a:solidFill>
            </a:rPr>
            <a:t>Ez</a:t>
          </a:r>
          <a:r>
            <a:rPr lang="pt-BR" sz="2000" b="1" kern="1200" noProof="0" dirty="0">
              <a:solidFill>
                <a:schemeClr val="tx1"/>
              </a:solidFill>
            </a:rPr>
            <a:t>. 13:22)</a:t>
          </a:r>
          <a:endParaRPr lang="pt-BR" sz="2000" kern="1200" noProof="0" dirty="0">
            <a:solidFill>
              <a:schemeClr val="tx1"/>
            </a:solidFill>
          </a:endParaRPr>
        </a:p>
      </dsp:txBody>
      <dsp:txXfrm>
        <a:off x="1024336" y="785126"/>
        <a:ext cx="5367585" cy="308882"/>
      </dsp:txXfrm>
    </dsp:sp>
    <dsp:sp modelId="{646086EF-A582-43F2-A0F8-BDACD0A14D75}">
      <dsp:nvSpPr>
        <dsp:cNvPr id="0" name=""/>
        <dsp:cNvSpPr/>
      </dsp:nvSpPr>
      <dsp:spPr>
        <a:xfrm>
          <a:off x="1525905" y="1163274"/>
          <a:ext cx="6103620"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b="1" kern="1200" noProof="0" dirty="0">
              <a:solidFill>
                <a:schemeClr val="tx1"/>
              </a:solidFill>
            </a:rPr>
            <a:t>Buscavam lucro pessoal (</a:t>
          </a:r>
          <a:r>
            <a:rPr lang="pt-BR" sz="2000" b="1" kern="1200" noProof="0" dirty="0" err="1">
              <a:solidFill>
                <a:schemeClr val="tx1"/>
              </a:solidFill>
            </a:rPr>
            <a:t>Ez</a:t>
          </a:r>
          <a:r>
            <a:rPr lang="pt-BR" sz="2000" b="1" kern="1200" noProof="0" dirty="0">
              <a:solidFill>
                <a:schemeClr val="tx1"/>
              </a:solidFill>
            </a:rPr>
            <a:t>. 13:19)</a:t>
          </a:r>
          <a:endParaRPr lang="pt-BR" sz="2000" kern="1200" noProof="0" dirty="0">
            <a:solidFill>
              <a:schemeClr val="tx1"/>
            </a:solidFill>
          </a:endParaRPr>
        </a:p>
      </dsp:txBody>
      <dsp:txXfrm>
        <a:off x="1535515" y="1172884"/>
        <a:ext cx="5359955" cy="308882"/>
      </dsp:txXfrm>
    </dsp:sp>
    <dsp:sp modelId="{78472FAB-D2AC-4A01-9250-D3424753C9CC}">
      <dsp:nvSpPr>
        <dsp:cNvPr id="0" name=""/>
        <dsp:cNvSpPr/>
      </dsp:nvSpPr>
      <dsp:spPr>
        <a:xfrm>
          <a:off x="5890353"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pt-BR" sz="900" kern="1200" noProof="0" dirty="0">
            <a:solidFill>
              <a:schemeClr val="tx1"/>
            </a:solidFill>
          </a:endParaRPr>
        </a:p>
      </dsp:txBody>
      <dsp:txXfrm>
        <a:off x="5938338" y="251297"/>
        <a:ext cx="117296" cy="160483"/>
      </dsp:txXfrm>
    </dsp:sp>
    <dsp:sp modelId="{0A7D6550-1042-453A-9DE8-0B3E644AA13B}">
      <dsp:nvSpPr>
        <dsp:cNvPr id="0" name=""/>
        <dsp:cNvSpPr/>
      </dsp:nvSpPr>
      <dsp:spPr>
        <a:xfrm>
          <a:off x="6401532"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pt-BR" sz="900" kern="1200" noProof="0" dirty="0">
            <a:solidFill>
              <a:schemeClr val="tx1"/>
            </a:solidFill>
          </a:endParaRPr>
        </a:p>
      </dsp:txBody>
      <dsp:txXfrm>
        <a:off x="6449517" y="639055"/>
        <a:ext cx="117296" cy="160483"/>
      </dsp:txXfrm>
    </dsp:sp>
    <dsp:sp modelId="{30D20B0F-EAAD-4BFC-9880-3CA89F455507}">
      <dsp:nvSpPr>
        <dsp:cNvPr id="0" name=""/>
        <dsp:cNvSpPr/>
      </dsp:nvSpPr>
      <dsp:spPr>
        <a:xfrm>
          <a:off x="6905080"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pt-BR" sz="900" kern="1200" noProof="0" dirty="0">
            <a:solidFill>
              <a:schemeClr val="tx1"/>
            </a:solidFill>
          </a:endParaRPr>
        </a:p>
      </dsp:txBody>
      <dsp:txXfrm>
        <a:off x="6953065"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30/09/2026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30/09/2026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30/09/2026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30/09/2026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30/09/2026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30/09/2026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30/09/2026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30/09/2026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30/09/2026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30/09/2026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30/09/2026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30/09/2026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pt-BR" sz="4400" b="1" spc="300" dirty="0">
                <a:ln w="13462">
                  <a:noFill/>
                  <a:prstDash val="solid"/>
                </a:ln>
                <a:solidFill>
                  <a:schemeClr val="accent2">
                    <a:lumMod val="60000"/>
                    <a:lumOff val="40000"/>
                  </a:schemeClr>
                </a:solidFill>
                <a:effectLst>
                  <a:outerShdw dist="50800" dir="2700000" algn="bl" rotWithShape="0">
                    <a:srgbClr val="663300"/>
                  </a:outerShdw>
                </a:effectLst>
              </a:rPr>
              <a:t>PROFETAS DO ANTIGO TESTAMENTO</a:t>
            </a:r>
            <a:endParaRPr lang="pt-BR" sz="4400" b="1" spc="300" noProof="0" dirty="0">
              <a:ln w="13462">
                <a:noFill/>
                <a:prstDash val="solid"/>
              </a:ln>
              <a:solidFill>
                <a:schemeClr val="accent2">
                  <a:lumMod val="60000"/>
                  <a:lumOff val="40000"/>
                </a:schemeClr>
              </a:solidFill>
              <a:effectLst>
                <a:outerShdw dist="50800" dir="2700000" algn="bl" rotWithShape="0">
                  <a:srgbClr val="663300"/>
                </a:outerShdw>
              </a:effectLst>
            </a:endParaRPr>
          </a:p>
        </p:txBody>
      </p:sp>
      <p:sp>
        <p:nvSpPr>
          <p:cNvPr id="5" name="CuadroTexto 4">
            <a:extLst>
              <a:ext uri="{FF2B5EF4-FFF2-40B4-BE49-F238E27FC236}">
                <a16:creationId xmlns:a16="http://schemas.microsoft.com/office/drawing/2014/main" id="{C1B3918F-AC38-BC12-03D2-FC638D436E7D}"/>
              </a:ext>
            </a:extLst>
          </p:cNvPr>
          <p:cNvSpPr txBox="1"/>
          <p:nvPr/>
        </p:nvSpPr>
        <p:spPr>
          <a:xfrm>
            <a:off x="9201150" y="6160532"/>
            <a:ext cx="2251656" cy="584775"/>
          </a:xfrm>
          <a:prstGeom prst="rect">
            <a:avLst/>
          </a:prstGeom>
          <a:noFill/>
        </p:spPr>
        <p:txBody>
          <a:bodyPr wrap="square" rtlCol="0">
            <a:spAutoFit/>
          </a:bodyPr>
          <a:lstStyle/>
          <a:p>
            <a:pPr algn="ctr"/>
            <a:r>
              <a:rPr lang="pt-BR" sz="1600" b="1" dirty="0">
                <a:solidFill>
                  <a:srgbClr val="D5CDC0"/>
                </a:solidFill>
                <a:effectLst>
                  <a:outerShdw blurRad="38100" dist="38100" dir="2700000" algn="tl">
                    <a:srgbClr val="000000">
                      <a:alpha val="43137"/>
                    </a:srgbClr>
                  </a:outerShdw>
                </a:effectLst>
              </a:rPr>
              <a:t>Lição 3 de 17 de outubro de 2026</a:t>
            </a:r>
            <a:endParaRPr lang="pt-BR" sz="1600" b="1" noProof="0" dirty="0">
              <a:solidFill>
                <a:srgbClr val="D5CD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366623"/>
            <a:ext cx="3641070" cy="5724644"/>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pt-BR" sz="2600" b="1" dirty="0">
                <a:solidFill>
                  <a:srgbClr val="CC3399">
                    <a:lumMod val="50000"/>
                  </a:srgbClr>
                </a:solidFill>
                <a:latin typeface="Comic Sans MS" panose="030F0702030302020204" pitchFamily="66" charset="0"/>
              </a:rPr>
              <a:t>«E quando se levantaram pela manhã, saíram para o deserto de </a:t>
            </a:r>
            <a:r>
              <a:rPr lang="pt-BR" sz="2600" b="1" dirty="0" err="1">
                <a:solidFill>
                  <a:srgbClr val="CC3399">
                    <a:lumMod val="50000"/>
                  </a:srgbClr>
                </a:solidFill>
                <a:latin typeface="Comic Sans MS" panose="030F0702030302020204" pitchFamily="66" charset="0"/>
              </a:rPr>
              <a:t>Tecoa</a:t>
            </a:r>
            <a:r>
              <a:rPr lang="pt-BR" sz="2600" b="1" dirty="0">
                <a:solidFill>
                  <a:srgbClr val="CC3399">
                    <a:lumMod val="50000"/>
                  </a:srgbClr>
                </a:solidFill>
                <a:latin typeface="Comic Sans MS" panose="030F0702030302020204" pitchFamily="66" charset="0"/>
              </a:rPr>
              <a:t>. E ao saírem, </a:t>
            </a:r>
            <a:r>
              <a:rPr lang="pt-BR" sz="2600" b="1" dirty="0" err="1">
                <a:solidFill>
                  <a:srgbClr val="CC3399">
                    <a:lumMod val="50000"/>
                  </a:srgbClr>
                </a:solidFill>
                <a:latin typeface="Comic Sans MS" panose="030F0702030302020204" pitchFamily="66" charset="0"/>
              </a:rPr>
              <a:t>Josafa</a:t>
            </a:r>
            <a:r>
              <a:rPr lang="pt-BR" sz="2600" b="1" dirty="0">
                <a:solidFill>
                  <a:srgbClr val="CC3399">
                    <a:lumMod val="50000"/>
                  </a:srgbClr>
                </a:solidFill>
                <a:latin typeface="Comic Sans MS" panose="030F0702030302020204" pitchFamily="66" charset="0"/>
              </a:rPr>
              <a:t>, levantando-se, disse: "Ouça-me, ó Judá e vós que habitais em Jerusalém. Crede no Senhor teu Deus, e terei certeza; crede nos profetas dele, e prosperarei."»</a:t>
            </a:r>
            <a:endParaRPr kumimoji="0" lang="pt-BR"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pt-BR"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Crônicas 20:20)</a:t>
            </a:r>
            <a:endParaRPr kumimoji="0" lang="pt-BR"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0757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1813848429"/>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7677151" cy="1015663"/>
          </a:xfrm>
          <a:prstGeom prst="rect">
            <a:avLst/>
          </a:prstGeom>
          <a:noFill/>
        </p:spPr>
        <p:txBody>
          <a:bodyPr wrap="square" rtlCol="0">
            <a:spAutoFit/>
          </a:bodyPr>
          <a:lstStyle/>
          <a:p>
            <a:pPr>
              <a:spcBef>
                <a:spcPts val="600"/>
              </a:spcBef>
            </a:pPr>
            <a:r>
              <a:rPr lang="pt-BR" sz="2000" b="1" dirty="0"/>
              <a:t>Nos tempos do Antigo Testamento, pessoas que recebiam mensagens de Deus para se comunicar com outros eram chamadas de videntes ou profetas </a:t>
            </a:r>
            <a:r>
              <a:rPr lang="pt-BR" sz="2000" b="1" noProof="0" dirty="0"/>
              <a:t>(1S.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677151" cy="707886"/>
          </a:xfrm>
          <a:prstGeom prst="rect">
            <a:avLst/>
          </a:prstGeom>
          <a:noFill/>
        </p:spPr>
        <p:txBody>
          <a:bodyPr wrap="square">
            <a:spAutoFit/>
          </a:bodyPr>
          <a:lstStyle/>
          <a:p>
            <a:pPr lvl="0">
              <a:spcBef>
                <a:spcPts val="600"/>
              </a:spcBef>
              <a:defRPr/>
            </a:pPr>
            <a:r>
              <a:rPr lang="pt-BR" sz="2000" b="1" dirty="0">
                <a:solidFill>
                  <a:prstClr val="black"/>
                </a:solidFill>
              </a:rPr>
              <a:t>Mas também havia falsos profetas que falavam de "visão de seus próprios corações"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(Jer. 23:16).</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225212"/>
            <a:ext cx="7677151" cy="1323439"/>
          </a:xfrm>
          <a:prstGeom prst="rect">
            <a:avLst/>
          </a:prstGeom>
          <a:noFill/>
        </p:spPr>
        <p:txBody>
          <a:bodyPr wrap="square">
            <a:spAutoFit/>
          </a:bodyPr>
          <a:lstStyle/>
          <a:p>
            <a:pPr lvl="0">
              <a:spcBef>
                <a:spcPts val="600"/>
              </a:spcBef>
              <a:defRPr/>
            </a:pPr>
            <a:r>
              <a:rPr lang="pt-BR" sz="2000" b="1" dirty="0">
                <a:solidFill>
                  <a:prstClr val="black"/>
                </a:solidFill>
              </a:rPr>
              <a:t>Eles tinham a capacidade de saber coisas ocultas, e até mesmo aquelas que ainda não haviam acontecido (1 Samuel 9:6), mas seu trabalho não se limitava a isso, abrangendo muito mais. Essa habilidade, é claro, não vinha deles mesmos, mas de Deus.</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pt-BR" sz="3600" b="1" dirty="0">
                <a:ln w="22225">
                  <a:noFill/>
                  <a:prstDash val="solid"/>
                </a:ln>
                <a:solidFill>
                  <a:srgbClr val="FFFF75"/>
                </a:solidFill>
                <a:effectLst>
                  <a:outerShdw blurRad="38100" dist="38100" dir="2700000" algn="tl">
                    <a:srgbClr val="000000">
                      <a:alpha val="43137"/>
                    </a:srgbClr>
                  </a:outerShdw>
                </a:effectLst>
              </a:rPr>
              <a:t>QUEM FOI CHAMADO PARA O MINISTÉRIO PROFÉTICO?</a:t>
            </a:r>
            <a:endParaRPr lang="pt-BR" sz="3600" b="1" noProof="0" dirty="0">
              <a:ln w="22225">
                <a:noFill/>
                <a:prstDash val="solid"/>
              </a:ln>
              <a:solidFill>
                <a:srgbClr val="FFFF75"/>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pt-BR"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“Elias era um homem sujeito a paixões semelhantes às nossas, e orou fervorosamente para que não chovesse, e não choveu na terra por três anos e seis meses” </a:t>
            </a:r>
            <a:r>
              <a:rPr lang="pt-BR" sz="1400" b="1" noProof="0"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t>
            </a:r>
            <a:r>
              <a:rPr lang="pt-BR"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T</a:t>
            </a:r>
            <a:r>
              <a:rPr lang="pt-BR" sz="1400" b="1" noProof="0"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iago</a:t>
            </a:r>
            <a:r>
              <a:rPr lang="pt-BR" sz="1400" b="1" noProof="0"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5:17)</a:t>
            </a:r>
          </a:p>
        </p:txBody>
      </p:sp>
      <p:sp>
        <p:nvSpPr>
          <p:cNvPr id="6" name="CuadroTexto 5">
            <a:extLst>
              <a:ext uri="{FF2B5EF4-FFF2-40B4-BE49-F238E27FC236}">
                <a16:creationId xmlns:a16="http://schemas.microsoft.com/office/drawing/2014/main" id="{2AE2B4F1-EEF8-0872-6357-FEFE141AC4DC}"/>
              </a:ext>
            </a:extLst>
          </p:cNvPr>
          <p:cNvSpPr txBox="1"/>
          <p:nvPr/>
        </p:nvSpPr>
        <p:spPr>
          <a:xfrm>
            <a:off x="136636" y="1328232"/>
            <a:ext cx="6033160" cy="1631216"/>
          </a:xfrm>
          <a:prstGeom prst="rect">
            <a:avLst/>
          </a:prstGeom>
          <a:noFill/>
        </p:spPr>
        <p:txBody>
          <a:bodyPr wrap="square" rtlCol="0">
            <a:spAutoFit/>
          </a:bodyPr>
          <a:lstStyle/>
          <a:p>
            <a:pPr>
              <a:spcBef>
                <a:spcPts val="600"/>
              </a:spcBef>
            </a:pPr>
            <a:r>
              <a:rPr lang="pt-BR" sz="2000" b="1" dirty="0"/>
              <a:t>Podemos cair no erro de acreditar que os profetas eram "super-homens". Mas Moisés se desculpou pela língua pesada (</a:t>
            </a:r>
            <a:r>
              <a:rPr lang="pt-BR" sz="2000" b="1" dirty="0" err="1"/>
              <a:t>Êx</a:t>
            </a:r>
            <a:r>
              <a:rPr lang="pt-BR" sz="2000" b="1" dirty="0"/>
              <a:t>. 4:10); Isaías afirmou ter lábios impuros (</a:t>
            </a:r>
            <a:r>
              <a:rPr lang="pt-BR" sz="2000" b="1" dirty="0" err="1"/>
              <a:t>Is</a:t>
            </a:r>
            <a:r>
              <a:rPr lang="pt-BR" sz="2000" b="1" dirty="0"/>
              <a:t>. 6:5); Jeremias achava que era jovem demais para esse trabalho </a:t>
            </a:r>
            <a:r>
              <a:rPr lang="pt-BR" sz="2000" b="1" noProof="0" dirty="0"/>
              <a:t>(Jer.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466181"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4344" y="4369745"/>
            <a:ext cx="2468881"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959131" y="4126571"/>
            <a:ext cx="4070395" cy="1323439"/>
          </a:xfrm>
          <a:prstGeom prst="rect">
            <a:avLst/>
          </a:prstGeom>
          <a:noFill/>
        </p:spPr>
        <p:txBody>
          <a:bodyPr wrap="square">
            <a:spAutoFit/>
          </a:bodyPr>
          <a:lstStyle/>
          <a:p>
            <a:pPr>
              <a:spcBef>
                <a:spcPts val="600"/>
              </a:spcBef>
            </a:pPr>
            <a:r>
              <a:rPr lang="pt-BR" sz="2000" b="1" dirty="0"/>
              <a:t>Após realizar um grande milagre, Elias desmaiou completamente diante da ameaça de morte da Rainha </a:t>
            </a:r>
            <a:r>
              <a:rPr lang="pt-BR" sz="2000" b="1" dirty="0" err="1"/>
              <a:t>Jezabel</a:t>
            </a:r>
            <a:r>
              <a:rPr lang="pt-BR" sz="2000" b="1" dirty="0"/>
              <a:t> </a:t>
            </a:r>
            <a:r>
              <a:rPr lang="pt-BR" sz="2000" b="1" noProof="0" dirty="0"/>
              <a:t>(1R.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136636" y="2959448"/>
            <a:ext cx="6033160" cy="1323439"/>
          </a:xfrm>
          <a:prstGeom prst="rect">
            <a:avLst/>
          </a:prstGeom>
          <a:noFill/>
        </p:spPr>
        <p:txBody>
          <a:bodyPr wrap="square">
            <a:spAutoFit/>
          </a:bodyPr>
          <a:lstStyle/>
          <a:p>
            <a:pPr lvl="0">
              <a:spcBef>
                <a:spcPts val="600"/>
              </a:spcBef>
              <a:defRPr/>
            </a:pPr>
            <a:r>
              <a:rPr lang="pt-BR" sz="2000" b="1" dirty="0">
                <a:solidFill>
                  <a:prstClr val="black"/>
                </a:solidFill>
              </a:rPr>
              <a:t>Elias, que ousou ameaçar o rei Acabe com uma grande seca por sua impiedade, diz-se que "foi um homem sujeito a paixões como as nossas." </a:t>
            </a:r>
            <a:br>
              <a:rPr lang="pt-BR" sz="2000" b="1" dirty="0">
                <a:solidFill>
                  <a:prstClr val="black"/>
                </a:solidFill>
              </a:rPr>
            </a:b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pt-BR" sz="2000" b="1" i="0" u="none" strike="noStrike" kern="1200" cap="none" spc="0" normalizeH="0" baseline="0" noProof="0" dirty="0" err="1">
                <a:ln>
                  <a:noFill/>
                </a:ln>
                <a:solidFill>
                  <a:prstClr val="black"/>
                </a:solidFill>
                <a:effectLst/>
                <a:uLnTx/>
                <a:uFillTx/>
                <a:latin typeface="Aptos" panose="02110004020202020204"/>
                <a:ea typeface="+mn-ea"/>
                <a:cs typeface="+mn-cs"/>
              </a:rPr>
              <a:t>Tg</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 5:17).</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953225" y="5450010"/>
            <a:ext cx="4245834" cy="1323439"/>
          </a:xfrm>
          <a:prstGeom prst="rect">
            <a:avLst/>
          </a:prstGeom>
          <a:noFill/>
        </p:spPr>
        <p:txBody>
          <a:bodyPr wrap="square">
            <a:spAutoFit/>
          </a:bodyPr>
          <a:lstStyle/>
          <a:p>
            <a:pPr lvl="0">
              <a:spcBef>
                <a:spcPts val="600"/>
              </a:spcBef>
              <a:defRPr/>
            </a:pPr>
            <a:r>
              <a:rPr lang="pt-BR" sz="2000" b="1" dirty="0">
                <a:solidFill>
                  <a:prstClr val="black"/>
                </a:solidFill>
              </a:rPr>
              <a:t>Claramente Deus não escolhe Seus profetas pela perfeição. O que se vê neles? O amor por Deus e a disposição de obedecê-lo.</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0"/>
            <a:ext cx="12191999" cy="769441"/>
          </a:xfrm>
          <a:prstGeom prst="rect">
            <a:avLst/>
          </a:prstGeom>
          <a:noFill/>
        </p:spPr>
        <p:txBody>
          <a:bodyPr wrap="square">
            <a:spAutoFit/>
          </a:bodyPr>
          <a:lstStyle/>
          <a:p>
            <a:pPr algn="ctr"/>
            <a:r>
              <a:rPr lang="pt-BR"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COMO OS PROFETAS SE COMPORTAVAM?</a:t>
            </a:r>
            <a:endParaRPr lang="pt-BR" sz="4400" b="1"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19E208F7-9D3D-4D71-36E4-C8A2442309D4}"/>
              </a:ext>
            </a:extLst>
          </p:cNvPr>
          <p:cNvSpPr txBox="1"/>
          <p:nvPr/>
        </p:nvSpPr>
        <p:spPr>
          <a:xfrm>
            <a:off x="442914" y="591508"/>
            <a:ext cx="11249023" cy="584775"/>
          </a:xfrm>
          <a:prstGeom prst="rect">
            <a:avLst/>
          </a:prstGeom>
          <a:noFill/>
        </p:spPr>
        <p:txBody>
          <a:bodyPr wrap="square">
            <a:spAutoFit/>
          </a:bodyPr>
          <a:lstStyle/>
          <a:p>
            <a:pPr algn="ctr"/>
            <a:r>
              <a:rPr lang="pt-BR"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“E Miqueias respondeu: Assim como o Senhor vive, tudo o que o Senhor me disser, assim direi eu” </a:t>
            </a:r>
            <a:r>
              <a:rPr lang="pt-BR" sz="1400" b="1" noProof="0"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Reis 22:14)</a:t>
            </a: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323439"/>
          </a:xfrm>
          <a:prstGeom prst="rect">
            <a:avLst/>
          </a:prstGeom>
          <a:noFill/>
        </p:spPr>
        <p:txBody>
          <a:bodyPr wrap="square" rtlCol="0">
            <a:spAutoFit/>
          </a:bodyPr>
          <a:lstStyle/>
          <a:p>
            <a:pPr>
              <a:spcBef>
                <a:spcPts val="600"/>
              </a:spcBef>
            </a:pPr>
            <a:r>
              <a:rPr lang="pt-BR" sz="2000" b="1" dirty="0"/>
              <a:t>Como porta-vozes de Deus, profetas e profetisas esforçaram-se para corresponder ao seu chamado (1 Samuel 12:3-4). O povo os conhecia como "homem de Deus", "homem eminente" </a:t>
            </a:r>
            <a:r>
              <a:rPr lang="pt-BR" sz="2000" b="1" noProof="0" dirty="0"/>
              <a:t>(1S.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12345" y="3924008"/>
            <a:ext cx="5945556" cy="1938992"/>
          </a:xfrm>
          <a:prstGeom prst="rect">
            <a:avLst/>
          </a:prstGeom>
          <a:noFill/>
        </p:spPr>
        <p:txBody>
          <a:bodyPr wrap="square">
            <a:spAutoFit/>
          </a:bodyPr>
          <a:lstStyle/>
          <a:p>
            <a:pPr>
              <a:spcBef>
                <a:spcPts val="600"/>
              </a:spcBef>
            </a:pPr>
            <a:r>
              <a:rPr lang="pt-BR" sz="2000" b="1" dirty="0" err="1"/>
              <a:t>Micaías</a:t>
            </a:r>
            <a:r>
              <a:rPr lang="pt-BR" sz="2000" b="1" dirty="0"/>
              <a:t> esteve diante de dois reis, 400 profetas que deram uma mensagem favorável e um guarda que o aconselhava a se adaptar às circunstâncias (1 Reis 22:10-13). No entanto, ele se manteve firme e recusou-se a dizer qualquer coisa além do que Deus lhe revelou </a:t>
            </a:r>
            <a:r>
              <a:rPr lang="pt-BR" sz="2000" b="1" noProof="0" dirty="0"/>
              <a:t>(1R.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a:pPr>
            <a:r>
              <a:rPr lang="pt-BR" sz="2000" b="1" dirty="0">
                <a:solidFill>
                  <a:prstClr val="black"/>
                </a:solidFill>
              </a:rPr>
              <a:t>Aqueles que não aceitavam sua mensagem os odiavam e ameaçavam (1 Reis 22:8, 27). Mas, apesar das pressões a que foram submetidos, os profetas entregaram fielmente sua mensagem.</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21870" y="5863000"/>
            <a:ext cx="5974128" cy="1015663"/>
          </a:xfrm>
          <a:prstGeom prst="rect">
            <a:avLst/>
          </a:prstGeom>
          <a:noFill/>
        </p:spPr>
        <p:txBody>
          <a:bodyPr wrap="square">
            <a:spAutoFit/>
          </a:bodyPr>
          <a:lstStyle/>
          <a:p>
            <a:pPr lvl="0">
              <a:spcBef>
                <a:spcPts val="600"/>
              </a:spcBef>
              <a:defRPr/>
            </a:pPr>
            <a:r>
              <a:rPr lang="pt-BR" sz="2000" b="1" dirty="0">
                <a:solidFill>
                  <a:prstClr val="black"/>
                </a:solidFill>
              </a:rPr>
              <a:t>Eles não eram perfeitos, mas eram homens e mulheres de oração, fiéis à Palavra e servos de Deus e de Seu povo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(1S. 12:23; Jer. 42:4).</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A741B261-1281-B4FC-802E-15B7024CE23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73998A9-83E6-7A14-7EA8-0325145AA21C}"/>
              </a:ext>
            </a:extLst>
          </p:cNvPr>
          <p:cNvSpPr txBox="1"/>
          <p:nvPr/>
        </p:nvSpPr>
        <p:spPr>
          <a:xfrm>
            <a:off x="0" y="0"/>
            <a:ext cx="12191999" cy="769441"/>
          </a:xfrm>
          <a:prstGeom prst="rect">
            <a:avLst/>
          </a:prstGeom>
          <a:noFill/>
        </p:spPr>
        <p:txBody>
          <a:bodyPr wrap="square">
            <a:spAutoFit/>
          </a:bodyPr>
          <a:lstStyle/>
          <a:p>
            <a:pPr algn="ctr"/>
            <a:r>
              <a:rPr lang="pt-BR"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QUE TRABALHO FIZERAM OS PROFETAS?</a:t>
            </a:r>
            <a:endParaRPr lang="pt-BR" sz="44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endParaRPr>
          </a:p>
        </p:txBody>
      </p:sp>
      <p:sp>
        <p:nvSpPr>
          <p:cNvPr id="5" name="CuadroTexto 4">
            <a:extLst>
              <a:ext uri="{FF2B5EF4-FFF2-40B4-BE49-F238E27FC236}">
                <a16:creationId xmlns:a16="http://schemas.microsoft.com/office/drawing/2014/main" id="{B6B2CB3D-0415-2CF4-4D47-DB2D18500F34}"/>
              </a:ext>
            </a:extLst>
          </p:cNvPr>
          <p:cNvSpPr txBox="1"/>
          <p:nvPr/>
        </p:nvSpPr>
        <p:spPr>
          <a:xfrm>
            <a:off x="500061" y="680643"/>
            <a:ext cx="11191875" cy="646331"/>
          </a:xfrm>
          <a:prstGeom prst="rect">
            <a:avLst/>
          </a:prstGeom>
          <a:noFill/>
        </p:spPr>
        <p:txBody>
          <a:bodyPr wrap="square">
            <a:spAutoFit/>
          </a:bodyPr>
          <a:lstStyle/>
          <a:p>
            <a:pPr algn="ctr"/>
            <a:r>
              <a:rPr lang="pt-BR" b="1" dirty="0">
                <a:solidFill>
                  <a:schemeClr val="tx2">
                    <a:lumMod val="20000"/>
                    <a:lumOff val="80000"/>
                  </a:schemeClr>
                </a:solidFill>
                <a:effectLst>
                  <a:glow rad="101600">
                    <a:srgbClr val="436C00"/>
                  </a:glow>
                </a:effectLst>
                <a:latin typeface="Comic Sans MS" panose="030F0702030302020204" pitchFamily="66" charset="0"/>
              </a:rPr>
              <a:t>“</a:t>
            </a:r>
            <a:r>
              <a:rPr lang="pt-BR" b="1" dirty="0" err="1">
                <a:solidFill>
                  <a:schemeClr val="tx2">
                    <a:lumMod val="20000"/>
                    <a:lumOff val="80000"/>
                  </a:schemeClr>
                </a:solidFill>
                <a:effectLst>
                  <a:glow rad="101600">
                    <a:srgbClr val="436C00"/>
                  </a:glow>
                </a:effectLst>
                <a:latin typeface="Comic Sans MS" panose="030F0702030302020204" pitchFamily="66" charset="0"/>
              </a:rPr>
              <a:t>Jeú</a:t>
            </a:r>
            <a:r>
              <a:rPr lang="pt-BR" b="1" dirty="0">
                <a:solidFill>
                  <a:schemeClr val="tx2">
                    <a:lumMod val="20000"/>
                    <a:lumOff val="80000"/>
                  </a:schemeClr>
                </a:solidFill>
                <a:effectLst>
                  <a:glow rad="101600">
                    <a:srgbClr val="436C00"/>
                  </a:glow>
                </a:effectLst>
                <a:latin typeface="Comic Sans MS" panose="030F0702030302020204" pitchFamily="66" charset="0"/>
              </a:rPr>
              <a:t>, filho de </a:t>
            </a:r>
            <a:r>
              <a:rPr lang="pt-BR" b="1" dirty="0" err="1">
                <a:solidFill>
                  <a:schemeClr val="tx2">
                    <a:lumMod val="20000"/>
                    <a:lumOff val="80000"/>
                  </a:schemeClr>
                </a:solidFill>
                <a:effectLst>
                  <a:glow rad="101600">
                    <a:srgbClr val="436C00"/>
                  </a:glow>
                </a:effectLst>
                <a:latin typeface="Comic Sans MS" panose="030F0702030302020204" pitchFamily="66" charset="0"/>
              </a:rPr>
              <a:t>Nimsi</a:t>
            </a:r>
            <a:r>
              <a:rPr lang="pt-BR" b="1" dirty="0">
                <a:solidFill>
                  <a:schemeClr val="tx2">
                    <a:lumMod val="20000"/>
                    <a:lumOff val="80000"/>
                  </a:schemeClr>
                </a:solidFill>
                <a:effectLst>
                  <a:glow rad="101600">
                    <a:srgbClr val="436C00"/>
                  </a:glow>
                </a:effectLst>
                <a:latin typeface="Comic Sans MS" panose="030F0702030302020204" pitchFamily="66" charset="0"/>
              </a:rPr>
              <a:t>, tu ungirás como rei sobre Israel; e Eliseu, filho de </a:t>
            </a:r>
            <a:r>
              <a:rPr lang="pt-BR" b="1" dirty="0" err="1">
                <a:solidFill>
                  <a:schemeClr val="tx2">
                    <a:lumMod val="20000"/>
                    <a:lumOff val="80000"/>
                  </a:schemeClr>
                </a:solidFill>
                <a:effectLst>
                  <a:glow rad="101600">
                    <a:srgbClr val="436C00"/>
                  </a:glow>
                </a:effectLst>
                <a:latin typeface="Comic Sans MS" panose="030F0702030302020204" pitchFamily="66" charset="0"/>
              </a:rPr>
              <a:t>Safate</a:t>
            </a:r>
            <a:r>
              <a:rPr lang="pt-BR" b="1" dirty="0">
                <a:solidFill>
                  <a:schemeClr val="tx2">
                    <a:lumMod val="20000"/>
                    <a:lumOff val="80000"/>
                  </a:schemeClr>
                </a:solidFill>
                <a:effectLst>
                  <a:glow rad="101600">
                    <a:srgbClr val="436C00"/>
                  </a:glow>
                </a:effectLst>
                <a:latin typeface="Comic Sans MS" panose="030F0702030302020204" pitchFamily="66" charset="0"/>
              </a:rPr>
              <a:t>, de Abel-</a:t>
            </a:r>
            <a:r>
              <a:rPr lang="pt-BR" b="1" dirty="0" err="1">
                <a:solidFill>
                  <a:schemeClr val="tx2">
                    <a:lumMod val="20000"/>
                    <a:lumOff val="80000"/>
                  </a:schemeClr>
                </a:solidFill>
                <a:effectLst>
                  <a:glow rad="101600">
                    <a:srgbClr val="436C00"/>
                  </a:glow>
                </a:effectLst>
                <a:latin typeface="Comic Sans MS" panose="030F0702030302020204" pitchFamily="66" charset="0"/>
              </a:rPr>
              <a:t>Mehola</a:t>
            </a:r>
            <a:r>
              <a:rPr lang="pt-BR" b="1" dirty="0">
                <a:solidFill>
                  <a:schemeClr val="tx2">
                    <a:lumMod val="20000"/>
                    <a:lumOff val="80000"/>
                  </a:schemeClr>
                </a:solidFill>
                <a:effectLst>
                  <a:glow rad="101600">
                    <a:srgbClr val="436C00"/>
                  </a:glow>
                </a:effectLst>
                <a:latin typeface="Comic Sans MS" panose="030F0702030302020204" pitchFamily="66" charset="0"/>
              </a:rPr>
              <a:t>, tu o ungirás como profeta em teu lugar." </a:t>
            </a:r>
            <a:r>
              <a:rPr lang="pt-BR" sz="1400" b="1" noProof="0" dirty="0">
                <a:solidFill>
                  <a:schemeClr val="tx2">
                    <a:lumMod val="20000"/>
                    <a:lumOff val="80000"/>
                  </a:schemeClr>
                </a:solidFill>
                <a:effectLst>
                  <a:glow rad="101600">
                    <a:srgbClr val="436C00"/>
                  </a:glow>
                </a:effectLst>
                <a:latin typeface="Comic Sans MS" panose="030F0702030302020204" pitchFamily="66" charset="0"/>
              </a:rPr>
              <a:t>(1 Reis 19:16)</a:t>
            </a:r>
            <a:endParaRPr lang="pt-BR" b="1" noProof="0"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60A8C7-3B28-4FDB-F53F-D89C482CFC47}"/>
              </a:ext>
            </a:extLst>
          </p:cNvPr>
          <p:cNvSpPr txBox="1"/>
          <p:nvPr/>
        </p:nvSpPr>
        <p:spPr>
          <a:xfrm>
            <a:off x="234590" y="1511096"/>
            <a:ext cx="2321335" cy="1323439"/>
          </a:xfrm>
          <a:prstGeom prst="rect">
            <a:avLst/>
          </a:prstGeom>
          <a:noFill/>
        </p:spPr>
        <p:txBody>
          <a:bodyPr wrap="square" rtlCol="0">
            <a:spAutoFit/>
          </a:bodyPr>
          <a:lstStyle/>
          <a:p>
            <a:pPr>
              <a:spcBef>
                <a:spcPts val="600"/>
              </a:spcBef>
            </a:pPr>
            <a:r>
              <a:rPr lang="pt-BR" sz="2000" b="1" dirty="0"/>
              <a:t>Entre outros, profetas realizaram essas tarefas:</a:t>
            </a:r>
            <a:endParaRPr lang="pt-BR" sz="2000" b="1" noProof="0" dirty="0"/>
          </a:p>
        </p:txBody>
      </p:sp>
      <p:graphicFrame>
        <p:nvGraphicFramePr>
          <p:cNvPr id="2" name="Diagrama 1">
            <a:extLst>
              <a:ext uri="{FF2B5EF4-FFF2-40B4-BE49-F238E27FC236}">
                <a16:creationId xmlns:a16="http://schemas.microsoft.com/office/drawing/2014/main" id="{0C2CA99A-DBFE-5CD2-F1E8-8E1CD8111A26}"/>
              </a:ext>
            </a:extLst>
          </p:cNvPr>
          <p:cNvGraphicFramePr/>
          <p:nvPr>
            <p:extLst>
              <p:ext uri="{D42A27DB-BD31-4B8C-83A1-F6EECF244321}">
                <p14:modId xmlns:p14="http://schemas.microsoft.com/office/powerpoint/2010/main" val="2815202003"/>
              </p:ext>
            </p:extLst>
          </p:nvPr>
        </p:nvGraphicFramePr>
        <p:xfrm>
          <a:off x="333375" y="2733368"/>
          <a:ext cx="11583322" cy="40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498143E6-B55C-4BFE-9FD1-C76CCB5FC73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E86678E5-5CD9-601F-4BC1-287CDB6EB2E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642659B-F7E4-FAD6-29A1-37EFF5830156}"/>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9DCBD81-127B-6BDE-F700-C391D55F340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6A4BC126-937A-7540-1175-3127FAD9140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3891345"/>
            <a:ext cx="240890" cy="240890"/>
          </a:xfrm>
          <a:prstGeom prst="rect">
            <a:avLst/>
          </a:prstGeom>
        </p:spPr>
      </p:pic>
      <p:pic>
        <p:nvPicPr>
          <p:cNvPr id="18" name="Gráfico 17" descr="Corona con relleno sólido">
            <a:extLst>
              <a:ext uri="{FF2B5EF4-FFF2-40B4-BE49-F238E27FC236}">
                <a16:creationId xmlns:a16="http://schemas.microsoft.com/office/drawing/2014/main" id="{33F20B1D-DB56-2343-BF06-3E740BCA5E2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4513963"/>
            <a:ext cx="240890" cy="240890"/>
          </a:xfrm>
          <a:prstGeom prst="rect">
            <a:avLst/>
          </a:prstGeom>
        </p:spPr>
      </p:pic>
      <p:pic>
        <p:nvPicPr>
          <p:cNvPr id="20" name="Gráfico 19" descr="Corona con relleno sólido">
            <a:extLst>
              <a:ext uri="{FF2B5EF4-FFF2-40B4-BE49-F238E27FC236}">
                <a16:creationId xmlns:a16="http://schemas.microsoft.com/office/drawing/2014/main" id="{DD4CB0B0-1BEB-BF51-C20D-22370B27E73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5386462"/>
            <a:ext cx="240890" cy="240890"/>
          </a:xfrm>
          <a:prstGeom prst="rect">
            <a:avLst/>
          </a:prstGeom>
        </p:spPr>
      </p:pic>
      <p:pic>
        <p:nvPicPr>
          <p:cNvPr id="22" name="Gráfico 21" descr="Sombrero de chef con relleno sólido">
            <a:extLst>
              <a:ext uri="{FF2B5EF4-FFF2-40B4-BE49-F238E27FC236}">
                <a16:creationId xmlns:a16="http://schemas.microsoft.com/office/drawing/2014/main" id="{3E22C68D-31C9-38DD-164E-98AAE9BDE1A0}"/>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406878" y="391039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0A93D381-4581-8DD0-AA11-737DCE6493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3914618"/>
            <a:ext cx="240890" cy="240890"/>
          </a:xfrm>
          <a:prstGeom prst="rect">
            <a:avLst/>
          </a:prstGeom>
        </p:spPr>
      </p:pic>
      <p:pic>
        <p:nvPicPr>
          <p:cNvPr id="26" name="Gráfico 25" descr="Grupo de hombres con relleno sólido">
            <a:extLst>
              <a:ext uri="{FF2B5EF4-FFF2-40B4-BE49-F238E27FC236}">
                <a16:creationId xmlns:a16="http://schemas.microsoft.com/office/drawing/2014/main" id="{5578A295-C76F-7CD5-3FA2-FAE96899C605}"/>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403258" y="4814271"/>
            <a:ext cx="240890" cy="240890"/>
          </a:xfrm>
          <a:prstGeom prst="rect">
            <a:avLst/>
          </a:prstGeom>
        </p:spPr>
      </p:pic>
      <p:pic>
        <p:nvPicPr>
          <p:cNvPr id="28" name="Gráfico 27" descr="Grupo de hombres con relleno sólido">
            <a:extLst>
              <a:ext uri="{FF2B5EF4-FFF2-40B4-BE49-F238E27FC236}">
                <a16:creationId xmlns:a16="http://schemas.microsoft.com/office/drawing/2014/main" id="{5270BBDA-3AFF-5C83-7759-1C82A83B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5411984"/>
            <a:ext cx="240890" cy="240890"/>
          </a:xfrm>
          <a:prstGeom prst="rect">
            <a:avLst/>
          </a:prstGeom>
        </p:spPr>
      </p:pic>
      <p:pic>
        <p:nvPicPr>
          <p:cNvPr id="30" name="Gráfico 29" descr="Narración con relleno sólido">
            <a:extLst>
              <a:ext uri="{FF2B5EF4-FFF2-40B4-BE49-F238E27FC236}">
                <a16:creationId xmlns:a16="http://schemas.microsoft.com/office/drawing/2014/main" id="{EFF8D9D3-9292-6411-311C-4D23A45CA7E7}"/>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88384" y="3905093"/>
            <a:ext cx="240890" cy="240890"/>
          </a:xfrm>
          <a:prstGeom prst="rect">
            <a:avLst/>
          </a:prstGeom>
        </p:spPr>
      </p:pic>
    </p:spTree>
    <p:extLst>
      <p:ext uri="{BB962C8B-B14F-4D97-AF65-F5344CB8AC3E}">
        <p14:creationId xmlns:p14="http://schemas.microsoft.com/office/powerpoint/2010/main" val="287674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
                                            <p:graphicEl>
                                              <a:dgm id="{05340BC9-8879-4DCD-BB02-8927DB5F7B5D}"/>
                                            </p:graphicEl>
                                          </p:spTgt>
                                        </p:tgtEl>
                                        <p:attrNameLst>
                                          <p:attrName>style.visibility</p:attrName>
                                        </p:attrNameLst>
                                      </p:cBhvr>
                                      <p:to>
                                        <p:strVal val="visible"/>
                                      </p:to>
                                    </p:set>
                                    <p:anim calcmode="lin" valueType="num">
                                      <p:cBhvr>
                                        <p:cTn id="37" dur="500" fill="hold"/>
                                        <p:tgtEl>
                                          <p:spTgt spid="2">
                                            <p:graphicEl>
                                              <a:dgm id="{05340BC9-8879-4DCD-BB02-8927DB5F7B5D}"/>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05340BC9-8879-4DCD-BB02-8927DB5F7B5D}"/>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05340BC9-8879-4DCD-BB02-8927DB5F7B5D}"/>
                                            </p:graphicEl>
                                          </p:spTgt>
                                        </p:tgtEl>
                                      </p:cBhvr>
                                    </p:animEffect>
                                    <p:anim calcmode="lin" valueType="num">
                                      <p:cBhvr>
                                        <p:cTn id="40" dur="500" fill="hold"/>
                                        <p:tgtEl>
                                          <p:spTgt spid="2">
                                            <p:graphicEl>
                                              <a:dgm id="{05340BC9-8879-4DCD-BB02-8927DB5F7B5D}"/>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05340BC9-8879-4DCD-BB02-8927DB5F7B5D}"/>
                                            </p:graphicEl>
                                          </p:spTgt>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5" fill="hold" grpId="0" nodeType="clickEffect">
                                  <p:stCondLst>
                                    <p:cond delay="0"/>
                                  </p:stCondLst>
                                  <p:childTnLst>
                                    <p:set>
                                      <p:cBhvr>
                                        <p:cTn id="45" dur="1" fill="hold">
                                          <p:stCondLst>
                                            <p:cond delay="0"/>
                                          </p:stCondLst>
                                        </p:cTn>
                                        <p:tgtEl>
                                          <p:spTgt spid="2">
                                            <p:graphicEl>
                                              <a:dgm id="{CF1B35E5-5757-45D6-95F2-5BF0798F1D58}"/>
                                            </p:graphicEl>
                                          </p:spTgt>
                                        </p:tgtEl>
                                        <p:attrNameLst>
                                          <p:attrName>style.visibility</p:attrName>
                                        </p:attrNameLst>
                                      </p:cBhvr>
                                      <p:to>
                                        <p:strVal val="visible"/>
                                      </p:to>
                                    </p:set>
                                    <p:animEffect transition="in" filter="randombar(vertical)">
                                      <p:cBhvr>
                                        <p:cTn id="46" dur="500"/>
                                        <p:tgtEl>
                                          <p:spTgt spid="2">
                                            <p:graphicEl>
                                              <a:dgm id="{CF1B35E5-5757-45D6-95F2-5BF0798F1D58}"/>
                                            </p:graphicEl>
                                          </p:spTgt>
                                        </p:tgtEl>
                                      </p:cBhvr>
                                    </p:animEffect>
                                  </p:childTnLst>
                                </p:cTn>
                              </p:par>
                              <p:par>
                                <p:cTn id="47" presetID="14" presetClass="entr" presetSubtype="5"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vertical)">
                                      <p:cBhvr>
                                        <p:cTn id="49" dur="500"/>
                                        <p:tgtEl>
                                          <p:spTgt spid="16"/>
                                        </p:tgtEl>
                                      </p:cBhvr>
                                    </p:animEffect>
                                  </p:childTnLst>
                                </p:cTn>
                              </p:par>
                              <p:par>
                                <p:cTn id="50" presetID="14" presetClass="entr" presetSubtype="5"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vertical)">
                                      <p:cBhvr>
                                        <p:cTn id="52" dur="500"/>
                                        <p:tgtEl>
                                          <p:spTgt spid="18"/>
                                        </p:tgtEl>
                                      </p:cBhvr>
                                    </p:animEffect>
                                  </p:childTnLst>
                                </p:cTn>
                              </p:par>
                              <p:par>
                                <p:cTn id="53" presetID="14" presetClass="entr" presetSubtype="5"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vertical)">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5" presetClass="entr" presetSubtype="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3" dur="1000" fill="hold"/>
                                        <p:tgtEl>
                                          <p:spTgt spid="10"/>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10"/>
                                        </p:tgtEl>
                                      </p:cBhvr>
                                    </p:animEffect>
                                  </p:childTnLst>
                                </p:cTn>
                              </p:par>
                            </p:childTnLst>
                          </p:cTn>
                        </p:par>
                        <p:par>
                          <p:cTn id="68" fill="hold">
                            <p:stCondLst>
                              <p:cond delay="1000"/>
                            </p:stCondLst>
                            <p:childTnLst>
                              <p:par>
                                <p:cTn id="69" presetID="53" presetClass="entr" presetSubtype="528" fill="hold" grpId="0" nodeType="afterEffect">
                                  <p:stCondLst>
                                    <p:cond delay="0"/>
                                  </p:stCondLst>
                                  <p:childTnLst>
                                    <p:set>
                                      <p:cBhvr>
                                        <p:cTn id="70" dur="1" fill="hold">
                                          <p:stCondLst>
                                            <p:cond delay="0"/>
                                          </p:stCondLst>
                                        </p:cTn>
                                        <p:tgtEl>
                                          <p:spTgt spid="2">
                                            <p:graphicEl>
                                              <a:dgm id="{FFE4639A-A1BC-48B9-BB6E-193C8A90B79C}"/>
                                            </p:graphicEl>
                                          </p:spTgt>
                                        </p:tgtEl>
                                        <p:attrNameLst>
                                          <p:attrName>style.visibility</p:attrName>
                                        </p:attrNameLst>
                                      </p:cBhvr>
                                      <p:to>
                                        <p:strVal val="visible"/>
                                      </p:to>
                                    </p:set>
                                    <p:anim calcmode="lin" valueType="num">
                                      <p:cBhvr>
                                        <p:cTn id="71" dur="500" fill="hold"/>
                                        <p:tgtEl>
                                          <p:spTgt spid="2">
                                            <p:graphicEl>
                                              <a:dgm id="{FFE4639A-A1BC-48B9-BB6E-193C8A90B79C}"/>
                                            </p:graphicEl>
                                          </p:spTgt>
                                        </p:tgtEl>
                                        <p:attrNameLst>
                                          <p:attrName>ppt_w</p:attrName>
                                        </p:attrNameLst>
                                      </p:cBhvr>
                                      <p:tavLst>
                                        <p:tav tm="0">
                                          <p:val>
                                            <p:fltVal val="0"/>
                                          </p:val>
                                        </p:tav>
                                        <p:tav tm="100000">
                                          <p:val>
                                            <p:strVal val="#ppt_w"/>
                                          </p:val>
                                        </p:tav>
                                      </p:tavLst>
                                    </p:anim>
                                    <p:anim calcmode="lin" valueType="num">
                                      <p:cBhvr>
                                        <p:cTn id="72" dur="500" fill="hold"/>
                                        <p:tgtEl>
                                          <p:spTgt spid="2">
                                            <p:graphicEl>
                                              <a:dgm id="{FFE4639A-A1BC-48B9-BB6E-193C8A90B79C}"/>
                                            </p:graphicEl>
                                          </p:spTgt>
                                        </p:tgtEl>
                                        <p:attrNameLst>
                                          <p:attrName>ppt_h</p:attrName>
                                        </p:attrNameLst>
                                      </p:cBhvr>
                                      <p:tavLst>
                                        <p:tav tm="0">
                                          <p:val>
                                            <p:fltVal val="0"/>
                                          </p:val>
                                        </p:tav>
                                        <p:tav tm="100000">
                                          <p:val>
                                            <p:strVal val="#ppt_h"/>
                                          </p:val>
                                        </p:tav>
                                      </p:tavLst>
                                    </p:anim>
                                    <p:animEffect transition="in" filter="fade">
                                      <p:cBhvr>
                                        <p:cTn id="73" dur="500"/>
                                        <p:tgtEl>
                                          <p:spTgt spid="2">
                                            <p:graphicEl>
                                              <a:dgm id="{FFE4639A-A1BC-48B9-BB6E-193C8A90B79C}"/>
                                            </p:graphicEl>
                                          </p:spTgt>
                                        </p:tgtEl>
                                      </p:cBhvr>
                                    </p:animEffect>
                                    <p:anim calcmode="lin" valueType="num">
                                      <p:cBhvr>
                                        <p:cTn id="74" dur="500" fill="hold"/>
                                        <p:tgtEl>
                                          <p:spTgt spid="2">
                                            <p:graphicEl>
                                              <a:dgm id="{FFE4639A-A1BC-48B9-BB6E-193C8A90B79C}"/>
                                            </p:graphicEl>
                                          </p:spTgt>
                                        </p:tgtEl>
                                        <p:attrNameLst>
                                          <p:attrName>ppt_x</p:attrName>
                                        </p:attrNameLst>
                                      </p:cBhvr>
                                      <p:tavLst>
                                        <p:tav tm="0">
                                          <p:val>
                                            <p:fltVal val="0.5"/>
                                          </p:val>
                                        </p:tav>
                                        <p:tav tm="100000">
                                          <p:val>
                                            <p:strVal val="#ppt_x"/>
                                          </p:val>
                                        </p:tav>
                                      </p:tavLst>
                                    </p:anim>
                                    <p:anim calcmode="lin" valueType="num">
                                      <p:cBhvr>
                                        <p:cTn id="75" dur="500" fill="hold"/>
                                        <p:tgtEl>
                                          <p:spTgt spid="2">
                                            <p:graphicEl>
                                              <a:dgm id="{FFE4639A-A1BC-48B9-BB6E-193C8A90B79C}"/>
                                            </p:graphicEl>
                                          </p:spTgt>
                                        </p:tgtEl>
                                        <p:attrNameLst>
                                          <p:attrName>ppt_y</p:attrName>
                                        </p:attrNameLst>
                                      </p:cBhvr>
                                      <p:tavLst>
                                        <p:tav tm="0">
                                          <p:val>
                                            <p:fltVal val="0.5"/>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4" presetClass="entr" presetSubtype="5" fill="hold" grpId="0" nodeType="clickEffect">
                                  <p:stCondLst>
                                    <p:cond delay="0"/>
                                  </p:stCondLst>
                                  <p:childTnLst>
                                    <p:set>
                                      <p:cBhvr>
                                        <p:cTn id="79" dur="1" fill="hold">
                                          <p:stCondLst>
                                            <p:cond delay="0"/>
                                          </p:stCondLst>
                                        </p:cTn>
                                        <p:tgtEl>
                                          <p:spTgt spid="2">
                                            <p:graphicEl>
                                              <a:dgm id="{53DF6662-7B4C-4132-A7BC-60CF82E77731}"/>
                                            </p:graphicEl>
                                          </p:spTgt>
                                        </p:tgtEl>
                                        <p:attrNameLst>
                                          <p:attrName>style.visibility</p:attrName>
                                        </p:attrNameLst>
                                      </p:cBhvr>
                                      <p:to>
                                        <p:strVal val="visible"/>
                                      </p:to>
                                    </p:set>
                                    <p:animEffect transition="in" filter="randombar(vertical)">
                                      <p:cBhvr>
                                        <p:cTn id="80" dur="500"/>
                                        <p:tgtEl>
                                          <p:spTgt spid="2">
                                            <p:graphicEl>
                                              <a:dgm id="{53DF6662-7B4C-4132-A7BC-60CF82E77731}"/>
                                            </p:graphicEl>
                                          </p:spTgt>
                                        </p:tgtEl>
                                      </p:cBhvr>
                                    </p:animEffect>
                                  </p:childTnLst>
                                </p:cTn>
                              </p:par>
                              <p:par>
                                <p:cTn id="81" presetID="14" presetClass="entr" presetSubtype="5"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randombar(vertical)">
                                      <p:cBhvr>
                                        <p:cTn id="83" dur="500"/>
                                        <p:tgtEl>
                                          <p:spTgt spid="22"/>
                                        </p:tgtEl>
                                      </p:cBhvr>
                                    </p:animEffect>
                                  </p:childTnLst>
                                </p:cTn>
                              </p:par>
                            </p:childTnLst>
                          </p:cTn>
                        </p:par>
                      </p:childTnLst>
                    </p:cTn>
                  </p:par>
                  <p:par>
                    <p:cTn id="84" fill="hold">
                      <p:stCondLst>
                        <p:cond delay="indefinite"/>
                      </p:stCondLst>
                      <p:childTnLst>
                        <p:par>
                          <p:cTn id="85" fill="hold">
                            <p:stCondLst>
                              <p:cond delay="0"/>
                            </p:stCondLst>
                            <p:childTnLst>
                              <p:par>
                                <p:cTn id="86" presetID="25" presetClass="entr" presetSubtype="0"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9"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91" dur="1000" fill="hold"/>
                                        <p:tgtEl>
                                          <p:spTgt spid="12"/>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12"/>
                                        </p:tgtEl>
                                      </p:cBhvr>
                                    </p:animEffect>
                                  </p:childTnLst>
                                </p:cTn>
                              </p:par>
                            </p:childTnLst>
                          </p:cTn>
                        </p:par>
                        <p:par>
                          <p:cTn id="96" fill="hold">
                            <p:stCondLst>
                              <p:cond delay="1000"/>
                            </p:stCondLst>
                            <p:childTnLst>
                              <p:par>
                                <p:cTn id="97" presetID="53" presetClass="entr" presetSubtype="528" fill="hold" grpId="0" nodeType="afterEffect">
                                  <p:stCondLst>
                                    <p:cond delay="0"/>
                                  </p:stCondLst>
                                  <p:childTnLst>
                                    <p:set>
                                      <p:cBhvr>
                                        <p:cTn id="98" dur="1" fill="hold">
                                          <p:stCondLst>
                                            <p:cond delay="0"/>
                                          </p:stCondLst>
                                        </p:cTn>
                                        <p:tgtEl>
                                          <p:spTgt spid="2">
                                            <p:graphicEl>
                                              <a:dgm id="{DEFE3BFD-63AE-46D0-8338-9DA444A1BDAE}"/>
                                            </p:graphicEl>
                                          </p:spTgt>
                                        </p:tgtEl>
                                        <p:attrNameLst>
                                          <p:attrName>style.visibility</p:attrName>
                                        </p:attrNameLst>
                                      </p:cBhvr>
                                      <p:to>
                                        <p:strVal val="visible"/>
                                      </p:to>
                                    </p:set>
                                    <p:anim calcmode="lin" valueType="num">
                                      <p:cBhvr>
                                        <p:cTn id="99" dur="500" fill="hold"/>
                                        <p:tgtEl>
                                          <p:spTgt spid="2">
                                            <p:graphicEl>
                                              <a:dgm id="{DEFE3BFD-63AE-46D0-8338-9DA444A1BDAE}"/>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DEFE3BFD-63AE-46D0-8338-9DA444A1BDAE}"/>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DEFE3BFD-63AE-46D0-8338-9DA444A1BDAE}"/>
                                            </p:graphicEl>
                                          </p:spTgt>
                                        </p:tgtEl>
                                      </p:cBhvr>
                                    </p:animEffect>
                                    <p:anim calcmode="lin" valueType="num">
                                      <p:cBhvr>
                                        <p:cTn id="102" dur="500" fill="hold"/>
                                        <p:tgtEl>
                                          <p:spTgt spid="2">
                                            <p:graphicEl>
                                              <a:dgm id="{DEFE3BFD-63AE-46D0-8338-9DA444A1BDAE}"/>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DEFE3BFD-63AE-46D0-8338-9DA444A1BDAE}"/>
                                            </p:graphicEl>
                                          </p:spTgt>
                                        </p:tgtEl>
                                        <p:attrNameLst>
                                          <p:attrName>ppt_y</p:attrName>
                                        </p:attrNameLst>
                                      </p:cBhvr>
                                      <p:tavLst>
                                        <p:tav tm="0">
                                          <p:val>
                                            <p:fltVal val="0.5"/>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4" presetClass="entr" presetSubtype="5" fill="hold" grpId="0" nodeType="clickEffect">
                                  <p:stCondLst>
                                    <p:cond delay="0"/>
                                  </p:stCondLst>
                                  <p:childTnLst>
                                    <p:set>
                                      <p:cBhvr>
                                        <p:cTn id="107" dur="1" fill="hold">
                                          <p:stCondLst>
                                            <p:cond delay="0"/>
                                          </p:stCondLst>
                                        </p:cTn>
                                        <p:tgtEl>
                                          <p:spTgt spid="2">
                                            <p:graphicEl>
                                              <a:dgm id="{75A5ECA1-1260-4949-AE3C-6090613AD70F}"/>
                                            </p:graphicEl>
                                          </p:spTgt>
                                        </p:tgtEl>
                                        <p:attrNameLst>
                                          <p:attrName>style.visibility</p:attrName>
                                        </p:attrNameLst>
                                      </p:cBhvr>
                                      <p:to>
                                        <p:strVal val="visible"/>
                                      </p:to>
                                    </p:set>
                                    <p:animEffect transition="in" filter="randombar(vertical)">
                                      <p:cBhvr>
                                        <p:cTn id="108" dur="500"/>
                                        <p:tgtEl>
                                          <p:spTgt spid="2">
                                            <p:graphicEl>
                                              <a:dgm id="{75A5ECA1-1260-4949-AE3C-6090613AD70F}"/>
                                            </p:graphicEl>
                                          </p:spTgt>
                                        </p:tgtEl>
                                      </p:cBhvr>
                                    </p:animEffect>
                                  </p:childTnLst>
                                </p:cTn>
                              </p:par>
                              <p:par>
                                <p:cTn id="109" presetID="14" presetClass="entr" presetSubtype="5" fill="hold" nodeType="with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randombar(vertical)">
                                      <p:cBhvr>
                                        <p:cTn id="111" dur="500"/>
                                        <p:tgtEl>
                                          <p:spTgt spid="24"/>
                                        </p:tgtEl>
                                      </p:cBhvr>
                                    </p:animEffect>
                                  </p:childTnLst>
                                </p:cTn>
                              </p:par>
                              <p:par>
                                <p:cTn id="112" presetID="14" presetClass="entr" presetSubtype="5" fill="hold"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randombar(vertical)">
                                      <p:cBhvr>
                                        <p:cTn id="114" dur="500"/>
                                        <p:tgtEl>
                                          <p:spTgt spid="26"/>
                                        </p:tgtEl>
                                      </p:cBhvr>
                                    </p:animEffect>
                                  </p:childTnLst>
                                </p:cTn>
                              </p:par>
                              <p:par>
                                <p:cTn id="115" presetID="14" presetClass="entr" presetSubtype="5" fill="hold"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randombar(vertical)">
                                      <p:cBhvr>
                                        <p:cTn id="117" dur="500"/>
                                        <p:tgtEl>
                                          <p:spTgt spid="28"/>
                                        </p:tgtEl>
                                      </p:cBhvr>
                                    </p:animEffect>
                                  </p:childTnLst>
                                </p:cTn>
                              </p:par>
                            </p:childTnLst>
                          </p:cTn>
                        </p:par>
                      </p:childTnLst>
                    </p:cTn>
                  </p:par>
                  <p:par>
                    <p:cTn id="118" fill="hold">
                      <p:stCondLst>
                        <p:cond delay="indefinite"/>
                      </p:stCondLst>
                      <p:childTnLst>
                        <p:par>
                          <p:cTn id="119" fill="hold">
                            <p:stCondLst>
                              <p:cond delay="0"/>
                            </p:stCondLst>
                            <p:childTnLst>
                              <p:par>
                                <p:cTn id="120" presetID="25" presetClass="entr" presetSubtype="0" fill="hold" nodeType="clickEffect">
                                  <p:stCondLst>
                                    <p:cond delay="0"/>
                                  </p:stCondLst>
                                  <p:childTnLst>
                                    <p:set>
                                      <p:cBhvr>
                                        <p:cTn id="121" dur="1" fill="hold">
                                          <p:stCondLst>
                                            <p:cond delay="0"/>
                                          </p:stCondLst>
                                        </p:cTn>
                                        <p:tgtEl>
                                          <p:spTgt spid="14"/>
                                        </p:tgtEl>
                                        <p:attrNameLst>
                                          <p:attrName>style.visibility</p:attrName>
                                        </p:attrNameLst>
                                      </p:cBhvr>
                                      <p:to>
                                        <p:strVal val="visible"/>
                                      </p:to>
                                    </p:set>
                                    <p:anim calcmode="lin" valueType="num">
                                      <p:cBhvr>
                                        <p:cTn id="122"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23"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24"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25" dur="1000" fill="hold"/>
                                        <p:tgtEl>
                                          <p:spTgt spid="14"/>
                                        </p:tgtEl>
                                        <p:attrNameLst>
                                          <p:attrName>ppt_h</p:attrName>
                                        </p:attrNameLst>
                                      </p:cBhvr>
                                      <p:tavLst>
                                        <p:tav tm="0">
                                          <p:val>
                                            <p:strVal val="#ppt_h"/>
                                          </p:val>
                                        </p:tav>
                                        <p:tav tm="100000">
                                          <p:val>
                                            <p:strVal val="#ppt_h"/>
                                          </p:val>
                                        </p:tav>
                                      </p:tavLst>
                                    </p:anim>
                                    <p:anim calcmode="lin" valueType="num">
                                      <p:cBhvr>
                                        <p:cTn id="126"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7"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8"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9" dur="1000" decel="50000">
                                          <p:stCondLst>
                                            <p:cond delay="0"/>
                                          </p:stCondLst>
                                        </p:cTn>
                                        <p:tgtEl>
                                          <p:spTgt spid="14"/>
                                        </p:tgtEl>
                                      </p:cBhvr>
                                    </p:animEffect>
                                  </p:childTnLst>
                                </p:cTn>
                              </p:par>
                            </p:childTnLst>
                          </p:cTn>
                        </p:par>
                        <p:par>
                          <p:cTn id="130" fill="hold">
                            <p:stCondLst>
                              <p:cond delay="1000"/>
                            </p:stCondLst>
                            <p:childTnLst>
                              <p:par>
                                <p:cTn id="131" presetID="53" presetClass="entr" presetSubtype="528" fill="hold" grpId="0" nodeType="afterEffect">
                                  <p:stCondLst>
                                    <p:cond delay="0"/>
                                  </p:stCondLst>
                                  <p:childTnLst>
                                    <p:set>
                                      <p:cBhvr>
                                        <p:cTn id="132" dur="1" fill="hold">
                                          <p:stCondLst>
                                            <p:cond delay="0"/>
                                          </p:stCondLst>
                                        </p:cTn>
                                        <p:tgtEl>
                                          <p:spTgt spid="2">
                                            <p:graphicEl>
                                              <a:dgm id="{8B58166E-5A6E-4E39-A943-90284F6DCE41}"/>
                                            </p:graphicEl>
                                          </p:spTgt>
                                        </p:tgtEl>
                                        <p:attrNameLst>
                                          <p:attrName>style.visibility</p:attrName>
                                        </p:attrNameLst>
                                      </p:cBhvr>
                                      <p:to>
                                        <p:strVal val="visible"/>
                                      </p:to>
                                    </p:set>
                                    <p:anim calcmode="lin" valueType="num">
                                      <p:cBhvr>
                                        <p:cTn id="133" dur="500" fill="hold"/>
                                        <p:tgtEl>
                                          <p:spTgt spid="2">
                                            <p:graphicEl>
                                              <a:dgm id="{8B58166E-5A6E-4E39-A943-90284F6DCE41}"/>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8B58166E-5A6E-4E39-A943-90284F6DCE41}"/>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8B58166E-5A6E-4E39-A943-90284F6DCE41}"/>
                                            </p:graphicEl>
                                          </p:spTgt>
                                        </p:tgtEl>
                                      </p:cBhvr>
                                    </p:animEffect>
                                    <p:anim calcmode="lin" valueType="num">
                                      <p:cBhvr>
                                        <p:cTn id="136" dur="500" fill="hold"/>
                                        <p:tgtEl>
                                          <p:spTgt spid="2">
                                            <p:graphicEl>
                                              <a:dgm id="{8B58166E-5A6E-4E39-A943-90284F6DCE41}"/>
                                            </p:graphicEl>
                                          </p:spTgt>
                                        </p:tgtEl>
                                        <p:attrNameLst>
                                          <p:attrName>ppt_x</p:attrName>
                                        </p:attrNameLst>
                                      </p:cBhvr>
                                      <p:tavLst>
                                        <p:tav tm="0">
                                          <p:val>
                                            <p:fltVal val="0.5"/>
                                          </p:val>
                                        </p:tav>
                                        <p:tav tm="100000">
                                          <p:val>
                                            <p:strVal val="#ppt_x"/>
                                          </p:val>
                                        </p:tav>
                                      </p:tavLst>
                                    </p:anim>
                                    <p:anim calcmode="lin" valueType="num">
                                      <p:cBhvr>
                                        <p:cTn id="137" dur="500" fill="hold"/>
                                        <p:tgtEl>
                                          <p:spTgt spid="2">
                                            <p:graphicEl>
                                              <a:dgm id="{8B58166E-5A6E-4E39-A943-90284F6DCE41}"/>
                                            </p:graphicEl>
                                          </p:spTgt>
                                        </p:tgtEl>
                                        <p:attrNameLst>
                                          <p:attrName>ppt_y</p:attrName>
                                        </p:attrNameLst>
                                      </p:cBhvr>
                                      <p:tavLst>
                                        <p:tav tm="0">
                                          <p:val>
                                            <p:fltVal val="0.5"/>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14" presetClass="entr" presetSubtype="5" fill="hold" grpId="0" nodeType="clickEffect">
                                  <p:stCondLst>
                                    <p:cond delay="0"/>
                                  </p:stCondLst>
                                  <p:childTnLst>
                                    <p:set>
                                      <p:cBhvr>
                                        <p:cTn id="141" dur="1" fill="hold">
                                          <p:stCondLst>
                                            <p:cond delay="0"/>
                                          </p:stCondLst>
                                        </p:cTn>
                                        <p:tgtEl>
                                          <p:spTgt spid="2">
                                            <p:graphicEl>
                                              <a:dgm id="{6C228FAD-8A71-42AC-B3BE-D879487E1848}"/>
                                            </p:graphicEl>
                                          </p:spTgt>
                                        </p:tgtEl>
                                        <p:attrNameLst>
                                          <p:attrName>style.visibility</p:attrName>
                                        </p:attrNameLst>
                                      </p:cBhvr>
                                      <p:to>
                                        <p:strVal val="visible"/>
                                      </p:to>
                                    </p:set>
                                    <p:animEffect transition="in" filter="randombar(vertical)">
                                      <p:cBhvr>
                                        <p:cTn id="142" dur="500"/>
                                        <p:tgtEl>
                                          <p:spTgt spid="2">
                                            <p:graphicEl>
                                              <a:dgm id="{6C228FAD-8A71-42AC-B3BE-D879487E1848}"/>
                                            </p:graphicEl>
                                          </p:spTgt>
                                        </p:tgtEl>
                                      </p:cBhvr>
                                    </p:animEffect>
                                  </p:childTnLst>
                                </p:cTn>
                              </p:par>
                              <p:par>
                                <p:cTn id="143" presetID="14" presetClass="entr" presetSubtype="5" fill="hold" nodeType="with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randombar(vertical)">
                                      <p:cBhvr>
                                        <p:cTn id="1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pt-BR"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QUAIS MULHERES TINHAM O DOM DA PROFECIA?</a:t>
            </a:r>
            <a:endParaRPr lang="pt-BR" sz="4000" b="1" spc="50" noProof="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endParaRPr>
          </a:p>
        </p:txBody>
      </p:sp>
      <p:sp>
        <p:nvSpPr>
          <p:cNvPr id="5" name="CuadroTexto 4">
            <a:extLst>
              <a:ext uri="{FF2B5EF4-FFF2-40B4-BE49-F238E27FC236}">
                <a16:creationId xmlns:a16="http://schemas.microsoft.com/office/drawing/2014/main" id="{1E80F798-272D-8E5C-00BE-A8FEA7621B4E}"/>
              </a:ext>
            </a:extLst>
          </p:cNvPr>
          <p:cNvSpPr txBox="1"/>
          <p:nvPr/>
        </p:nvSpPr>
        <p:spPr>
          <a:xfrm>
            <a:off x="0" y="678390"/>
            <a:ext cx="12191998" cy="369332"/>
          </a:xfrm>
          <a:prstGeom prst="rect">
            <a:avLst/>
          </a:prstGeom>
          <a:noFill/>
        </p:spPr>
        <p:txBody>
          <a:bodyPr wrap="square">
            <a:spAutoFit/>
            <a:scene3d>
              <a:camera prst="orthographicFront"/>
              <a:lightRig rig="threePt" dir="t"/>
            </a:scene3d>
            <a:sp3d extrusionH="57150">
              <a:bevelT w="38100" h="38100"/>
            </a:sp3d>
          </a:bodyPr>
          <a:lstStyle/>
          <a:p>
            <a:pPr algn="ctr"/>
            <a:r>
              <a:rPr lang="pt-BR" b="1" dirty="0">
                <a:solidFill>
                  <a:schemeClr val="accent5">
                    <a:lumMod val="75000"/>
                  </a:schemeClr>
                </a:solidFill>
                <a:latin typeface="Comic Sans MS" panose="030F0702030302020204" pitchFamily="66" charset="0"/>
              </a:rPr>
              <a:t>“Naquela época, Israel era governado por uma mulher, Débora, profetisa, esposa de </a:t>
            </a:r>
            <a:r>
              <a:rPr lang="pt-BR" b="1" dirty="0" err="1">
                <a:solidFill>
                  <a:schemeClr val="accent5">
                    <a:lumMod val="75000"/>
                  </a:schemeClr>
                </a:solidFill>
                <a:latin typeface="Comic Sans MS" panose="030F0702030302020204" pitchFamily="66" charset="0"/>
              </a:rPr>
              <a:t>Lapidote</a:t>
            </a:r>
            <a:r>
              <a:rPr lang="pt-BR" b="1" dirty="0">
                <a:solidFill>
                  <a:schemeClr val="accent5">
                    <a:lumMod val="75000"/>
                  </a:schemeClr>
                </a:solidFill>
                <a:latin typeface="Comic Sans MS" panose="030F0702030302020204" pitchFamily="66" charset="0"/>
              </a:rPr>
              <a:t>” </a:t>
            </a:r>
            <a:r>
              <a:rPr lang="pt-BR" sz="1400" b="1" dirty="0">
                <a:solidFill>
                  <a:schemeClr val="accent5">
                    <a:lumMod val="75000"/>
                  </a:schemeClr>
                </a:solidFill>
                <a:latin typeface="Comic Sans MS" panose="030F0702030302020204" pitchFamily="66" charset="0"/>
              </a:rPr>
              <a:t>(Juízes </a:t>
            </a:r>
            <a:r>
              <a:rPr lang="pt-BR" sz="1400" b="1" noProof="0" dirty="0">
                <a:solidFill>
                  <a:schemeClr val="accent5">
                    <a:lumMod val="75000"/>
                  </a:schemeClr>
                </a:solidFill>
                <a:latin typeface="Comic Sans MS" panose="030F0702030302020204" pitchFamily="66" charset="0"/>
              </a:rPr>
              <a:t>4:4)</a:t>
            </a:r>
          </a:p>
        </p:txBody>
      </p:sp>
      <p:sp>
        <p:nvSpPr>
          <p:cNvPr id="6" name="CuadroTexto 5">
            <a:extLst>
              <a:ext uri="{FF2B5EF4-FFF2-40B4-BE49-F238E27FC236}">
                <a16:creationId xmlns:a16="http://schemas.microsoft.com/office/drawing/2014/main" id="{AF29E29F-A6B4-00E0-67DB-25E117F21960}"/>
              </a:ext>
            </a:extLst>
          </p:cNvPr>
          <p:cNvSpPr txBox="1"/>
          <p:nvPr/>
        </p:nvSpPr>
        <p:spPr>
          <a:xfrm>
            <a:off x="238125" y="1171575"/>
            <a:ext cx="9269669" cy="1015663"/>
          </a:xfrm>
          <a:prstGeom prst="rect">
            <a:avLst/>
          </a:prstGeom>
          <a:noFill/>
        </p:spPr>
        <p:txBody>
          <a:bodyPr wrap="square" rtlCol="0">
            <a:spAutoFit/>
          </a:bodyPr>
          <a:lstStyle/>
          <a:p>
            <a:pPr>
              <a:spcBef>
                <a:spcPts val="600"/>
              </a:spcBef>
            </a:pPr>
            <a:r>
              <a:rPr lang="pt-BR" sz="2000" b="1" dirty="0"/>
              <a:t>O Antigo Testamento menciona cinco profetisas. Uma delas, </a:t>
            </a:r>
            <a:r>
              <a:rPr lang="pt-BR" sz="2000" b="1" dirty="0" err="1"/>
              <a:t>Noadias</a:t>
            </a:r>
            <a:r>
              <a:rPr lang="pt-BR" sz="2000" b="1" dirty="0"/>
              <a:t>, era uma falsa profetisa (</a:t>
            </a:r>
            <a:r>
              <a:rPr lang="pt-BR" sz="2000" b="1" dirty="0" err="1"/>
              <a:t>Nee</a:t>
            </a:r>
            <a:r>
              <a:rPr lang="pt-BR" sz="2000" b="1" dirty="0"/>
              <a:t>. 6:14). De outra, esposa de Isaías, não sabemos se ela é chamada de profetisa por ter esse dom ou porque é esposa do profeta </a:t>
            </a:r>
            <a:r>
              <a:rPr lang="pt-BR" sz="2000" b="1" noProof="0" dirty="0"/>
              <a:t>(</a:t>
            </a:r>
            <a:r>
              <a:rPr lang="pt-BR" sz="2000" b="1" noProof="0" dirty="0" err="1"/>
              <a:t>Is</a:t>
            </a:r>
            <a:r>
              <a:rPr lang="pt-BR" sz="2000" b="1" noProof="0" dirty="0"/>
              <a:t>.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pt-BR" sz="2000" b="1" noProof="0" dirty="0">
                <a:solidFill>
                  <a:schemeClr val="accent1">
                    <a:lumMod val="40000"/>
                    <a:lumOff val="60000"/>
                  </a:schemeClr>
                </a:solidFill>
                <a:effectLst>
                  <a:outerShdw blurRad="38100" dist="38100" dir="2700000" algn="tl">
                    <a:srgbClr val="000000">
                      <a:alpha val="43137"/>
                    </a:srgbClr>
                  </a:outerShdw>
                </a:effectLst>
              </a:rPr>
              <a:t>HULDA</a:t>
            </a:r>
            <a:r>
              <a:rPr lang="pt-BR" sz="2000" b="1" dirty="0">
                <a:effectLst>
                  <a:outerShdw blurRad="38100" dist="38100" dir="2700000" algn="tl">
                    <a:srgbClr val="000000">
                      <a:alpha val="43137"/>
                    </a:srgbClr>
                  </a:outerShdw>
                </a:effectLst>
              </a:rPr>
              <a:t>. Foi consultada por Josias sobre o livro da Lei que havia sido encontrado. Além de responder à preocupação do rei, ela lhe disse palavras de incentivo </a:t>
            </a:r>
            <a:r>
              <a:rPr lang="pt-BR" sz="2000" b="1" noProof="0" dirty="0">
                <a:effectLst>
                  <a:outerShdw blurRad="38100" dist="38100" dir="2700000" algn="tl">
                    <a:srgbClr val="000000">
                      <a:alpha val="43137"/>
                    </a:srgbClr>
                  </a:outerShdw>
                </a:effectLst>
              </a:rPr>
              <a:t>(2R. 22:14-20).</a:t>
            </a:r>
          </a:p>
        </p:txBody>
      </p:sp>
      <p:sp>
        <p:nvSpPr>
          <p:cNvPr id="9" name="CuadroTexto 8">
            <a:extLst>
              <a:ext uri="{FF2B5EF4-FFF2-40B4-BE49-F238E27FC236}">
                <a16:creationId xmlns:a16="http://schemas.microsoft.com/office/drawing/2014/main" id="{8E5D6870-6626-960C-88D0-212B02B9D836}"/>
              </a:ext>
            </a:extLst>
          </p:cNvPr>
          <p:cNvSpPr txBox="1"/>
          <p:nvPr/>
        </p:nvSpPr>
        <p:spPr>
          <a:xfrm>
            <a:off x="4306221" y="4413493"/>
            <a:ext cx="3600000"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pt-BR" sz="2000" b="1" noProof="0" dirty="0">
                <a:solidFill>
                  <a:schemeClr val="accent2">
                    <a:lumMod val="40000"/>
                    <a:lumOff val="60000"/>
                  </a:schemeClr>
                </a:solidFill>
                <a:effectLst>
                  <a:outerShdw blurRad="38100" dist="38100" dir="2700000" algn="tl">
                    <a:srgbClr val="000000">
                      <a:alpha val="43137"/>
                    </a:srgbClr>
                  </a:outerShdw>
                </a:effectLst>
              </a:rPr>
              <a:t>DÉBORA</a:t>
            </a:r>
            <a:r>
              <a:rPr lang="pt-BR" sz="2000" b="1" dirty="0">
                <a:effectLst>
                  <a:outerShdw blurRad="38100" dist="38100" dir="2700000" algn="tl">
                    <a:srgbClr val="000000">
                      <a:alpha val="43137"/>
                    </a:srgbClr>
                  </a:outerShdw>
                </a:effectLst>
              </a:rPr>
              <a:t>. Teve o duplo cargo de profetisa e juíza, e liderou o povo na batalha contra </a:t>
            </a:r>
            <a:r>
              <a:rPr lang="pt-BR" sz="2000" b="1" dirty="0" err="1">
                <a:effectLst>
                  <a:outerShdw blurRad="38100" dist="38100" dir="2700000" algn="tl">
                    <a:srgbClr val="000000">
                      <a:alpha val="43137"/>
                    </a:srgbClr>
                  </a:outerShdw>
                </a:effectLst>
              </a:rPr>
              <a:t>Sísera</a:t>
            </a:r>
            <a:r>
              <a:rPr lang="pt-BR" sz="2000" b="1" dirty="0">
                <a:effectLst>
                  <a:outerShdw blurRad="38100" dist="38100" dir="2700000" algn="tl">
                    <a:srgbClr val="000000">
                      <a:alpha val="43137"/>
                    </a:srgbClr>
                  </a:outerShdw>
                </a:effectLst>
              </a:rPr>
              <a:t>, na companhia de Barak. Após a vitória, ela cantou um cântico profético de louvor </a:t>
            </a:r>
            <a:r>
              <a:rPr lang="pt-BR" sz="2000" b="1" noProof="0" dirty="0">
                <a:effectLst>
                  <a:outerShdw blurRad="38100" dist="38100" dir="2700000" algn="tl">
                    <a:srgbClr val="000000">
                      <a:alpha val="43137"/>
                    </a:srgbClr>
                  </a:outerShdw>
                </a:effectLst>
              </a:rPr>
              <a:t>(</a:t>
            </a:r>
            <a:r>
              <a:rPr lang="pt-BR" sz="2000" b="1" noProof="0" dirty="0" err="1">
                <a:effectLst>
                  <a:outerShdw blurRad="38100" dist="38100" dir="2700000" algn="tl">
                    <a:srgbClr val="000000">
                      <a:alpha val="43137"/>
                    </a:srgbClr>
                  </a:outerShdw>
                </a:effectLst>
              </a:rPr>
              <a:t>Juí</a:t>
            </a:r>
            <a:r>
              <a:rPr lang="pt-BR" sz="2000" b="1" noProof="0" dirty="0">
                <a:effectLst>
                  <a:outerShdw blurRad="38100" dist="38100" dir="2700000" algn="tl">
                    <a:srgbClr val="000000">
                      <a:alpha val="43137"/>
                    </a:srgbClr>
                  </a:outerShdw>
                </a:effectLst>
              </a:rPr>
              <a:t>. 4:4-9; 5:1).</a:t>
            </a: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pt-BR" sz="2000" b="1" dirty="0">
                <a:solidFill>
                  <a:schemeClr val="accent4">
                    <a:lumMod val="40000"/>
                    <a:lumOff val="60000"/>
                  </a:schemeClr>
                </a:solidFill>
                <a:effectLst>
                  <a:outerShdw blurRad="38100" dist="38100" dir="2700000" algn="tl">
                    <a:srgbClr val="000000">
                      <a:alpha val="43137"/>
                    </a:srgbClr>
                  </a:outerShdw>
                </a:effectLst>
              </a:rPr>
              <a:t>MIRIÃ. </a:t>
            </a:r>
            <a:r>
              <a:rPr lang="pt-BR" sz="2000" b="1" dirty="0">
                <a:effectLst>
                  <a:outerShdw blurRad="38100" dist="38100" dir="2700000" algn="tl">
                    <a:srgbClr val="000000">
                      <a:alpha val="43137"/>
                    </a:srgbClr>
                  </a:outerShdw>
                </a:effectLst>
              </a:rPr>
              <a:t>Como profetisa, ela liderou as mulheres no canto após passar o Mar Vermelho. Ela também ajudou seus irmãos a liderar o povo durante sua peregrinação no deserto </a:t>
            </a:r>
            <a:r>
              <a:rPr lang="pt-BR" sz="2000" b="1" noProof="0" dirty="0">
                <a:effectLst>
                  <a:outerShdw blurRad="38100" dist="38100" dir="2700000" algn="tl">
                    <a:srgbClr val="000000">
                      <a:alpha val="43137"/>
                    </a:srgbClr>
                  </a:outerShdw>
                </a:effectLst>
              </a:rPr>
              <a:t>(</a:t>
            </a:r>
            <a:r>
              <a:rPr lang="pt-BR" sz="2000" b="1" dirty="0">
                <a:effectLst>
                  <a:outerShdw blurRad="38100" dist="38100" dir="2700000" algn="tl">
                    <a:srgbClr val="000000">
                      <a:alpha val="43137"/>
                    </a:srgbClr>
                  </a:outerShdw>
                </a:effectLst>
              </a:rPr>
              <a:t>Ê</a:t>
            </a:r>
            <a:r>
              <a:rPr lang="pt-BR" sz="2000" b="1" noProof="0" dirty="0">
                <a:effectLst>
                  <a:outerShdw blurRad="38100" dist="38100" dir="2700000" algn="tl">
                    <a:srgbClr val="000000">
                      <a:alpha val="43137"/>
                    </a:srgbClr>
                  </a:outerShdw>
                </a:effectLst>
              </a:rPr>
              <a:t>x. 15:20; Miq. 6:4).</a:t>
            </a: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306222" y="2275456"/>
            <a:ext cx="3599998"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483520"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0"/>
            <a:ext cx="12191999" cy="646331"/>
          </a:xfrm>
          <a:prstGeom prst="rect">
            <a:avLst/>
          </a:prstGeom>
          <a:noFill/>
        </p:spPr>
        <p:txBody>
          <a:bodyPr wrap="square">
            <a:spAutoFit/>
          </a:bodyPr>
          <a:lstStyle/>
          <a:p>
            <a:pPr algn="ctr"/>
            <a:r>
              <a:rPr lang="pt-BR" sz="3600" b="1" dirty="0">
                <a:ln w="0"/>
                <a:solidFill>
                  <a:schemeClr val="bg1"/>
                </a:solidFill>
                <a:effectLst>
                  <a:innerShdw blurRad="63500" dist="50800" dir="13500000">
                    <a:srgbClr val="000000">
                      <a:alpha val="50000"/>
                    </a:srgbClr>
                  </a:innerShdw>
                </a:effectLst>
              </a:rPr>
              <a:t>QUAIS CARACTERÍSTICAS TINHAM OS FALSOS PROFETAS</a:t>
            </a:r>
            <a:endParaRPr lang="pt-BR" sz="3600" b="1" noProof="0" dirty="0">
              <a:ln w="0"/>
              <a:solidFill>
                <a:schemeClr val="bg1"/>
              </a:solidFill>
              <a:effectLst>
                <a:innerShdw blurRad="63500" dist="50800" dir="13500000">
                  <a:srgbClr val="000000">
                    <a:alpha val="50000"/>
                  </a:srgbClr>
                </a:innerShdw>
              </a:effectLst>
            </a:endParaRPr>
          </a:p>
        </p:txBody>
      </p:sp>
      <p:sp>
        <p:nvSpPr>
          <p:cNvPr id="5" name="CuadroTexto 4">
            <a:extLst>
              <a:ext uri="{FF2B5EF4-FFF2-40B4-BE49-F238E27FC236}">
                <a16:creationId xmlns:a16="http://schemas.microsoft.com/office/drawing/2014/main" id="{605BB96E-467C-F5C6-C590-E50432DA89A5}"/>
              </a:ext>
            </a:extLst>
          </p:cNvPr>
          <p:cNvSpPr txBox="1"/>
          <p:nvPr/>
        </p:nvSpPr>
        <p:spPr>
          <a:xfrm>
            <a:off x="119062" y="578598"/>
            <a:ext cx="11953874" cy="861774"/>
          </a:xfrm>
          <a:prstGeom prst="rect">
            <a:avLst/>
          </a:prstGeom>
          <a:noFill/>
        </p:spPr>
        <p:txBody>
          <a:bodyPr wrap="square">
            <a:spAutoFit/>
          </a:bodyPr>
          <a:lstStyle/>
          <a:p>
            <a:pPr algn="ctr"/>
            <a:r>
              <a:rPr lang="pt-BR" b="1" noProof="0"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t>
            </a:r>
            <a:r>
              <a:rPr lang="pt-BR"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Então o Senhor me disse: Os profetas profetizam falsamente em meu nome; Eu não os enviei, nem os mandei, nem lhes falei; visão mentira, adivinhação, vaidade e engano de seu coração profetizam para ti</a:t>
            </a:r>
            <a:r>
              <a:rPr lang="pt-BR" b="1" noProof="0"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pt-BR" sz="1400" b="1" noProof="0"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(Jeremias 14:14)</a:t>
            </a: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324850" cy="707886"/>
          </a:xfrm>
          <a:prstGeom prst="rect">
            <a:avLst/>
          </a:prstGeom>
          <a:noFill/>
        </p:spPr>
        <p:txBody>
          <a:bodyPr wrap="square" rtlCol="0">
            <a:spAutoFit/>
          </a:bodyPr>
          <a:lstStyle/>
          <a:p>
            <a:pPr>
              <a:spcBef>
                <a:spcPts val="600"/>
              </a:spcBef>
            </a:pPr>
            <a:r>
              <a:rPr lang="pt-BR" sz="2000" b="1" dirty="0"/>
              <a:t>Nem todos que profetizaram o fizeram porque receberam a mensagem de Deus (Jer. 14:14). Qual era a mensagem deles, e por que a deram?</a:t>
            </a:r>
            <a:endParaRPr lang="pt-BR" sz="2000" b="1" noProof="0" dirty="0"/>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1487076285"/>
              </p:ext>
            </p:extLst>
          </p:nvPr>
        </p:nvGraphicFramePr>
        <p:xfrm>
          <a:off x="391827" y="2197030"/>
          <a:ext cx="7629526"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142973" cy="1015663"/>
          </a:xfrm>
          <a:prstGeom prst="rect">
            <a:avLst/>
          </a:prstGeom>
          <a:noFill/>
        </p:spPr>
        <p:txBody>
          <a:bodyPr wrap="square" rtlCol="0">
            <a:spAutoFit/>
          </a:bodyPr>
          <a:lstStyle/>
          <a:p>
            <a:pPr>
              <a:spcBef>
                <a:spcPts val="600"/>
              </a:spcBef>
            </a:pPr>
            <a:r>
              <a:rPr lang="pt-BR" sz="2000" b="1" dirty="0"/>
              <a:t>Por que alguém diria que está falando em nome de Deus sabendo que isso não é verdade? Autoengano? Desejo de reconhecimento, ganho econômico ou outro?</a:t>
            </a:r>
            <a:endParaRPr lang="pt-BR" sz="2000" b="1" noProof="0" dirty="0"/>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468935" y="1520793"/>
            <a:ext cx="3604000" cy="2898607"/>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5781959"/>
            <a:ext cx="8142973" cy="1015663"/>
          </a:xfrm>
          <a:prstGeom prst="rect">
            <a:avLst/>
          </a:prstGeom>
          <a:noFill/>
        </p:spPr>
        <p:txBody>
          <a:bodyPr wrap="square">
            <a:spAutoFit/>
          </a:bodyPr>
          <a:lstStyle/>
          <a:p>
            <a:pPr>
              <a:spcBef>
                <a:spcPts val="600"/>
              </a:spcBef>
            </a:pPr>
            <a:r>
              <a:rPr lang="pt-BR" sz="2000" b="1" dirty="0"/>
              <a:t>O verdadeiro profeta sempre alerta sobre os perigos do pecado e incentiva as pessoas a serem fiéis, independentemente das consequências</a:t>
            </a:r>
            <a:r>
              <a:rPr lang="pt-BR" sz="2000" b="1" noProof="0" dirty="0"/>
              <a:t>.</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66296"/>
            <a:ext cx="8142974" cy="1015663"/>
          </a:xfrm>
          <a:prstGeom prst="rect">
            <a:avLst/>
          </a:prstGeom>
          <a:noFill/>
        </p:spPr>
        <p:txBody>
          <a:bodyPr wrap="square">
            <a:spAutoFit/>
          </a:bodyPr>
          <a:lstStyle/>
          <a:p>
            <a:pPr lvl="0">
              <a:spcBef>
                <a:spcPts val="600"/>
              </a:spcBef>
              <a:defRPr/>
            </a:pPr>
            <a:r>
              <a:rPr lang="pt-BR" sz="2000" b="1" dirty="0">
                <a:solidFill>
                  <a:prstClr val="black"/>
                </a:solidFill>
              </a:rPr>
              <a:t>O mais triste sobre falsos profetas é que há pessoas que os ouvem e os seguem. Eles gostam do que dizem porque não exige esforço, nem mexe com sua consciência. Mas seguir seu caminho só leva à morte</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4832092"/>
          </a:xfrm>
          <a:prstGeom prst="rect">
            <a:avLst/>
          </a:prstGeom>
          <a:noFill/>
        </p:spPr>
        <p:txBody>
          <a:bodyPr wrap="square">
            <a:spAutoFit/>
          </a:bodyPr>
          <a:lstStyle/>
          <a:p>
            <a:pPr>
              <a:spcBef>
                <a:spcPts val="600"/>
              </a:spcBef>
            </a:pPr>
            <a:r>
              <a:rPr lang="pt-BR" sz="2800" b="1" dirty="0">
                <a:solidFill>
                  <a:srgbClr val="522E00"/>
                </a:solidFill>
                <a:latin typeface="Constantia" panose="02030602050306030303" pitchFamily="18" charset="0"/>
              </a:rPr>
              <a:t>“Nenhum apóstolo ou profeta afirmou ter vivido sem pecado. Homens que viveram mais próximos de Deus, homens que sacrificaram suas vidas antes de cometer conscientemente um ato pecaminoso, homens que Deus honrou com luz e poder divinos, confessaram sua natureza pecaminosa. Eles não confiaram na carne, não afirmaram possuir justiça própria, mas confiaram completamente na justiça de Cristo”</a:t>
            </a:r>
            <a:endParaRPr lang="pt-BR" sz="2800" b="1" noProof="0" dirty="0">
              <a:solidFill>
                <a:srgbClr val="522E00"/>
              </a:solidFill>
              <a:latin typeface="Constantia" panose="02030602050306030303" pitchFamily="18" charset="0"/>
            </a:endParaRPr>
          </a:p>
        </p:txBody>
      </p:sp>
      <p:sp>
        <p:nvSpPr>
          <p:cNvPr id="4" name="CuadroTexto 3">
            <a:extLst>
              <a:ext uri="{FF2B5EF4-FFF2-40B4-BE49-F238E27FC236}">
                <a16:creationId xmlns:a16="http://schemas.microsoft.com/office/drawing/2014/main" id="{A643C3F2-E958-202D-A63B-184AE1AAC4F2}"/>
              </a:ext>
            </a:extLst>
          </p:cNvPr>
          <p:cNvSpPr txBox="1"/>
          <p:nvPr/>
        </p:nvSpPr>
        <p:spPr>
          <a:xfrm>
            <a:off x="6504921" y="5981199"/>
            <a:ext cx="3493969" cy="338554"/>
          </a:xfrm>
          <a:prstGeom prst="rect">
            <a:avLst/>
          </a:prstGeom>
          <a:noFill/>
        </p:spPr>
        <p:txBody>
          <a:bodyPr wrap="none" rtlCol="0">
            <a:spAutoFit/>
          </a:bodyPr>
          <a:lstStyle/>
          <a:p>
            <a:pPr algn="r"/>
            <a:r>
              <a:rPr lang="pt-BR" sz="1600" b="1" noProof="0" dirty="0">
                <a:solidFill>
                  <a:srgbClr val="522E00"/>
                </a:solidFill>
              </a:rPr>
              <a:t>E. G. W</a:t>
            </a:r>
            <a:r>
              <a:rPr lang="pt-BR" sz="1600" b="1" dirty="0">
                <a:solidFill>
                  <a:srgbClr val="522E00"/>
                </a:solidFill>
              </a:rPr>
              <a:t>. (Atos dos Apóstolos, </a:t>
            </a:r>
            <a:r>
              <a:rPr lang="pt-BR" sz="1600" b="1" noProof="0" dirty="0">
                <a:solidFill>
                  <a:srgbClr val="522E00"/>
                </a:solidFill>
              </a:rPr>
              <a:t>p. 448)</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pt-BR" sz="3600" b="1" noProof="0" dirty="0">
                <a:ln w="6600">
                  <a:solidFill>
                    <a:srgbClr val="F85C84"/>
                  </a:solidFill>
                  <a:prstDash val="solid"/>
                </a:ln>
                <a:solidFill>
                  <a:srgbClr val="FFFFFF"/>
                </a:solidFill>
                <a:effectLst>
                  <a:outerShdw dist="38100" dir="2700000" algn="tl" rotWithShape="0">
                    <a:srgbClr val="F85C84"/>
                  </a:outerShdw>
                </a:effectLst>
              </a:rPr>
              <a:t>ANEXO:</a:t>
            </a:r>
            <a:r>
              <a:rPr lang="pt-BR" sz="3600" b="1" dirty="0">
                <a:ln w="6600">
                  <a:solidFill>
                    <a:schemeClr val="accent2"/>
                  </a:solidFill>
                  <a:prstDash val="solid"/>
                </a:ln>
                <a:solidFill>
                  <a:srgbClr val="FFFFFF"/>
                </a:solidFill>
                <a:effectLst>
                  <a:outerShdw dist="38100" dir="2700000" algn="tl" rotWithShape="0">
                    <a:schemeClr val="accent2"/>
                  </a:outerShdw>
                </a:effectLst>
              </a:rPr>
              <a:t> O CHAMADO PROFÉTICO DE ELLEN G. WHITE</a:t>
            </a:r>
            <a:endParaRPr lang="pt-BR" sz="3600" b="1" noProof="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9124950" cy="1015663"/>
          </a:xfrm>
          <a:prstGeom prst="rect">
            <a:avLst/>
          </a:prstGeom>
          <a:noFill/>
        </p:spPr>
        <p:txBody>
          <a:bodyPr wrap="square" rtlCol="0">
            <a:spAutoFit/>
          </a:bodyPr>
          <a:lstStyle/>
          <a:p>
            <a:pPr>
              <a:spcBef>
                <a:spcPts val="600"/>
              </a:spcBef>
            </a:pPr>
            <a:r>
              <a:rPr lang="pt-BR" sz="2000" b="1" dirty="0"/>
              <a:t>Após sua primeira visão, Ellen sentiu-se relutante em exercer seu ministério profético. Com a saúde debilitada e pouca educação formal, a jovem de 17 anos se sentia indigna e incapaz de cumprir seu chamado.</a:t>
            </a:r>
            <a:endParaRPr lang="pt-BR" sz="2000" b="1" noProof="0" dirty="0"/>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841224"/>
            <a:ext cx="3859030" cy="2554545"/>
          </a:xfrm>
          <a:prstGeom prst="rect">
            <a:avLst/>
          </a:prstGeom>
          <a:noFill/>
        </p:spPr>
        <p:txBody>
          <a:bodyPr wrap="square">
            <a:spAutoFit/>
          </a:bodyPr>
          <a:lstStyle/>
          <a:p>
            <a:pPr>
              <a:spcBef>
                <a:spcPts val="600"/>
              </a:spcBef>
            </a:pPr>
            <a:r>
              <a:rPr lang="pt-BR" sz="2000" b="1" dirty="0"/>
              <a:t>Seu ministério foi fundamental para o estabelecimento dos sistemas adventistas de saúde e educação, deixando cerca de 100.000 páginas de escritos inspirados que continuam a comunicar a instrução divina em todo o mundo.</a:t>
            </a:r>
            <a:endParaRPr lang="pt-BR" sz="2000" b="1" noProof="0" dirty="0"/>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1015663"/>
          </a:xfrm>
          <a:prstGeom prst="rect">
            <a:avLst/>
          </a:prstGeom>
          <a:noFill/>
        </p:spPr>
        <p:txBody>
          <a:bodyPr wrap="square">
            <a:spAutoFit/>
          </a:bodyPr>
          <a:lstStyle/>
          <a:p>
            <a:pPr lvl="0">
              <a:spcBef>
                <a:spcPts val="600"/>
              </a:spcBef>
              <a:defRPr/>
            </a:pPr>
            <a:r>
              <a:rPr lang="pt-BR" sz="2000" b="1" dirty="0">
                <a:solidFill>
                  <a:prstClr val="black"/>
                </a:solidFill>
              </a:rPr>
              <a:t>Em menos de vinte anos, após receber muitas visões e com o apoio de seu marido, Jaime White, ela ajudou a criar a fundação da Igreja Adventista do Sétimo Dia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(fundada oficialmente em 1863).</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25288"/>
            <a:ext cx="9124949" cy="1015663"/>
          </a:xfrm>
          <a:prstGeom prst="rect">
            <a:avLst/>
          </a:prstGeom>
          <a:noFill/>
        </p:spPr>
        <p:txBody>
          <a:bodyPr wrap="square">
            <a:spAutoFit/>
          </a:bodyPr>
          <a:lstStyle/>
          <a:p>
            <a:pPr lvl="0">
              <a:spcBef>
                <a:spcPts val="600"/>
              </a:spcBef>
              <a:defRPr/>
            </a:pPr>
            <a:r>
              <a:rPr lang="pt-BR" sz="2000" b="1" dirty="0">
                <a:solidFill>
                  <a:prstClr val="black"/>
                </a:solidFill>
              </a:rPr>
              <a:t>Uma semana após sua primeira visão, ela teve uma segunda visão na qual foi alertada sobre os problemas que enfrentaria. Após muita oração e incentivada por alguns irmãos, Ellen finalmente aceitou seu chamado.</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660</TotalTime>
  <Words>1371</Words>
  <Application>Microsoft Office PowerPoint</Application>
  <PresentationFormat>Panorámica</PresentationFormat>
  <Paragraphs>62</Paragraphs>
  <Slides>10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Aptos</vt:lpstr>
      <vt:lpstr>Comic Sans MS</vt:lpstr>
      <vt:lpstr>Constantia</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77</cp:revision>
  <dcterms:created xsi:type="dcterms:W3CDTF">2026-09-19T14:53:33Z</dcterms:created>
  <dcterms:modified xsi:type="dcterms:W3CDTF">2026-09-30T06:56:19Z</dcterms:modified>
</cp:coreProperties>
</file>