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sldIdLst>
    <p:sldId id="273" r:id="rId3"/>
    <p:sldId id="27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8" r:id="rId14"/>
    <p:sldId id="266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Constantia" panose="02030602050306030303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625E"/>
    <a:srgbClr val="117B76"/>
    <a:srgbClr val="693474"/>
    <a:srgbClr val="854192"/>
    <a:srgbClr val="AF63D5"/>
    <a:srgbClr val="9FE8FF"/>
    <a:srgbClr val="B265D5"/>
    <a:srgbClr val="D6BDF8"/>
    <a:srgbClr val="9C5BCD"/>
    <a:srgbClr val="F6E7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2" y="10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FAE847-3300-4E50-BD60-5B27AD962650}" type="doc">
      <dgm:prSet loTypeId="urn:microsoft.com/office/officeart/2005/8/layout/pList1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A1D2DC4-1BCA-4D43-A027-91FD1AC5D4FD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1800" b="1" dirty="0">
              <a:solidFill>
                <a:srgbClr val="9C2D03"/>
              </a:solidFill>
            </a:rPr>
            <a:t>Nanga Abraham (</a:t>
          </a:r>
          <a:r>
            <a:rPr lang="es-ES" sz="1800" b="1" dirty="0" err="1">
              <a:solidFill>
                <a:srgbClr val="9C2D03"/>
              </a:solidFill>
            </a:rPr>
            <a:t>Gein</a:t>
          </a:r>
          <a:r>
            <a:rPr lang="es-ES" sz="1800" b="1" dirty="0">
              <a:solidFill>
                <a:srgbClr val="9C2D03"/>
              </a:solidFill>
            </a:rPr>
            <a:t>. 17:7)</a:t>
          </a:r>
          <a:endParaRPr lang="es-ES" sz="1800" dirty="0">
            <a:solidFill>
              <a:srgbClr val="9C2D03"/>
            </a:solidFill>
          </a:endParaRPr>
        </a:p>
      </dgm:t>
    </dgm:pt>
    <dgm:pt modelId="{38D462F4-DC33-4A1B-9748-543DD7A32ACB}" type="parTrans" cxnId="{EF4BCD14-034E-4416-AC36-347592C6F97E}">
      <dgm:prSet/>
      <dgm:spPr/>
      <dgm:t>
        <a:bodyPr/>
        <a:lstStyle/>
        <a:p>
          <a:endParaRPr lang="es-ES" sz="1800"/>
        </a:p>
      </dgm:t>
    </dgm:pt>
    <dgm:pt modelId="{41ED0FCA-99FB-42AD-B134-F143DD8186CC}" type="sibTrans" cxnId="{EF4BCD14-034E-4416-AC36-347592C6F97E}">
      <dgm:prSet/>
      <dgm:spPr/>
      <dgm:t>
        <a:bodyPr/>
        <a:lstStyle/>
        <a:p>
          <a:endParaRPr lang="es-ES" sz="1800"/>
        </a:p>
      </dgm:t>
    </dgm:pt>
    <dgm:pt modelId="{6E670D8B-CF12-40F7-AEEE-5A22AB4AEF47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nn-NO" sz="1800" b="1" dirty="0">
              <a:solidFill>
                <a:srgbClr val="526A7E"/>
              </a:solidFill>
            </a:rPr>
            <a:t>Nanga Isa'k (Gein. 26 : 3</a:t>
          </a:r>
          <a:r>
            <a:rPr lang="es-ES" sz="1800" b="1" dirty="0">
              <a:solidFill>
                <a:srgbClr val="526A7E"/>
              </a:solidFill>
            </a:rPr>
            <a:t>)</a:t>
          </a:r>
          <a:endParaRPr lang="es-ES" sz="1800" dirty="0">
            <a:solidFill>
              <a:srgbClr val="526A7E"/>
            </a:solidFill>
          </a:endParaRPr>
        </a:p>
      </dgm:t>
    </dgm:pt>
    <dgm:pt modelId="{862627E6-7CB6-4E0A-A470-3C3A323AA385}" type="parTrans" cxnId="{930771E4-321E-4911-AB5B-5204C5BA7A9E}">
      <dgm:prSet/>
      <dgm:spPr/>
      <dgm:t>
        <a:bodyPr/>
        <a:lstStyle/>
        <a:p>
          <a:endParaRPr lang="es-ES" sz="1800"/>
        </a:p>
      </dgm:t>
    </dgm:pt>
    <dgm:pt modelId="{E498388B-5DBF-4E40-98F7-563A94146757}" type="sibTrans" cxnId="{930771E4-321E-4911-AB5B-5204C5BA7A9E}">
      <dgm:prSet/>
      <dgm:spPr/>
      <dgm:t>
        <a:bodyPr/>
        <a:lstStyle/>
        <a:p>
          <a:endParaRPr lang="es-ES" sz="1800"/>
        </a:p>
      </dgm:t>
    </dgm:pt>
    <dgm:pt modelId="{69AFD89D-AED5-4C54-89D4-62609C82613D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1800" b="1" dirty="0">
              <a:solidFill>
                <a:srgbClr val="7030A0"/>
              </a:solidFill>
            </a:rPr>
            <a:t>Nanga </a:t>
          </a:r>
          <a:r>
            <a:rPr lang="es-ES" sz="1800" b="1" dirty="0" err="1">
              <a:solidFill>
                <a:srgbClr val="7030A0"/>
              </a:solidFill>
            </a:rPr>
            <a:t>Yakop</a:t>
          </a:r>
          <a:endParaRPr lang="es-ES" sz="1800" b="1" dirty="0">
            <a:solidFill>
              <a:srgbClr val="7030A0"/>
            </a:solidFill>
          </a:endParaRPr>
        </a:p>
        <a:p>
          <a:r>
            <a:rPr lang="es-ES" sz="1800" b="1" dirty="0">
              <a:solidFill>
                <a:srgbClr val="7030A0"/>
              </a:solidFill>
            </a:rPr>
            <a:t>( </a:t>
          </a:r>
          <a:r>
            <a:rPr lang="es-ES" sz="1800" b="1" dirty="0" err="1">
              <a:solidFill>
                <a:srgbClr val="7030A0"/>
              </a:solidFill>
            </a:rPr>
            <a:t>Gein</a:t>
          </a:r>
          <a:r>
            <a:rPr lang="es-ES" sz="1800" b="1" dirty="0">
              <a:solidFill>
                <a:srgbClr val="7030A0"/>
              </a:solidFill>
            </a:rPr>
            <a:t>. 28: 15)</a:t>
          </a:r>
          <a:endParaRPr lang="es-ES" sz="1800" dirty="0">
            <a:solidFill>
              <a:srgbClr val="7030A0"/>
            </a:solidFill>
          </a:endParaRPr>
        </a:p>
      </dgm:t>
    </dgm:pt>
    <dgm:pt modelId="{97D2B3E7-4565-4BE2-AF7B-EE16089A71E8}" type="parTrans" cxnId="{68CFD469-FDBB-4999-A22D-E5ED865F1673}">
      <dgm:prSet/>
      <dgm:spPr/>
      <dgm:t>
        <a:bodyPr/>
        <a:lstStyle/>
        <a:p>
          <a:endParaRPr lang="es-ES" sz="1800"/>
        </a:p>
      </dgm:t>
    </dgm:pt>
    <dgm:pt modelId="{B7BBCB6C-21DB-467A-9042-82905816D7D3}" type="sibTrans" cxnId="{68CFD469-FDBB-4999-A22D-E5ED865F1673}">
      <dgm:prSet/>
      <dgm:spPr/>
      <dgm:t>
        <a:bodyPr/>
        <a:lstStyle/>
        <a:p>
          <a:endParaRPr lang="es-ES" sz="1800"/>
        </a:p>
      </dgm:t>
    </dgm:pt>
    <dgm:pt modelId="{88F05862-2D76-44F2-A34A-4D2E7B2B96B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1800" b="1" dirty="0">
              <a:solidFill>
                <a:srgbClr val="8D483C"/>
              </a:solidFill>
            </a:rPr>
            <a:t>Nanga Yosef</a:t>
          </a:r>
        </a:p>
        <a:p>
          <a:r>
            <a:rPr lang="es-ES" sz="1800" b="1" dirty="0">
              <a:solidFill>
                <a:srgbClr val="8D483C"/>
              </a:solidFill>
            </a:rPr>
            <a:t>( </a:t>
          </a:r>
          <a:r>
            <a:rPr lang="es-ES" sz="1800" b="1" dirty="0" err="1">
              <a:solidFill>
                <a:srgbClr val="8D483C"/>
              </a:solidFill>
            </a:rPr>
            <a:t>Gein</a:t>
          </a:r>
          <a:r>
            <a:rPr lang="es-ES" sz="1800" b="1" dirty="0">
              <a:solidFill>
                <a:srgbClr val="8D483C"/>
              </a:solidFill>
            </a:rPr>
            <a:t> 39:2)</a:t>
          </a:r>
          <a:endParaRPr lang="es-ES" sz="1800" dirty="0">
            <a:solidFill>
              <a:srgbClr val="8D483C"/>
            </a:solidFill>
          </a:endParaRPr>
        </a:p>
      </dgm:t>
    </dgm:pt>
    <dgm:pt modelId="{82068FA1-A0A2-4DAA-8E78-05563E63930D}" type="parTrans" cxnId="{733FE96B-A2CF-4420-95E2-3A035FC927C0}">
      <dgm:prSet/>
      <dgm:spPr/>
      <dgm:t>
        <a:bodyPr/>
        <a:lstStyle/>
        <a:p>
          <a:endParaRPr lang="es-ES" sz="1800"/>
        </a:p>
      </dgm:t>
    </dgm:pt>
    <dgm:pt modelId="{5EF78598-9B07-4ACD-B5CB-8DC408547B5F}" type="sibTrans" cxnId="{733FE96B-A2CF-4420-95E2-3A035FC927C0}">
      <dgm:prSet/>
      <dgm:spPr/>
      <dgm:t>
        <a:bodyPr/>
        <a:lstStyle/>
        <a:p>
          <a:endParaRPr lang="es-ES" sz="1800"/>
        </a:p>
      </dgm:t>
    </dgm:pt>
    <dgm:pt modelId="{0EA49055-E0D5-40F8-B9DE-561282DFCBFB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it-IT" sz="1800" b="1" dirty="0">
              <a:solidFill>
                <a:srgbClr val="D86B0E"/>
              </a:solidFill>
            </a:rPr>
            <a:t>Nanga a pipel fu Israel (Eks.29:43-45</a:t>
          </a:r>
          <a:r>
            <a:rPr lang="es-ES" sz="1800" b="1" dirty="0">
              <a:solidFill>
                <a:srgbClr val="D86B0E"/>
              </a:solidFill>
            </a:rPr>
            <a:t>)</a:t>
          </a:r>
          <a:endParaRPr lang="es-ES" sz="1800" dirty="0">
            <a:solidFill>
              <a:srgbClr val="D86B0E"/>
            </a:solidFill>
          </a:endParaRPr>
        </a:p>
      </dgm:t>
    </dgm:pt>
    <dgm:pt modelId="{1F15D071-02EC-4CA1-BAE0-E2F96FFC59F9}" type="parTrans" cxnId="{83CF20AC-594C-4E83-8075-ADEE0F778965}">
      <dgm:prSet/>
      <dgm:spPr/>
      <dgm:t>
        <a:bodyPr/>
        <a:lstStyle/>
        <a:p>
          <a:endParaRPr lang="es-ES" sz="1800"/>
        </a:p>
      </dgm:t>
    </dgm:pt>
    <dgm:pt modelId="{179D0CFC-CDD0-4300-BC3E-CAE37A44EBC7}" type="sibTrans" cxnId="{83CF20AC-594C-4E83-8075-ADEE0F778965}">
      <dgm:prSet/>
      <dgm:spPr/>
      <dgm:t>
        <a:bodyPr/>
        <a:lstStyle/>
        <a:p>
          <a:endParaRPr lang="es-ES" sz="1800"/>
        </a:p>
      </dgm:t>
    </dgm:pt>
    <dgm:pt modelId="{4DD39E1F-5D56-4B76-9007-82B301D5DC8F}" type="pres">
      <dgm:prSet presAssocID="{1FFAE847-3300-4E50-BD60-5B27AD962650}" presName="Name0" presStyleCnt="0">
        <dgm:presLayoutVars>
          <dgm:dir/>
          <dgm:resizeHandles val="exact"/>
        </dgm:presLayoutVars>
      </dgm:prSet>
      <dgm:spPr/>
    </dgm:pt>
    <dgm:pt modelId="{718801FF-C2DB-4295-AE95-5B534DB1A296}" type="pres">
      <dgm:prSet presAssocID="{BA1D2DC4-1BCA-4D43-A027-91FD1AC5D4FD}" presName="compNode" presStyleCnt="0"/>
      <dgm:spPr/>
    </dgm:pt>
    <dgm:pt modelId="{F77E8CB7-E503-4A84-B20B-9265D8BD9CEB}" type="pres">
      <dgm:prSet presAssocID="{BA1D2DC4-1BCA-4D43-A027-91FD1AC5D4FD}" presName="pictRect" presStyleLbl="node1" presStyleIdx="0" presStyleCnt="5" custLinFactNeighborX="-290" custLinFactNeighborY="-23696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E3B2202A-5904-45AC-A60E-699583CC8B25}" type="pres">
      <dgm:prSet presAssocID="{BA1D2DC4-1BCA-4D43-A027-91FD1AC5D4FD}" presName="textRect" presStyleLbl="revTx" presStyleIdx="0" presStyleCnt="5" custLinFactNeighborX="-290" custLinFactNeighborY="-44634">
        <dgm:presLayoutVars>
          <dgm:bulletEnabled val="1"/>
        </dgm:presLayoutVars>
      </dgm:prSet>
      <dgm:spPr/>
    </dgm:pt>
    <dgm:pt modelId="{4CDA7F63-44CA-48B3-AA1F-4F98C3C28614}" type="pres">
      <dgm:prSet presAssocID="{41ED0FCA-99FB-42AD-B134-F143DD8186CC}" presName="sibTrans" presStyleLbl="sibTrans2D1" presStyleIdx="0" presStyleCnt="0"/>
      <dgm:spPr/>
    </dgm:pt>
    <dgm:pt modelId="{C083AF91-DBE6-4688-92EC-BE8AB5C8C60C}" type="pres">
      <dgm:prSet presAssocID="{6E670D8B-CF12-40F7-AEEE-5A22AB4AEF47}" presName="compNode" presStyleCnt="0"/>
      <dgm:spPr/>
    </dgm:pt>
    <dgm:pt modelId="{D3D685B1-8308-4E83-BFD7-15D3416D6F74}" type="pres">
      <dgm:prSet presAssocID="{6E670D8B-CF12-40F7-AEEE-5A22AB4AEF47}" presName="pictRect" presStyleLbl="node1" presStyleIdx="1" presStyleCnt="5" custLinFactNeighborX="-290" custLinFactNeighborY="-23696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61D403BF-1F8B-4AB2-8643-74E6C80EC051}" type="pres">
      <dgm:prSet presAssocID="{6E670D8B-CF12-40F7-AEEE-5A22AB4AEF47}" presName="textRect" presStyleLbl="revTx" presStyleIdx="1" presStyleCnt="5" custLinFactNeighborX="-290" custLinFactNeighborY="-44634">
        <dgm:presLayoutVars>
          <dgm:bulletEnabled val="1"/>
        </dgm:presLayoutVars>
      </dgm:prSet>
      <dgm:spPr/>
    </dgm:pt>
    <dgm:pt modelId="{4DA7A25F-3670-471D-8604-955DF74874B0}" type="pres">
      <dgm:prSet presAssocID="{E498388B-5DBF-4E40-98F7-563A94146757}" presName="sibTrans" presStyleLbl="sibTrans2D1" presStyleIdx="0" presStyleCnt="0"/>
      <dgm:spPr/>
    </dgm:pt>
    <dgm:pt modelId="{F99598E0-D2C8-409A-B3DF-02418E2D3D9B}" type="pres">
      <dgm:prSet presAssocID="{69AFD89D-AED5-4C54-89D4-62609C82613D}" presName="compNode" presStyleCnt="0"/>
      <dgm:spPr/>
    </dgm:pt>
    <dgm:pt modelId="{3BEFCE1E-E60B-47A5-9FF8-D3ED41D1F5AA}" type="pres">
      <dgm:prSet presAssocID="{69AFD89D-AED5-4C54-89D4-62609C82613D}" presName="pictRect" presStyleLbl="node1" presStyleIdx="2" presStyleCnt="5" custLinFactNeighborX="-290" custLinFactNeighborY="-23696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9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302BEDEB-0F45-4503-9356-844003101DA6}" type="pres">
      <dgm:prSet presAssocID="{69AFD89D-AED5-4C54-89D4-62609C82613D}" presName="textRect" presStyleLbl="revTx" presStyleIdx="2" presStyleCnt="5" custLinFactNeighborX="-290" custLinFactNeighborY="-44634">
        <dgm:presLayoutVars>
          <dgm:bulletEnabled val="1"/>
        </dgm:presLayoutVars>
      </dgm:prSet>
      <dgm:spPr/>
    </dgm:pt>
    <dgm:pt modelId="{0EC671FE-1322-4C64-8340-60C443A8E307}" type="pres">
      <dgm:prSet presAssocID="{B7BBCB6C-21DB-467A-9042-82905816D7D3}" presName="sibTrans" presStyleLbl="sibTrans2D1" presStyleIdx="0" presStyleCnt="0"/>
      <dgm:spPr/>
    </dgm:pt>
    <dgm:pt modelId="{BFACA64D-7FAF-49F7-A686-145DDEE5D2E1}" type="pres">
      <dgm:prSet presAssocID="{88F05862-2D76-44F2-A34A-4D2E7B2B96B4}" presName="compNode" presStyleCnt="0"/>
      <dgm:spPr/>
    </dgm:pt>
    <dgm:pt modelId="{FE753E26-069B-413F-A75F-A3BC40AD7986}" type="pres">
      <dgm:prSet presAssocID="{88F05862-2D76-44F2-A34A-4D2E7B2B96B4}" presName="pictRect" presStyleLbl="node1" presStyleIdx="3" presStyleCnt="5" custLinFactNeighborX="-290" custLinFactNeighborY="-23696"/>
      <dgm:spPr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12803FD5-0CB8-42AE-A09A-8576830C212C}" type="pres">
      <dgm:prSet presAssocID="{88F05862-2D76-44F2-A34A-4D2E7B2B96B4}" presName="textRect" presStyleLbl="revTx" presStyleIdx="3" presStyleCnt="5" custLinFactNeighborX="-290" custLinFactNeighborY="-44634">
        <dgm:presLayoutVars>
          <dgm:bulletEnabled val="1"/>
        </dgm:presLayoutVars>
      </dgm:prSet>
      <dgm:spPr/>
    </dgm:pt>
    <dgm:pt modelId="{25E6B9A0-6CE8-40A2-BDA0-B1B2E5FA6619}" type="pres">
      <dgm:prSet presAssocID="{5EF78598-9B07-4ACD-B5CB-8DC408547B5F}" presName="sibTrans" presStyleLbl="sibTrans2D1" presStyleIdx="0" presStyleCnt="0"/>
      <dgm:spPr/>
    </dgm:pt>
    <dgm:pt modelId="{2825B812-D96E-4561-B046-55614B5F5F43}" type="pres">
      <dgm:prSet presAssocID="{0EA49055-E0D5-40F8-B9DE-561282DFCBFB}" presName="compNode" presStyleCnt="0"/>
      <dgm:spPr/>
    </dgm:pt>
    <dgm:pt modelId="{4AB15747-A8FF-4C2A-B215-F0FB53E96BE0}" type="pres">
      <dgm:prSet presAssocID="{0EA49055-E0D5-40F8-B9DE-561282DFCBFB}" presName="pictRect" presStyleLbl="node1" presStyleIdx="4" presStyleCnt="5" custLinFactNeighborX="-290" custLinFactNeighborY="-23696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B99A8A29-BE54-49CE-8936-2DE8A2DBADCD}" type="pres">
      <dgm:prSet presAssocID="{0EA49055-E0D5-40F8-B9DE-561282DFCBFB}" presName="textRect" presStyleLbl="revTx" presStyleIdx="4" presStyleCnt="5" custLinFactNeighborX="-290" custLinFactNeighborY="-44634">
        <dgm:presLayoutVars>
          <dgm:bulletEnabled val="1"/>
        </dgm:presLayoutVars>
      </dgm:prSet>
      <dgm:spPr/>
    </dgm:pt>
  </dgm:ptLst>
  <dgm:cxnLst>
    <dgm:cxn modelId="{E7FDF00D-6481-40E3-B2E7-BCAA25527173}" type="presOf" srcId="{E498388B-5DBF-4E40-98F7-563A94146757}" destId="{4DA7A25F-3670-471D-8604-955DF74874B0}" srcOrd="0" destOrd="0" presId="urn:microsoft.com/office/officeart/2005/8/layout/pList1"/>
    <dgm:cxn modelId="{A5DD9412-F662-4934-9B0B-BFD2D0FF5DB1}" type="presOf" srcId="{5EF78598-9B07-4ACD-B5CB-8DC408547B5F}" destId="{25E6B9A0-6CE8-40A2-BDA0-B1B2E5FA6619}" srcOrd="0" destOrd="0" presId="urn:microsoft.com/office/officeart/2005/8/layout/pList1"/>
    <dgm:cxn modelId="{EF4BCD14-034E-4416-AC36-347592C6F97E}" srcId="{1FFAE847-3300-4E50-BD60-5B27AD962650}" destId="{BA1D2DC4-1BCA-4D43-A027-91FD1AC5D4FD}" srcOrd="0" destOrd="0" parTransId="{38D462F4-DC33-4A1B-9748-543DD7A32ACB}" sibTransId="{41ED0FCA-99FB-42AD-B134-F143DD8186CC}"/>
    <dgm:cxn modelId="{AB01AA39-57FE-4439-9646-14DAA954C85E}" type="presOf" srcId="{69AFD89D-AED5-4C54-89D4-62609C82613D}" destId="{302BEDEB-0F45-4503-9356-844003101DA6}" srcOrd="0" destOrd="0" presId="urn:microsoft.com/office/officeart/2005/8/layout/pList1"/>
    <dgm:cxn modelId="{0C480A43-871C-40A4-A6D2-0B485B49B8CB}" type="presOf" srcId="{6E670D8B-CF12-40F7-AEEE-5A22AB4AEF47}" destId="{61D403BF-1F8B-4AB2-8643-74E6C80EC051}" srcOrd="0" destOrd="0" presId="urn:microsoft.com/office/officeart/2005/8/layout/pList1"/>
    <dgm:cxn modelId="{68CFD469-FDBB-4999-A22D-E5ED865F1673}" srcId="{1FFAE847-3300-4E50-BD60-5B27AD962650}" destId="{69AFD89D-AED5-4C54-89D4-62609C82613D}" srcOrd="2" destOrd="0" parTransId="{97D2B3E7-4565-4BE2-AF7B-EE16089A71E8}" sibTransId="{B7BBCB6C-21DB-467A-9042-82905816D7D3}"/>
    <dgm:cxn modelId="{733FE96B-A2CF-4420-95E2-3A035FC927C0}" srcId="{1FFAE847-3300-4E50-BD60-5B27AD962650}" destId="{88F05862-2D76-44F2-A34A-4D2E7B2B96B4}" srcOrd="3" destOrd="0" parTransId="{82068FA1-A0A2-4DAA-8E78-05563E63930D}" sibTransId="{5EF78598-9B07-4ACD-B5CB-8DC408547B5F}"/>
    <dgm:cxn modelId="{BA222580-68AF-48EE-8B55-6D24C6770C3E}" type="presOf" srcId="{B7BBCB6C-21DB-467A-9042-82905816D7D3}" destId="{0EC671FE-1322-4C64-8340-60C443A8E307}" srcOrd="0" destOrd="0" presId="urn:microsoft.com/office/officeart/2005/8/layout/pList1"/>
    <dgm:cxn modelId="{EA3C9BA4-8BDD-4700-9A55-B411DAA1ECC4}" type="presOf" srcId="{0EA49055-E0D5-40F8-B9DE-561282DFCBFB}" destId="{B99A8A29-BE54-49CE-8936-2DE8A2DBADCD}" srcOrd="0" destOrd="0" presId="urn:microsoft.com/office/officeart/2005/8/layout/pList1"/>
    <dgm:cxn modelId="{5E27D9A5-E7C7-4F5D-AAA2-547DFE38ACC7}" type="presOf" srcId="{BA1D2DC4-1BCA-4D43-A027-91FD1AC5D4FD}" destId="{E3B2202A-5904-45AC-A60E-699583CC8B25}" srcOrd="0" destOrd="0" presId="urn:microsoft.com/office/officeart/2005/8/layout/pList1"/>
    <dgm:cxn modelId="{83CF20AC-594C-4E83-8075-ADEE0F778965}" srcId="{1FFAE847-3300-4E50-BD60-5B27AD962650}" destId="{0EA49055-E0D5-40F8-B9DE-561282DFCBFB}" srcOrd="4" destOrd="0" parTransId="{1F15D071-02EC-4CA1-BAE0-E2F96FFC59F9}" sibTransId="{179D0CFC-CDD0-4300-BC3E-CAE37A44EBC7}"/>
    <dgm:cxn modelId="{E1A71DB3-B380-49FB-97EA-64F05AE2EF9B}" type="presOf" srcId="{41ED0FCA-99FB-42AD-B134-F143DD8186CC}" destId="{4CDA7F63-44CA-48B3-AA1F-4F98C3C28614}" srcOrd="0" destOrd="0" presId="urn:microsoft.com/office/officeart/2005/8/layout/pList1"/>
    <dgm:cxn modelId="{B117B5D4-1661-4061-A2FB-173C607AB948}" type="presOf" srcId="{1FFAE847-3300-4E50-BD60-5B27AD962650}" destId="{4DD39E1F-5D56-4B76-9007-82B301D5DC8F}" srcOrd="0" destOrd="0" presId="urn:microsoft.com/office/officeart/2005/8/layout/pList1"/>
    <dgm:cxn modelId="{930771E4-321E-4911-AB5B-5204C5BA7A9E}" srcId="{1FFAE847-3300-4E50-BD60-5B27AD962650}" destId="{6E670D8B-CF12-40F7-AEEE-5A22AB4AEF47}" srcOrd="1" destOrd="0" parTransId="{862627E6-7CB6-4E0A-A470-3C3A323AA385}" sibTransId="{E498388B-5DBF-4E40-98F7-563A94146757}"/>
    <dgm:cxn modelId="{4C7ECBE6-C223-4A3C-8F2D-ABC75B49CDDC}" type="presOf" srcId="{88F05862-2D76-44F2-A34A-4D2E7B2B96B4}" destId="{12803FD5-0CB8-42AE-A09A-8576830C212C}" srcOrd="0" destOrd="0" presId="urn:microsoft.com/office/officeart/2005/8/layout/pList1"/>
    <dgm:cxn modelId="{E57C06DC-FF35-4DC0-BF51-4A9A840E0C1B}" type="presParOf" srcId="{4DD39E1F-5D56-4B76-9007-82B301D5DC8F}" destId="{718801FF-C2DB-4295-AE95-5B534DB1A296}" srcOrd="0" destOrd="0" presId="urn:microsoft.com/office/officeart/2005/8/layout/pList1"/>
    <dgm:cxn modelId="{E5BAE7ED-7DC7-41ED-B39A-BAD384043628}" type="presParOf" srcId="{718801FF-C2DB-4295-AE95-5B534DB1A296}" destId="{F77E8CB7-E503-4A84-B20B-9265D8BD9CEB}" srcOrd="0" destOrd="0" presId="urn:microsoft.com/office/officeart/2005/8/layout/pList1"/>
    <dgm:cxn modelId="{4F7C47C3-DE9A-42FF-8D52-EFF20D7824FB}" type="presParOf" srcId="{718801FF-C2DB-4295-AE95-5B534DB1A296}" destId="{E3B2202A-5904-45AC-A60E-699583CC8B25}" srcOrd="1" destOrd="0" presId="urn:microsoft.com/office/officeart/2005/8/layout/pList1"/>
    <dgm:cxn modelId="{E86D0126-3ADC-4755-AD49-67E146B42297}" type="presParOf" srcId="{4DD39E1F-5D56-4B76-9007-82B301D5DC8F}" destId="{4CDA7F63-44CA-48B3-AA1F-4F98C3C28614}" srcOrd="1" destOrd="0" presId="urn:microsoft.com/office/officeart/2005/8/layout/pList1"/>
    <dgm:cxn modelId="{B79F5903-873B-4022-A992-495A2382B33C}" type="presParOf" srcId="{4DD39E1F-5D56-4B76-9007-82B301D5DC8F}" destId="{C083AF91-DBE6-4688-92EC-BE8AB5C8C60C}" srcOrd="2" destOrd="0" presId="urn:microsoft.com/office/officeart/2005/8/layout/pList1"/>
    <dgm:cxn modelId="{AD14396E-0632-4B64-B94F-4FD443B8A9E1}" type="presParOf" srcId="{C083AF91-DBE6-4688-92EC-BE8AB5C8C60C}" destId="{D3D685B1-8308-4E83-BFD7-15D3416D6F74}" srcOrd="0" destOrd="0" presId="urn:microsoft.com/office/officeart/2005/8/layout/pList1"/>
    <dgm:cxn modelId="{BB32788F-F70C-4C45-BB49-4A9C3306C7AE}" type="presParOf" srcId="{C083AF91-DBE6-4688-92EC-BE8AB5C8C60C}" destId="{61D403BF-1F8B-4AB2-8643-74E6C80EC051}" srcOrd="1" destOrd="0" presId="urn:microsoft.com/office/officeart/2005/8/layout/pList1"/>
    <dgm:cxn modelId="{81C5DE29-DAC9-431C-8D05-B9AB4FBA1396}" type="presParOf" srcId="{4DD39E1F-5D56-4B76-9007-82B301D5DC8F}" destId="{4DA7A25F-3670-471D-8604-955DF74874B0}" srcOrd="3" destOrd="0" presId="urn:microsoft.com/office/officeart/2005/8/layout/pList1"/>
    <dgm:cxn modelId="{E5234B31-ED9F-4D03-A043-D168B397FF0F}" type="presParOf" srcId="{4DD39E1F-5D56-4B76-9007-82B301D5DC8F}" destId="{F99598E0-D2C8-409A-B3DF-02418E2D3D9B}" srcOrd="4" destOrd="0" presId="urn:microsoft.com/office/officeart/2005/8/layout/pList1"/>
    <dgm:cxn modelId="{7C7FAFAE-9EE1-48BE-A79A-9CBDB8FCAEEB}" type="presParOf" srcId="{F99598E0-D2C8-409A-B3DF-02418E2D3D9B}" destId="{3BEFCE1E-E60B-47A5-9FF8-D3ED41D1F5AA}" srcOrd="0" destOrd="0" presId="urn:microsoft.com/office/officeart/2005/8/layout/pList1"/>
    <dgm:cxn modelId="{E3533CFB-58EE-4BB9-9080-A1DE66B6AABD}" type="presParOf" srcId="{F99598E0-D2C8-409A-B3DF-02418E2D3D9B}" destId="{302BEDEB-0F45-4503-9356-844003101DA6}" srcOrd="1" destOrd="0" presId="urn:microsoft.com/office/officeart/2005/8/layout/pList1"/>
    <dgm:cxn modelId="{D5E93665-5D11-44EF-8E7A-44D5BA859C20}" type="presParOf" srcId="{4DD39E1F-5D56-4B76-9007-82B301D5DC8F}" destId="{0EC671FE-1322-4C64-8340-60C443A8E307}" srcOrd="5" destOrd="0" presId="urn:microsoft.com/office/officeart/2005/8/layout/pList1"/>
    <dgm:cxn modelId="{4A32B4C4-EAA1-4BB0-9616-E90E6DDF3564}" type="presParOf" srcId="{4DD39E1F-5D56-4B76-9007-82B301D5DC8F}" destId="{BFACA64D-7FAF-49F7-A686-145DDEE5D2E1}" srcOrd="6" destOrd="0" presId="urn:microsoft.com/office/officeart/2005/8/layout/pList1"/>
    <dgm:cxn modelId="{22F7F7EA-6033-47BD-8C7E-8C1EF0A2DE05}" type="presParOf" srcId="{BFACA64D-7FAF-49F7-A686-145DDEE5D2E1}" destId="{FE753E26-069B-413F-A75F-A3BC40AD7986}" srcOrd="0" destOrd="0" presId="urn:microsoft.com/office/officeart/2005/8/layout/pList1"/>
    <dgm:cxn modelId="{F2FC18A3-35C1-455E-84AB-C7A2FD45A026}" type="presParOf" srcId="{BFACA64D-7FAF-49F7-A686-145DDEE5D2E1}" destId="{12803FD5-0CB8-42AE-A09A-8576830C212C}" srcOrd="1" destOrd="0" presId="urn:microsoft.com/office/officeart/2005/8/layout/pList1"/>
    <dgm:cxn modelId="{B429050B-DFCD-4891-96ED-A16097C2ADAC}" type="presParOf" srcId="{4DD39E1F-5D56-4B76-9007-82B301D5DC8F}" destId="{25E6B9A0-6CE8-40A2-BDA0-B1B2E5FA6619}" srcOrd="7" destOrd="0" presId="urn:microsoft.com/office/officeart/2005/8/layout/pList1"/>
    <dgm:cxn modelId="{21586F76-8743-4B13-9F0D-1629E92CC63F}" type="presParOf" srcId="{4DD39E1F-5D56-4B76-9007-82B301D5DC8F}" destId="{2825B812-D96E-4561-B046-55614B5F5F43}" srcOrd="8" destOrd="0" presId="urn:microsoft.com/office/officeart/2005/8/layout/pList1"/>
    <dgm:cxn modelId="{E6B7FE70-1A83-4813-8FF3-DED3ADE63C34}" type="presParOf" srcId="{2825B812-D96E-4561-B046-55614B5F5F43}" destId="{4AB15747-A8FF-4C2A-B215-F0FB53E96BE0}" srcOrd="0" destOrd="0" presId="urn:microsoft.com/office/officeart/2005/8/layout/pList1"/>
    <dgm:cxn modelId="{CCB0361B-3DE1-43C4-A23E-BF7C4E8734AF}" type="presParOf" srcId="{2825B812-D96E-4561-B046-55614B5F5F43}" destId="{B99A8A29-BE54-49CE-8936-2DE8A2DBADC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7E8CB7-E503-4A84-B20B-9265D8BD9CEB}">
      <dsp:nvSpPr>
        <dsp:cNvPr id="0" name=""/>
        <dsp:cNvSpPr/>
      </dsp:nvSpPr>
      <dsp:spPr>
        <a:xfrm>
          <a:off x="0" y="50095"/>
          <a:ext cx="1608771" cy="1108443"/>
        </a:xfrm>
        <a:prstGeom prst="round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B2202A-5904-45AC-A60E-699583CC8B25}">
      <dsp:nvSpPr>
        <dsp:cNvPr id="0" name=""/>
        <dsp:cNvSpPr/>
      </dsp:nvSpPr>
      <dsp:spPr>
        <a:xfrm>
          <a:off x="0" y="1154795"/>
          <a:ext cx="1608771" cy="596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9C2D03"/>
              </a:solidFill>
            </a:rPr>
            <a:t>Nanga Abraham (</a:t>
          </a:r>
          <a:r>
            <a:rPr lang="es-ES" sz="1800" b="1" kern="1200" dirty="0" err="1">
              <a:solidFill>
                <a:srgbClr val="9C2D03"/>
              </a:solidFill>
            </a:rPr>
            <a:t>Gein</a:t>
          </a:r>
          <a:r>
            <a:rPr lang="es-ES" sz="1800" b="1" kern="1200" dirty="0">
              <a:solidFill>
                <a:srgbClr val="9C2D03"/>
              </a:solidFill>
            </a:rPr>
            <a:t>. 17:7)</a:t>
          </a:r>
          <a:endParaRPr lang="es-ES" sz="1800" kern="1200" dirty="0">
            <a:solidFill>
              <a:srgbClr val="9C2D03"/>
            </a:solidFill>
          </a:endParaRPr>
        </a:p>
      </dsp:txBody>
      <dsp:txXfrm>
        <a:off x="0" y="1154795"/>
        <a:ext cx="1608771" cy="596854"/>
      </dsp:txXfrm>
    </dsp:sp>
    <dsp:sp modelId="{D3D685B1-8308-4E83-BFD7-15D3416D6F74}">
      <dsp:nvSpPr>
        <dsp:cNvPr id="0" name=""/>
        <dsp:cNvSpPr/>
      </dsp:nvSpPr>
      <dsp:spPr>
        <a:xfrm>
          <a:off x="1769712" y="50095"/>
          <a:ext cx="1608771" cy="1108443"/>
        </a:xfrm>
        <a:prstGeom prst="round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D403BF-1F8B-4AB2-8643-74E6C80EC051}">
      <dsp:nvSpPr>
        <dsp:cNvPr id="0" name=""/>
        <dsp:cNvSpPr/>
      </dsp:nvSpPr>
      <dsp:spPr>
        <a:xfrm>
          <a:off x="1769712" y="1154795"/>
          <a:ext cx="1608771" cy="596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800" b="1" kern="1200" dirty="0">
              <a:solidFill>
                <a:srgbClr val="526A7E"/>
              </a:solidFill>
            </a:rPr>
            <a:t>Nanga Isa'k (Gein. 26 : 3</a:t>
          </a:r>
          <a:r>
            <a:rPr lang="es-ES" sz="1800" b="1" kern="1200" dirty="0">
              <a:solidFill>
                <a:srgbClr val="526A7E"/>
              </a:solidFill>
            </a:rPr>
            <a:t>)</a:t>
          </a:r>
          <a:endParaRPr lang="es-ES" sz="1800" kern="1200" dirty="0">
            <a:solidFill>
              <a:srgbClr val="526A7E"/>
            </a:solidFill>
          </a:endParaRPr>
        </a:p>
      </dsp:txBody>
      <dsp:txXfrm>
        <a:off x="1769712" y="1154795"/>
        <a:ext cx="1608771" cy="596854"/>
      </dsp:txXfrm>
    </dsp:sp>
    <dsp:sp modelId="{3BEFCE1E-E60B-47A5-9FF8-D3ED41D1F5AA}">
      <dsp:nvSpPr>
        <dsp:cNvPr id="0" name=""/>
        <dsp:cNvSpPr/>
      </dsp:nvSpPr>
      <dsp:spPr>
        <a:xfrm>
          <a:off x="3539428" y="50095"/>
          <a:ext cx="1608771" cy="1108443"/>
        </a:xfrm>
        <a:prstGeom prst="roundRect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9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2BEDEB-0F45-4503-9356-844003101DA6}">
      <dsp:nvSpPr>
        <dsp:cNvPr id="0" name=""/>
        <dsp:cNvSpPr/>
      </dsp:nvSpPr>
      <dsp:spPr>
        <a:xfrm>
          <a:off x="3539428" y="1154795"/>
          <a:ext cx="1608771" cy="596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7030A0"/>
              </a:solidFill>
            </a:rPr>
            <a:t>Nanga </a:t>
          </a:r>
          <a:r>
            <a:rPr lang="es-ES" sz="1800" b="1" kern="1200" dirty="0" err="1">
              <a:solidFill>
                <a:srgbClr val="7030A0"/>
              </a:solidFill>
            </a:rPr>
            <a:t>Yakop</a:t>
          </a:r>
          <a:endParaRPr lang="es-ES" sz="1800" b="1" kern="1200" dirty="0">
            <a:solidFill>
              <a:srgbClr val="7030A0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7030A0"/>
              </a:solidFill>
            </a:rPr>
            <a:t>( </a:t>
          </a:r>
          <a:r>
            <a:rPr lang="es-ES" sz="1800" b="1" kern="1200" dirty="0" err="1">
              <a:solidFill>
                <a:srgbClr val="7030A0"/>
              </a:solidFill>
            </a:rPr>
            <a:t>Gein</a:t>
          </a:r>
          <a:r>
            <a:rPr lang="es-ES" sz="1800" b="1" kern="1200" dirty="0">
              <a:solidFill>
                <a:srgbClr val="7030A0"/>
              </a:solidFill>
            </a:rPr>
            <a:t>. 28: 15)</a:t>
          </a:r>
          <a:endParaRPr lang="es-ES" sz="1800" kern="1200" dirty="0">
            <a:solidFill>
              <a:srgbClr val="7030A0"/>
            </a:solidFill>
          </a:endParaRPr>
        </a:p>
      </dsp:txBody>
      <dsp:txXfrm>
        <a:off x="3539428" y="1154795"/>
        <a:ext cx="1608771" cy="596854"/>
      </dsp:txXfrm>
    </dsp:sp>
    <dsp:sp modelId="{FE753E26-069B-413F-A75F-A3BC40AD7986}">
      <dsp:nvSpPr>
        <dsp:cNvPr id="0" name=""/>
        <dsp:cNvSpPr/>
      </dsp:nvSpPr>
      <dsp:spPr>
        <a:xfrm>
          <a:off x="5309144" y="50095"/>
          <a:ext cx="1608771" cy="1108443"/>
        </a:xfrm>
        <a:prstGeom prst="roundRect">
          <a:avLst/>
        </a:prstGeom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803FD5-0CB8-42AE-A09A-8576830C212C}">
      <dsp:nvSpPr>
        <dsp:cNvPr id="0" name=""/>
        <dsp:cNvSpPr/>
      </dsp:nvSpPr>
      <dsp:spPr>
        <a:xfrm>
          <a:off x="5309144" y="1154795"/>
          <a:ext cx="1608771" cy="596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8D483C"/>
              </a:solidFill>
            </a:rPr>
            <a:t>Nanga Yosef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8D483C"/>
              </a:solidFill>
            </a:rPr>
            <a:t>( </a:t>
          </a:r>
          <a:r>
            <a:rPr lang="es-ES" sz="1800" b="1" kern="1200" dirty="0" err="1">
              <a:solidFill>
                <a:srgbClr val="8D483C"/>
              </a:solidFill>
            </a:rPr>
            <a:t>Gein</a:t>
          </a:r>
          <a:r>
            <a:rPr lang="es-ES" sz="1800" b="1" kern="1200" dirty="0">
              <a:solidFill>
                <a:srgbClr val="8D483C"/>
              </a:solidFill>
            </a:rPr>
            <a:t> 39:2)</a:t>
          </a:r>
          <a:endParaRPr lang="es-ES" sz="1800" kern="1200" dirty="0">
            <a:solidFill>
              <a:srgbClr val="8D483C"/>
            </a:solidFill>
          </a:endParaRPr>
        </a:p>
      </dsp:txBody>
      <dsp:txXfrm>
        <a:off x="5309144" y="1154795"/>
        <a:ext cx="1608771" cy="596854"/>
      </dsp:txXfrm>
    </dsp:sp>
    <dsp:sp modelId="{4AB15747-A8FF-4C2A-B215-F0FB53E96BE0}">
      <dsp:nvSpPr>
        <dsp:cNvPr id="0" name=""/>
        <dsp:cNvSpPr/>
      </dsp:nvSpPr>
      <dsp:spPr>
        <a:xfrm>
          <a:off x="7078860" y="50095"/>
          <a:ext cx="1608771" cy="1108443"/>
        </a:xfrm>
        <a:prstGeom prst="round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9A8A29-BE54-49CE-8936-2DE8A2DBADCD}">
      <dsp:nvSpPr>
        <dsp:cNvPr id="0" name=""/>
        <dsp:cNvSpPr/>
      </dsp:nvSpPr>
      <dsp:spPr>
        <a:xfrm>
          <a:off x="7078860" y="1154795"/>
          <a:ext cx="1608771" cy="596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rgbClr val="D86B0E"/>
              </a:solidFill>
            </a:rPr>
            <a:t>Nanga a pipel fu Israel (Eks.29:43-45</a:t>
          </a:r>
          <a:r>
            <a:rPr lang="es-ES" sz="1800" b="1" kern="1200" dirty="0">
              <a:solidFill>
                <a:srgbClr val="D86B0E"/>
              </a:solidFill>
            </a:rPr>
            <a:t>)</a:t>
          </a:r>
          <a:endParaRPr lang="es-ES" sz="1800" kern="1200" dirty="0">
            <a:solidFill>
              <a:srgbClr val="D86B0E"/>
            </a:solidFill>
          </a:endParaRPr>
        </a:p>
      </dsp:txBody>
      <dsp:txXfrm>
        <a:off x="7078860" y="1154795"/>
        <a:ext cx="1608771" cy="5968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50FF-BC1A-4871-ACF7-0512E9BB0A96}" type="datetimeFigureOut">
              <a:rPr lang="es-ES" smtClean="0"/>
              <a:t>01/10/2023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E55E-43F3-4006-9598-535EFFB40E8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633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50FF-BC1A-4871-ACF7-0512E9BB0A96}" type="datetimeFigureOut">
              <a:rPr lang="es-ES" smtClean="0"/>
              <a:t>01/10/2023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E55E-43F3-4006-9598-535EFFB40E8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141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50FF-BC1A-4871-ACF7-0512E9BB0A96}" type="datetimeFigureOut">
              <a:rPr lang="es-ES" smtClean="0"/>
              <a:t>01/10/2023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E55E-43F3-4006-9598-535EFFB40E8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486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D3E986-4723-A86B-28CC-E96D7E43AA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DA6A3B2-856B-2BD9-9E45-B0942A5AE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01F46B-66E9-008F-4942-EF6BEDB33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9AF3-E621-40E7-A387-C6F602C533B9}" type="datetimeFigureOut">
              <a:rPr lang="es-ES" smtClean="0"/>
              <a:t>01/10/2023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1019ED-5F29-C2FF-0CF4-74B894FC1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D56B57-929A-1110-2148-3F0CBF413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C631C-3946-4E5D-B5C8-98567C3D55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861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538FA1-D4BE-4B21-45F9-3A0059AD0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5753F6-3363-DDF1-A4BD-2A2C1BCF0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102DA4-5DF2-4D6A-9EAB-C0DA46123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9AF3-E621-40E7-A387-C6F602C533B9}" type="datetimeFigureOut">
              <a:rPr lang="es-ES" smtClean="0"/>
              <a:t>01/10/2023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CB13C6-4FB5-8B98-00F5-43F2E6CA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514C4A-DC43-CE46-9043-A8DBFDEC7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C631C-3946-4E5D-B5C8-98567C3D55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142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DDE0AE-7745-7B7A-4CE7-D08F8B3C8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590DF5-5A6C-6E43-C751-1E1C1B02A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FA7DAF-7E05-9B6E-B270-BE04F38EE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9AF3-E621-40E7-A387-C6F602C533B9}" type="datetimeFigureOut">
              <a:rPr lang="es-ES" smtClean="0"/>
              <a:t>01/10/2023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B0C7BF-5E5A-5A9E-C267-BFC3805FA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243DE0-3513-E8B4-C1EE-FDCFC0EE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C631C-3946-4E5D-B5C8-98567C3D55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49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98664B-24F3-5508-B589-1050487C8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E27094-520A-059A-3432-3E42415C5F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368604-A9FD-7FAC-D83D-DD7FA4215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AE094B7-6A9A-1243-1981-E782F7BB0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9AF3-E621-40E7-A387-C6F602C533B9}" type="datetimeFigureOut">
              <a:rPr lang="es-ES" smtClean="0"/>
              <a:t>01/10/2023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32A4F3-F9CB-19A0-B834-5F8F91161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73E0FF-2F3F-3FCB-ACE8-3B076A9FA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C631C-3946-4E5D-B5C8-98567C3D55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064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9C3F80-A6E3-BCBE-DC1D-A38B011F3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6AA994-4EC0-CB00-8598-60689E260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C426397-070F-1870-07D3-4EB7E3E37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E1A30AE-C148-0344-55C3-58D0596BCB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D601682-877A-E151-11D2-F0510F7E4C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218B1EE-1CCB-6769-904C-8935156BC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9AF3-E621-40E7-A387-C6F602C533B9}" type="datetimeFigureOut">
              <a:rPr lang="es-ES" smtClean="0"/>
              <a:t>01/10/2023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6099AA0-C9E5-55B5-1346-6B8614989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F22BD22-1842-1E3F-CD53-C0CB579F7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C631C-3946-4E5D-B5C8-98567C3D55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81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845665-70FF-07CB-98F8-A2D72EB50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89E6B1F-56B8-AC91-FD28-C08E050D6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9AF3-E621-40E7-A387-C6F602C533B9}" type="datetimeFigureOut">
              <a:rPr lang="es-ES" smtClean="0"/>
              <a:t>01/10/2023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2603A0-7BE0-3C86-A64D-C6FDD592B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544B794-181A-2F92-9721-842285165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C631C-3946-4E5D-B5C8-98567C3D55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803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D6E28C7-CC2B-0A7A-5CEE-3A8F9952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9AF3-E621-40E7-A387-C6F602C533B9}" type="datetimeFigureOut">
              <a:rPr lang="es-ES" smtClean="0"/>
              <a:t>01/10/2023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BCCF962-D1F2-DCF7-BC9A-9B0711654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A178783-1F51-155A-9779-F9A8BA9C0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C631C-3946-4E5D-B5C8-98567C3D55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458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94763D-09C4-CF55-C06D-8A1E135E0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7BD812-3281-EB96-956F-FD885F836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2D25F5A-98CD-47F3-494D-1432F54C0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215BD9-DAB2-F8CF-64F5-5B94EA5B2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9AF3-E621-40E7-A387-C6F602C533B9}" type="datetimeFigureOut">
              <a:rPr lang="es-ES" smtClean="0"/>
              <a:t>01/10/2023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1D8E78-4321-C403-DECB-D73BF0C34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FD8D8E-E189-26E0-CD12-44C4CD582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C631C-3946-4E5D-B5C8-98567C3D55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365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50FF-BC1A-4871-ACF7-0512E9BB0A96}" type="datetimeFigureOut">
              <a:rPr lang="es-ES" smtClean="0"/>
              <a:t>01/10/2023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E55E-43F3-4006-9598-535EFFB40E8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979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31832-3688-FF0A-030F-E48539EE4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A76C441-DDE6-D3E4-98C5-6F520C9F26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210B3A4-E040-BA75-3CE1-1067E866C2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3422D3-D07A-9672-00E5-54F4CEDB4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9AF3-E621-40E7-A387-C6F602C533B9}" type="datetimeFigureOut">
              <a:rPr lang="es-ES" smtClean="0"/>
              <a:t>01/10/2023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24E208E-027E-3EE7-CCCF-E1F2E90D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64C2EE-243F-4255-BAC5-19EB9C16C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C631C-3946-4E5D-B5C8-98567C3D55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314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E140A2-D27C-190D-CD98-596AA68FB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F2A35B7-5050-B741-E2A4-48868858C4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813D8A-BA6B-2B28-400F-6368340F7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9AF3-E621-40E7-A387-C6F602C533B9}" type="datetimeFigureOut">
              <a:rPr lang="es-ES" smtClean="0"/>
              <a:t>01/10/2023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BFB3D0-0A33-FDE0-16F5-6795C76E6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F4C940-0A45-5D16-322A-F2A730ED0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C631C-3946-4E5D-B5C8-98567C3D55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373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2F4091F-5490-0D88-5FE8-AD616097A8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53AE447-4D53-BC71-FD27-46AE9524B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DFF2B0-7807-0C0A-8BC1-BA8C0A774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9AF3-E621-40E7-A387-C6F602C533B9}" type="datetimeFigureOut">
              <a:rPr lang="es-ES" smtClean="0"/>
              <a:t>01/10/2023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4D5E9E-8402-7020-A583-0ED030BE2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D61E75-551F-FDD9-3DEA-C62D313B6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C631C-3946-4E5D-B5C8-98567C3D55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658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50FF-BC1A-4871-ACF7-0512E9BB0A96}" type="datetimeFigureOut">
              <a:rPr lang="es-ES" smtClean="0"/>
              <a:t>01/10/2023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E55E-43F3-4006-9598-535EFFB40E8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025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50FF-BC1A-4871-ACF7-0512E9BB0A96}" type="datetimeFigureOut">
              <a:rPr lang="es-ES" smtClean="0"/>
              <a:t>01/10/2023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E55E-43F3-4006-9598-535EFFB40E8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650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50FF-BC1A-4871-ACF7-0512E9BB0A96}" type="datetimeFigureOut">
              <a:rPr lang="es-ES" smtClean="0"/>
              <a:t>01/10/2023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E55E-43F3-4006-9598-535EFFB40E8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044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50FF-BC1A-4871-ACF7-0512E9BB0A96}" type="datetimeFigureOut">
              <a:rPr lang="es-ES" smtClean="0"/>
              <a:t>01/10/2023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E55E-43F3-4006-9598-535EFFB40E8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395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50FF-BC1A-4871-ACF7-0512E9BB0A96}" type="datetimeFigureOut">
              <a:rPr lang="es-ES" smtClean="0"/>
              <a:t>01/10/2023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E55E-43F3-4006-9598-535EFFB40E8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743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50FF-BC1A-4871-ACF7-0512E9BB0A96}" type="datetimeFigureOut">
              <a:rPr lang="es-ES" smtClean="0"/>
              <a:t>01/10/2023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E55E-43F3-4006-9598-535EFFB40E8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163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50FF-BC1A-4871-ACF7-0512E9BB0A96}" type="datetimeFigureOut">
              <a:rPr lang="es-ES" smtClean="0"/>
              <a:t>01/10/2023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E55E-43F3-4006-9598-535EFFB40E8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57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450FF-BC1A-4871-ACF7-0512E9BB0A96}" type="datetimeFigureOut">
              <a:rPr lang="es-ES" smtClean="0"/>
              <a:t>01/10/2023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BE55E-43F3-4006-9598-535EFFB40E8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935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649F015-76DE-CC84-F2C4-B66EE55F7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F9CC49-6500-C6D2-107E-5DAD531AB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168A5F-714C-EDFA-E69B-9DEBA1E6AD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89AF3-E621-40E7-A387-C6F602C533B9}" type="datetimeFigureOut">
              <a:rPr lang="es-ES" smtClean="0"/>
              <a:t>01/10/2023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AF6E2D-C894-8405-D98D-35781B1DD8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F64ED5-6FF5-4E22-1F7E-CE33E24DB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C631C-3946-4E5D-B5C8-98567C3D55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392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95918" y="3433481"/>
            <a:ext cx="5654511" cy="14248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0" cap="sq" cmpd="thinThick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5C94A78-6904-EB67-A23B-13780B899F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"/>
          <a:stretch/>
        </p:blipFill>
        <p:spPr>
          <a:xfrm>
            <a:off x="230880" y="3394286"/>
            <a:ext cx="2846070" cy="1507913"/>
          </a:xfrm>
          <a:prstGeom prst="rect">
            <a:avLst/>
          </a:prstGeom>
          <a:ln w="1905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 descr="Una persona con un turbante en la cabeza&#10;&#10;Descripción generada automáticamente con confianza media">
            <a:extLst>
              <a:ext uri="{FF2B5EF4-FFF2-40B4-BE49-F238E27FC236}">
                <a16:creationId xmlns:a16="http://schemas.microsoft.com/office/drawing/2014/main" id="{B25ED0FD-FBEC-77E2-FE8C-01ED19A523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30880" y="241299"/>
            <a:ext cx="2845104" cy="3083492"/>
          </a:xfrm>
          <a:prstGeom prst="rect">
            <a:avLst/>
          </a:prstGeom>
          <a:ln w="1905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C557420-4885-AE4F-1CD6-9E2B942D31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6"/>
          <a:stretch/>
        </p:blipFill>
        <p:spPr>
          <a:xfrm>
            <a:off x="3146219" y="241300"/>
            <a:ext cx="2848177" cy="1507913"/>
          </a:xfrm>
          <a:prstGeom prst="rect">
            <a:avLst/>
          </a:prstGeom>
          <a:ln w="1905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Imagen 12" descr="Un grupo de personas de pie&#10;&#10;Descripción generada automáticamente">
            <a:extLst>
              <a:ext uri="{FF2B5EF4-FFF2-40B4-BE49-F238E27FC236}">
                <a16:creationId xmlns:a16="http://schemas.microsoft.com/office/drawing/2014/main" id="{6EED7B5D-7E6E-7C81-DD12-05F00EDA90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6"/>
          <a:stretch/>
        </p:blipFill>
        <p:spPr>
          <a:xfrm>
            <a:off x="3142635" y="1816572"/>
            <a:ext cx="2846070" cy="1510353"/>
          </a:xfrm>
          <a:prstGeom prst="rect">
            <a:avLst/>
          </a:prstGeom>
          <a:ln w="1905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C877257-7A5E-00C0-587D-232C9B9D9D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4632" y="241299"/>
            <a:ext cx="2848488" cy="3083491"/>
          </a:xfrm>
          <a:prstGeom prst="rect">
            <a:avLst/>
          </a:prstGeom>
          <a:ln w="1905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2DDEA81-C9A8-4845-EF2C-FA08692D79FE}"/>
              </a:ext>
            </a:extLst>
          </p:cNvPr>
          <p:cNvSpPr txBox="1"/>
          <p:nvPr/>
        </p:nvSpPr>
        <p:spPr>
          <a:xfrm>
            <a:off x="3262252" y="3443649"/>
            <a:ext cx="55218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 WROKO DI GADO ABI GI WI  NO 1</a:t>
            </a:r>
            <a:endParaRPr lang="es-ES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C4F6897-65FE-7FE8-D403-A80C36A4A8DC}"/>
              </a:ext>
            </a:extLst>
          </p:cNvPr>
          <p:cNvSpPr txBox="1"/>
          <p:nvPr/>
        </p:nvSpPr>
        <p:spPr>
          <a:xfrm>
            <a:off x="7067939" y="-21281"/>
            <a:ext cx="1937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b="1" dirty="0">
                <a:solidFill>
                  <a:schemeClr val="accent5">
                    <a:lumMod val="75000"/>
                  </a:schemeClr>
                </a:solidFill>
              </a:rPr>
              <a:t>Les 1 fu 7 Oktober 2023</a:t>
            </a:r>
            <a:endParaRPr lang="es-ES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04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0612CC6-2BA7-D42B-3BC4-F22BCDF7B845}"/>
              </a:ext>
            </a:extLst>
          </p:cNvPr>
          <p:cNvSpPr txBox="1"/>
          <p:nvPr/>
        </p:nvSpPr>
        <p:spPr>
          <a:xfrm>
            <a:off x="0" y="2187029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400" b="1">
                <a:ln/>
                <a:solidFill>
                  <a:schemeClr val="accent4"/>
                </a:solidFill>
                <a:effectLst>
                  <a:glow rad="1574800">
                    <a:srgbClr val="F81F66">
                      <a:alpha val="71000"/>
                    </a:srgbClr>
                  </a:glow>
                </a:effectLst>
              </a:defRPr>
            </a:lvl1pPr>
          </a:lstStyle>
          <a:p>
            <a:r>
              <a:rPr lang="it-IT" dirty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</a:rPr>
              <a:t>A KBA FU A WROKO FU GADO</a:t>
            </a:r>
            <a:endParaRPr lang="es-ES" dirty="0">
              <a:ln w="66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6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629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1CF931D-0D38-93F7-0AC4-D059EB29EFC2}"/>
              </a:ext>
            </a:extLst>
          </p:cNvPr>
          <p:cNvSpPr txBox="1"/>
          <p:nvPr/>
        </p:nvSpPr>
        <p:spPr>
          <a:xfrm>
            <a:off x="2690954" y="0"/>
            <a:ext cx="645304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fr-FR" sz="3600" b="1" dirty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accent5"/>
                  </a:fgClr>
                  <a:bgClr>
                    <a:schemeClr val="accent5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5">
                      <a:lumMod val="75000"/>
                    </a:schemeClr>
                  </a:outerShdw>
                </a:effectLst>
              </a:rPr>
              <a:t>GADO SA KOTI SONDU PURU</a:t>
            </a:r>
            <a:endParaRPr lang="es-ES" sz="3600" b="1" dirty="0">
              <a:ln w="12700">
                <a:solidFill>
                  <a:schemeClr val="accent5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5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4B67C5-B2D6-4FA5-7698-E9ADED9A1C5A}"/>
              </a:ext>
            </a:extLst>
          </p:cNvPr>
          <p:cNvSpPr txBox="1"/>
          <p:nvPr/>
        </p:nvSpPr>
        <p:spPr>
          <a:xfrm>
            <a:off x="2690954" y="587203"/>
            <a:ext cx="64530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“So </a:t>
            </a:r>
            <a:r>
              <a:rPr lang="es-ES" sz="1600" b="1" dirty="0" err="1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Krestes</a:t>
            </a:r>
            <a:r>
              <a:rPr lang="es-ES" sz="1600" b="1" dirty="0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ben de </a:t>
            </a:r>
            <a:r>
              <a:rPr lang="es-ES" sz="1600" b="1" dirty="0" err="1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ofrandi</a:t>
            </a:r>
            <a:r>
              <a:rPr lang="es-ES" sz="1600" b="1" dirty="0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sz="1600" b="1" dirty="0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leisi</a:t>
            </a:r>
            <a:r>
              <a:rPr lang="es-ES" sz="1600" b="1" dirty="0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sz="1600" b="1" dirty="0" err="1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tyari</a:t>
            </a:r>
            <a:r>
              <a:rPr lang="es-ES" sz="1600" b="1" dirty="0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sondu</a:t>
            </a:r>
            <a:r>
              <a:rPr lang="es-ES" sz="1600" b="1" dirty="0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sz="1600" b="1" dirty="0" err="1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bun</a:t>
            </a:r>
            <a:r>
              <a:rPr lang="es-ES" sz="1600" b="1" dirty="0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furu.Gi</a:t>
            </a:r>
            <a:r>
              <a:rPr lang="es-ES" sz="1600" b="1" dirty="0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 di e </a:t>
            </a:r>
            <a:r>
              <a:rPr lang="es-ES" sz="1600" b="1" dirty="0" err="1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wakti</a:t>
            </a:r>
            <a:r>
              <a:rPr lang="es-ES" sz="1600" b="1" dirty="0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En </a:t>
            </a:r>
            <a:r>
              <a:rPr lang="es-ES" sz="1600" b="1" dirty="0" err="1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bun</a:t>
            </a:r>
            <a:r>
              <a:rPr lang="es-ES" sz="1600" b="1" dirty="0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tranga</a:t>
            </a:r>
            <a:r>
              <a:rPr lang="es-ES" sz="1600" b="1" dirty="0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, a </a:t>
            </a:r>
            <a:r>
              <a:rPr lang="es-ES" sz="1600" b="1" dirty="0" err="1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sz="1600" b="1" dirty="0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kon</a:t>
            </a:r>
            <a:r>
              <a:rPr lang="es-ES" sz="1600" b="1" dirty="0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sz="1600" b="1" dirty="0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tweide</a:t>
            </a:r>
            <a:r>
              <a:rPr lang="es-ES" sz="1600" b="1" dirty="0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leisi</a:t>
            </a:r>
            <a:r>
              <a:rPr lang="es-ES" sz="1600" b="1" dirty="0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no fu </a:t>
            </a:r>
            <a:r>
              <a:rPr lang="es-ES" sz="1600" b="1" dirty="0" err="1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sondu</a:t>
            </a:r>
            <a:r>
              <a:rPr lang="es-ES" sz="1600" b="1" dirty="0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,</a:t>
            </a:r>
            <a:r>
              <a:rPr lang="es-ES" sz="1600" b="1" dirty="0" err="1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</a:t>
            </a:r>
            <a:r>
              <a:rPr lang="es-ES" sz="1600" b="1" dirty="0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sz="1600" b="1" dirty="0" err="1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sargi</a:t>
            </a:r>
            <a:r>
              <a:rPr lang="es-ES" sz="1600" b="1" dirty="0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libi</a:t>
            </a:r>
            <a:r>
              <a:rPr lang="es-ES" sz="1600" b="1" dirty="0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200" b="1" dirty="0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200" b="1" dirty="0" err="1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Hebrei</a:t>
            </a:r>
            <a:r>
              <a:rPr lang="es-ES" sz="1200" b="1" dirty="0">
                <a:solidFill>
                  <a:srgbClr val="9FE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9:28)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716472-9C8E-6BAE-15DC-7502F9D393B9}"/>
              </a:ext>
            </a:extLst>
          </p:cNvPr>
          <p:cNvSpPr txBox="1"/>
          <p:nvPr/>
        </p:nvSpPr>
        <p:spPr>
          <a:xfrm>
            <a:off x="2690955" y="1463425"/>
            <a:ext cx="6453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Yeises</a:t>
            </a:r>
            <a:r>
              <a:rPr lang="es-ES" b="1" dirty="0"/>
              <a:t> </a:t>
            </a:r>
            <a:r>
              <a:rPr lang="es-ES" b="1" dirty="0" err="1"/>
              <a:t>pramisi</a:t>
            </a:r>
            <a:r>
              <a:rPr lang="es-ES" b="1" dirty="0"/>
              <a:t> </a:t>
            </a:r>
            <a:r>
              <a:rPr lang="es-ES" b="1" dirty="0" err="1"/>
              <a:t>dati</a:t>
            </a:r>
            <a:r>
              <a:rPr lang="es-ES" b="1" dirty="0"/>
              <a:t> A </a:t>
            </a:r>
            <a:r>
              <a:rPr lang="es-ES" b="1" dirty="0" err="1"/>
              <a:t>sa</a:t>
            </a:r>
            <a:r>
              <a:rPr lang="es-ES" b="1" dirty="0"/>
              <a:t> </a:t>
            </a:r>
            <a:r>
              <a:rPr lang="es-ES" b="1" dirty="0" err="1"/>
              <a:t>kon</a:t>
            </a:r>
            <a:r>
              <a:rPr lang="es-ES" b="1" dirty="0"/>
              <a:t> fu </a:t>
            </a:r>
            <a:r>
              <a:rPr lang="es-ES" b="1" dirty="0" err="1"/>
              <a:t>wi</a:t>
            </a:r>
            <a:r>
              <a:rPr lang="es-ES" b="1" dirty="0"/>
              <a:t> </a:t>
            </a:r>
            <a:r>
              <a:rPr lang="es-ES" b="1" dirty="0" err="1"/>
              <a:t>ede</a:t>
            </a:r>
            <a:r>
              <a:rPr lang="es-ES" b="1" dirty="0"/>
              <a:t> ( </a:t>
            </a:r>
            <a:r>
              <a:rPr lang="es-ES" b="1" dirty="0" err="1"/>
              <a:t>Yoh</a:t>
            </a:r>
            <a:r>
              <a:rPr lang="es-ES" b="1" dirty="0"/>
              <a:t>. 14 : 1- 3) </a:t>
            </a:r>
            <a:r>
              <a:rPr lang="es-ES" b="1" dirty="0" err="1"/>
              <a:t>Disi</a:t>
            </a:r>
            <a:r>
              <a:rPr lang="es-ES" b="1" dirty="0"/>
              <a:t> </a:t>
            </a:r>
            <a:r>
              <a:rPr lang="es-ES" b="1" dirty="0" err="1"/>
              <a:t>wi</a:t>
            </a:r>
            <a:r>
              <a:rPr lang="es-ES" b="1" dirty="0"/>
              <a:t> </a:t>
            </a:r>
            <a:r>
              <a:rPr lang="es-ES" b="1" dirty="0" err="1"/>
              <a:t>sabi</a:t>
            </a:r>
            <a:r>
              <a:rPr lang="es-ES" b="1" dirty="0"/>
              <a:t> </a:t>
            </a:r>
            <a:r>
              <a:rPr lang="es-ES" b="1" dirty="0" err="1"/>
              <a:t>leki</a:t>
            </a:r>
            <a:r>
              <a:rPr lang="es-ES" b="1" dirty="0"/>
              <a:t> a” </a:t>
            </a:r>
            <a:r>
              <a:rPr lang="es-ES" b="1" dirty="0" err="1"/>
              <a:t>blesi</a:t>
            </a:r>
            <a:r>
              <a:rPr lang="es-ES" b="1" dirty="0"/>
              <a:t> </a:t>
            </a:r>
            <a:r>
              <a:rPr lang="es-ES" b="1" dirty="0" err="1"/>
              <a:t>howpu</a:t>
            </a:r>
            <a:r>
              <a:rPr lang="es-ES" b="1" dirty="0"/>
              <a:t>".(Tites 2: 13).Te </a:t>
            </a:r>
            <a:r>
              <a:rPr lang="es-ES" b="1" dirty="0" err="1"/>
              <a:t>disi</a:t>
            </a:r>
            <a:r>
              <a:rPr lang="es-ES" b="1" dirty="0"/>
              <a:t> </a:t>
            </a:r>
            <a:r>
              <a:rPr lang="es-ES" b="1" dirty="0" err="1"/>
              <a:t>psa</a:t>
            </a:r>
            <a:r>
              <a:rPr lang="es-ES" b="1" dirty="0"/>
              <a:t>, dan a </a:t>
            </a:r>
            <a:r>
              <a:rPr lang="es-ES" b="1" dirty="0" err="1"/>
              <a:t>wroko</a:t>
            </a:r>
            <a:r>
              <a:rPr lang="es-ES" b="1" dirty="0"/>
              <a:t> fu Gado </a:t>
            </a:r>
            <a:r>
              <a:rPr lang="es-ES" b="1" dirty="0" err="1"/>
              <a:t>sa</a:t>
            </a:r>
            <a:r>
              <a:rPr lang="es-ES" b="1" dirty="0"/>
              <a:t> </a:t>
            </a:r>
            <a:r>
              <a:rPr lang="es-ES" b="1" dirty="0" err="1"/>
              <a:t>kba</a:t>
            </a:r>
            <a:r>
              <a:rPr lang="es-ES" b="1" dirty="0"/>
              <a:t>.</a:t>
            </a:r>
          </a:p>
        </p:txBody>
      </p:sp>
      <p:pic>
        <p:nvPicPr>
          <p:cNvPr id="4" name="Imagen 3" descr="Un grupo de personas en un florero&#10;&#10;Descripción generada automáticamente con confianza media">
            <a:extLst>
              <a:ext uri="{FF2B5EF4-FFF2-40B4-BE49-F238E27FC236}">
                <a16:creationId xmlns:a16="http://schemas.microsoft.com/office/drawing/2014/main" id="{B2BC6D9B-6C69-04AD-1B4A-344112CA9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408196"/>
            <a:ext cx="3537600" cy="2653200"/>
          </a:xfrm>
          <a:prstGeom prst="rect">
            <a:avLst/>
          </a:prstGeom>
          <a:ln w="38100" cap="sq">
            <a:solidFill>
              <a:srgbClr val="AF63D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919BD749-A304-DE23-A405-E8A417BC71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23" y="129600"/>
            <a:ext cx="2545819" cy="2214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D6BDF8"/>
                </a:gs>
                <a:gs pos="58000">
                  <a:srgbClr val="D6BDF8"/>
                </a:gs>
                <a:gs pos="62000">
                  <a:srgbClr val="B265D5"/>
                </a:gs>
                <a:gs pos="100000">
                  <a:srgbClr val="B265D5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BF4E671-B239-2FDC-3015-8F40E2416EC4}"/>
              </a:ext>
            </a:extLst>
          </p:cNvPr>
          <p:cNvSpPr txBox="1"/>
          <p:nvPr/>
        </p:nvSpPr>
        <p:spPr>
          <a:xfrm>
            <a:off x="97522" y="3571924"/>
            <a:ext cx="53312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Wi</a:t>
            </a:r>
            <a:r>
              <a:rPr lang="es-ES" b="1" dirty="0"/>
              <a:t> </a:t>
            </a:r>
            <a:r>
              <a:rPr lang="es-ES" b="1" dirty="0" err="1"/>
              <a:t>sa</a:t>
            </a:r>
            <a:r>
              <a:rPr lang="es-ES" b="1" dirty="0"/>
              <a:t> </a:t>
            </a:r>
            <a:r>
              <a:rPr lang="es-ES" b="1" dirty="0" err="1"/>
              <a:t>man</a:t>
            </a:r>
            <a:r>
              <a:rPr lang="es-ES" b="1" dirty="0"/>
              <a:t> si En fes'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fesi</a:t>
            </a:r>
            <a:r>
              <a:rPr lang="es-ES" b="1" dirty="0"/>
              <a:t> </a:t>
            </a:r>
            <a:r>
              <a:rPr lang="es-ES" b="1" dirty="0" err="1"/>
              <a:t>agen</a:t>
            </a:r>
            <a:r>
              <a:rPr lang="es-ES" b="1" dirty="0"/>
              <a:t>( Kon </a:t>
            </a:r>
            <a:r>
              <a:rPr lang="es-ES" b="1" dirty="0" err="1"/>
              <a:t>krin</a:t>
            </a:r>
            <a:r>
              <a:rPr lang="es-ES" b="1" dirty="0"/>
              <a:t> 22:4)</a:t>
            </a:r>
            <a:r>
              <a:rPr lang="es-ES" b="1" dirty="0" err="1"/>
              <a:t>Wi</a:t>
            </a:r>
            <a:r>
              <a:rPr lang="es-ES" b="1" dirty="0"/>
              <a:t> </a:t>
            </a:r>
            <a:r>
              <a:rPr lang="es-ES" b="1" dirty="0" err="1"/>
              <a:t>sa</a:t>
            </a:r>
            <a:r>
              <a:rPr lang="es-ES" b="1" dirty="0"/>
              <a:t> taki nanga En </a:t>
            </a:r>
            <a:r>
              <a:rPr lang="es-ES" b="1" dirty="0" err="1"/>
              <a:t>e'n</a:t>
            </a:r>
            <a:r>
              <a:rPr lang="es-ES" b="1" dirty="0"/>
              <a:t> </a:t>
            </a:r>
            <a:r>
              <a:rPr lang="es-ES" b="1" dirty="0" err="1"/>
              <a:t>anbegi</a:t>
            </a:r>
            <a:r>
              <a:rPr lang="es-ES" b="1" dirty="0"/>
              <a:t> En skin fu skin.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4BFBF64-E3B6-0277-2653-9CF253085367}"/>
              </a:ext>
            </a:extLst>
          </p:cNvPr>
          <p:cNvSpPr txBox="1"/>
          <p:nvPr/>
        </p:nvSpPr>
        <p:spPr>
          <a:xfrm>
            <a:off x="120000" y="2528811"/>
            <a:ext cx="5308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A </a:t>
            </a:r>
            <a:r>
              <a:rPr lang="es-ES" b="1" dirty="0" err="1"/>
              <a:t>momenti</a:t>
            </a:r>
            <a:r>
              <a:rPr lang="es-ES" b="1" dirty="0"/>
              <a:t> </a:t>
            </a:r>
            <a:r>
              <a:rPr lang="es-ES" b="1" dirty="0" err="1"/>
              <a:t>dati</a:t>
            </a:r>
            <a:r>
              <a:rPr lang="es-ES" b="1" dirty="0"/>
              <a:t> “ a oso fu Gado “(a </a:t>
            </a:r>
            <a:r>
              <a:rPr lang="es-ES" b="1" dirty="0" err="1"/>
              <a:t>ekte</a:t>
            </a:r>
            <a:r>
              <a:rPr lang="es-ES" b="1" dirty="0"/>
              <a:t> </a:t>
            </a:r>
            <a:r>
              <a:rPr lang="es-ES" b="1" dirty="0" err="1"/>
              <a:t>wan</a:t>
            </a:r>
            <a:r>
              <a:rPr lang="es-ES" b="1" dirty="0"/>
              <a:t>, no </a:t>
            </a:r>
            <a:r>
              <a:rPr lang="es-ES" b="1" dirty="0" err="1"/>
              <a:t>ini</a:t>
            </a:r>
            <a:r>
              <a:rPr lang="es-ES" b="1" dirty="0"/>
              <a:t> </a:t>
            </a:r>
            <a:r>
              <a:rPr lang="es-ES" b="1" dirty="0" err="1"/>
              <a:t>prentyi</a:t>
            </a:r>
            <a:r>
              <a:rPr lang="es-ES" b="1" dirty="0"/>
              <a:t> nanga </a:t>
            </a:r>
            <a:r>
              <a:rPr lang="es-ES" b="1" dirty="0" err="1"/>
              <a:t>simbo'l</a:t>
            </a:r>
            <a:r>
              <a:rPr lang="es-ES" b="1" dirty="0"/>
              <a:t>) </a:t>
            </a:r>
            <a:r>
              <a:rPr lang="es-ES" b="1" dirty="0" err="1"/>
              <a:t>sa</a:t>
            </a:r>
            <a:r>
              <a:rPr lang="es-ES" b="1" dirty="0"/>
              <a:t> de nanga </a:t>
            </a:r>
            <a:r>
              <a:rPr lang="es-ES" b="1" dirty="0" err="1"/>
              <a:t>wi</a:t>
            </a:r>
            <a:r>
              <a:rPr lang="es-ES" b="1" dirty="0"/>
              <a:t> </a:t>
            </a:r>
            <a:r>
              <a:rPr lang="es-ES" b="1" dirty="0" err="1"/>
              <a:t>e'n</a:t>
            </a:r>
            <a:r>
              <a:rPr lang="es-ES" b="1" dirty="0"/>
              <a:t> Gado </a:t>
            </a:r>
            <a:r>
              <a:rPr lang="es-ES" b="1" dirty="0" err="1"/>
              <a:t>sa</a:t>
            </a:r>
            <a:r>
              <a:rPr lang="es-ES" b="1" dirty="0"/>
              <a:t> de nanga </a:t>
            </a:r>
            <a:r>
              <a:rPr lang="es-ES" b="1" dirty="0" err="1"/>
              <a:t>wi</a:t>
            </a:r>
            <a:r>
              <a:rPr lang="es-ES" b="1" dirty="0"/>
              <a:t> fu </a:t>
            </a:r>
            <a:r>
              <a:rPr lang="es-ES" b="1" dirty="0" err="1"/>
              <a:t>te'go</a:t>
            </a:r>
            <a:r>
              <a:rPr lang="es-ES" b="1" dirty="0"/>
              <a:t>.(Kon </a:t>
            </a:r>
            <a:r>
              <a:rPr lang="es-ES" b="1" dirty="0" err="1"/>
              <a:t>krin</a:t>
            </a:r>
            <a:r>
              <a:rPr lang="es-ES" b="1" dirty="0"/>
              <a:t> 21:3).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D6021DB-FFE2-3BBF-AD6D-8ADF90F9C29F}"/>
              </a:ext>
            </a:extLst>
          </p:cNvPr>
          <p:cNvSpPr txBox="1"/>
          <p:nvPr/>
        </p:nvSpPr>
        <p:spPr>
          <a:xfrm>
            <a:off x="97521" y="4218255"/>
            <a:ext cx="5308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A Gado fu a </a:t>
            </a:r>
            <a:r>
              <a:rPr lang="es-ES" b="1" dirty="0" err="1"/>
              <a:t>wroko</a:t>
            </a:r>
            <a:r>
              <a:rPr lang="es-ES" b="1" dirty="0"/>
              <a:t> </a:t>
            </a:r>
            <a:r>
              <a:rPr lang="es-ES" b="1" dirty="0" err="1"/>
              <a:t>tefu</a:t>
            </a:r>
            <a:r>
              <a:rPr lang="es-ES" b="1" dirty="0"/>
              <a:t> </a:t>
            </a:r>
            <a:r>
              <a:rPr lang="es-ES" b="1" dirty="0" err="1"/>
              <a:t>kba</a:t>
            </a:r>
            <a:r>
              <a:rPr lang="es-ES" b="1" dirty="0"/>
              <a:t> du en </a:t>
            </a:r>
            <a:r>
              <a:rPr lang="es-ES" b="1" dirty="0" err="1"/>
              <a:t>ati</a:t>
            </a:r>
            <a:r>
              <a:rPr lang="es-ES" b="1" dirty="0"/>
              <a:t> </a:t>
            </a:r>
            <a:r>
              <a:rPr lang="es-ES" b="1" dirty="0" err="1"/>
              <a:t>prisiri</a:t>
            </a:r>
            <a:r>
              <a:rPr lang="es-ES" b="1" dirty="0"/>
              <a:t> fu de nanga den </a:t>
            </a:r>
            <a:r>
              <a:rPr lang="es-ES" b="1" dirty="0" err="1"/>
              <a:t>pikin</a:t>
            </a:r>
            <a:r>
              <a:rPr lang="es-ES" b="1" dirty="0"/>
              <a:t> fu En fu </a:t>
            </a:r>
            <a:r>
              <a:rPr lang="es-ES" b="1" dirty="0" err="1"/>
              <a:t>te'go.Dati</a:t>
            </a:r>
            <a:r>
              <a:rPr lang="es-ES" b="1" dirty="0"/>
              <a:t> </a:t>
            </a:r>
            <a:r>
              <a:rPr lang="es-ES" b="1" dirty="0" err="1"/>
              <a:t>sa</a:t>
            </a:r>
            <a:r>
              <a:rPr lang="es-ES" b="1" dirty="0"/>
              <a:t> de </a:t>
            </a:r>
            <a:r>
              <a:rPr lang="es-ES" b="1" dirty="0" err="1"/>
              <a:t>wan</a:t>
            </a:r>
            <a:r>
              <a:rPr lang="es-ES" b="1" dirty="0"/>
              <a:t> </a:t>
            </a:r>
            <a:r>
              <a:rPr lang="es-ES" b="1" dirty="0" err="1"/>
              <a:t>bun</a:t>
            </a:r>
            <a:r>
              <a:rPr lang="es-ES" b="1" dirty="0"/>
              <a:t> </a:t>
            </a:r>
            <a:r>
              <a:rPr lang="es-ES" b="1" dirty="0" err="1"/>
              <a:t>bigi</a:t>
            </a:r>
            <a:r>
              <a:rPr lang="es-ES" b="1" dirty="0"/>
              <a:t> </a:t>
            </a:r>
            <a:r>
              <a:rPr lang="es-ES" b="1" dirty="0" err="1"/>
              <a:t>spesrutu</a:t>
            </a:r>
            <a:r>
              <a:rPr lang="es-ES" b="1" dirty="0"/>
              <a:t> </a:t>
            </a:r>
            <a:r>
              <a:rPr lang="es-ES" b="1" dirty="0" err="1"/>
              <a:t>okasi</a:t>
            </a:r>
            <a:r>
              <a:rPr lang="es-ES" b="1" dirty="0"/>
              <a:t> fu de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ini</a:t>
            </a:r>
            <a:r>
              <a:rPr lang="es-ES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6510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31F722C-9372-626A-4519-CCB7774E4940}"/>
              </a:ext>
            </a:extLst>
          </p:cNvPr>
          <p:cNvSpPr txBox="1"/>
          <p:nvPr/>
        </p:nvSpPr>
        <p:spPr>
          <a:xfrm>
            <a:off x="2130780" y="798574"/>
            <a:ext cx="69509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«</a:t>
            </a:r>
            <a:r>
              <a:rPr lang="es-ES" sz="2400" b="1" dirty="0" err="1">
                <a:latin typeface="Constantia" panose="02030602050306030303" pitchFamily="18" charset="0"/>
              </a:rPr>
              <a:t>Sensi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Yeises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kon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libi</a:t>
            </a:r>
            <a:r>
              <a:rPr lang="es-ES" sz="2400" b="1" dirty="0">
                <a:latin typeface="Constantia" panose="02030602050306030303" pitchFamily="18" charset="0"/>
              </a:rPr>
              <a:t> nanga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sabi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dati</a:t>
            </a:r>
            <a:r>
              <a:rPr lang="es-ES" sz="2400" b="1" dirty="0">
                <a:latin typeface="Constantia" panose="02030602050306030303" pitchFamily="18" charset="0"/>
              </a:rPr>
              <a:t> Gado </a:t>
            </a:r>
            <a:r>
              <a:rPr lang="es-ES" sz="2400" b="1" dirty="0" err="1">
                <a:latin typeface="Constantia" panose="02030602050306030303" pitchFamily="18" charset="0"/>
              </a:rPr>
              <a:t>sabi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tesi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firi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pen. Ala </a:t>
            </a:r>
            <a:r>
              <a:rPr lang="es-ES" sz="2400" b="1" dirty="0" err="1">
                <a:latin typeface="Constantia" panose="02030602050306030303" pitchFamily="18" charset="0"/>
              </a:rPr>
              <a:t>boi</a:t>
            </a:r>
            <a:r>
              <a:rPr lang="es-ES" sz="2400" b="1" dirty="0">
                <a:latin typeface="Constantia" panose="02030602050306030303" pitchFamily="18" charset="0"/>
              </a:rPr>
              <a:t> nanga </a:t>
            </a:r>
            <a:r>
              <a:rPr lang="es-ES" sz="2400" b="1" dirty="0" err="1">
                <a:latin typeface="Constantia" panose="02030602050306030303" pitchFamily="18" charset="0"/>
              </a:rPr>
              <a:t>mijsye</a:t>
            </a:r>
            <a:r>
              <a:rPr lang="es-ES" sz="2400" b="1" dirty="0">
                <a:latin typeface="Constantia" panose="02030602050306030303" pitchFamily="18" charset="0"/>
              </a:rPr>
              <a:t> fu Adam kan </a:t>
            </a:r>
            <a:r>
              <a:rPr lang="es-ES" sz="2400" b="1" dirty="0" err="1">
                <a:latin typeface="Constantia" panose="02030602050306030303" pitchFamily="18" charset="0"/>
              </a:rPr>
              <a:t>ferstan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dati</a:t>
            </a:r>
            <a:r>
              <a:rPr lang="es-ES" sz="2400" b="1" dirty="0">
                <a:latin typeface="Constantia" panose="02030602050306030303" pitchFamily="18" charset="0"/>
              </a:rPr>
              <a:t> 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Mekiman</a:t>
            </a:r>
            <a:r>
              <a:rPr lang="es-ES" sz="2400" b="1" dirty="0">
                <a:latin typeface="Constantia" panose="02030602050306030303" pitchFamily="18" charset="0"/>
              </a:rPr>
              <a:t> 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mati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sondari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Bika</a:t>
            </a:r>
            <a:r>
              <a:rPr lang="es-ES" sz="2400" b="1" dirty="0">
                <a:latin typeface="Constantia" panose="02030602050306030303" pitchFamily="18" charset="0"/>
              </a:rPr>
              <a:t> ala </a:t>
            </a:r>
            <a:r>
              <a:rPr lang="es-ES" sz="2400" b="1" dirty="0" err="1">
                <a:latin typeface="Constantia" panose="02030602050306030303" pitchFamily="18" charset="0"/>
              </a:rPr>
              <a:t>leri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kenade</a:t>
            </a:r>
            <a:r>
              <a:rPr lang="es-ES" sz="2400" b="1" dirty="0">
                <a:latin typeface="Constantia" panose="02030602050306030303" pitchFamily="18" charset="0"/>
              </a:rPr>
              <a:t>, ala </a:t>
            </a:r>
            <a:r>
              <a:rPr lang="es-ES" sz="2400" b="1" dirty="0" err="1">
                <a:latin typeface="Constantia" panose="02030602050306030303" pitchFamily="18" charset="0"/>
              </a:rPr>
              <a:t>pramisi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prisiri</a:t>
            </a:r>
            <a:r>
              <a:rPr lang="es-ES" sz="2400" b="1" dirty="0">
                <a:latin typeface="Constantia" panose="02030602050306030303" pitchFamily="18" charset="0"/>
              </a:rPr>
              <a:t> ala du fu </a:t>
            </a:r>
            <a:r>
              <a:rPr lang="es-ES" sz="2400" b="1" dirty="0" err="1">
                <a:latin typeface="Constantia" panose="02030602050306030303" pitchFamily="18" charset="0"/>
              </a:rPr>
              <a:t>lobi</a:t>
            </a:r>
            <a:r>
              <a:rPr lang="es-ES" sz="2400" b="1" dirty="0">
                <a:latin typeface="Constantia" panose="02030602050306030303" pitchFamily="18" charset="0"/>
              </a:rPr>
              <a:t>, ala </a:t>
            </a:r>
            <a:r>
              <a:rPr lang="es-ES" sz="2400" b="1" dirty="0" err="1">
                <a:latin typeface="Constantia" panose="02030602050306030303" pitchFamily="18" charset="0"/>
              </a:rPr>
              <a:t>hari</a:t>
            </a:r>
            <a:r>
              <a:rPr lang="es-ES" sz="2400" b="1" dirty="0">
                <a:latin typeface="Constantia" panose="02030602050306030303" pitchFamily="18" charset="0"/>
              </a:rPr>
              <a:t> fu Gado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libi</a:t>
            </a:r>
            <a:r>
              <a:rPr lang="es-ES" sz="2400" b="1" dirty="0">
                <a:latin typeface="Constantia" panose="02030602050306030303" pitchFamily="18" charset="0"/>
              </a:rPr>
              <a:t> fu a </a:t>
            </a:r>
            <a:r>
              <a:rPr lang="es-ES" sz="2400" b="1" dirty="0" err="1">
                <a:latin typeface="Constantia" panose="02030602050306030303" pitchFamily="18" charset="0"/>
              </a:rPr>
              <a:t>ferlusuman</a:t>
            </a:r>
            <a:r>
              <a:rPr lang="es-ES" sz="2400" b="1" dirty="0">
                <a:latin typeface="Constantia" panose="02030602050306030303" pitchFamily="18" charset="0"/>
              </a:rPr>
              <a:t> di a ben de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grontapu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e si “Gado nanga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”.»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938919C-22A3-72F6-C895-CC99E255F61C}"/>
              </a:ext>
            </a:extLst>
          </p:cNvPr>
          <p:cNvSpPr txBox="1"/>
          <p:nvPr/>
        </p:nvSpPr>
        <p:spPr>
          <a:xfrm>
            <a:off x="5886723" y="4491150"/>
            <a:ext cx="3194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G. W. (</a:t>
            </a:r>
            <a:r>
              <a:rPr lang="en-US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Desire of Ages, Cp. 1, p. 24</a:t>
            </a:r>
            <a:r>
              <a:rPr lang="es-ES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2434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Forma&#10;&#10;Descripción generada automáticamente">
            <a:extLst>
              <a:ext uri="{FF2B5EF4-FFF2-40B4-BE49-F238E27FC236}">
                <a16:creationId xmlns:a16="http://schemas.microsoft.com/office/drawing/2014/main" id="{89165EF4-5337-A2C5-50AE-53553FDDE3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2571750"/>
            <a:ext cx="9143999" cy="2571750"/>
          </a:xfrm>
          <a:prstGeom prst="rect">
            <a:avLst/>
          </a:prstGeom>
        </p:spPr>
      </p:pic>
      <p:pic>
        <p:nvPicPr>
          <p:cNvPr id="7" name="Imagen 6" descr="Forma, Rectángulo&#10;&#10;Descripción generada automáticamente">
            <a:extLst>
              <a:ext uri="{FF2B5EF4-FFF2-40B4-BE49-F238E27FC236}">
                <a16:creationId xmlns:a16="http://schemas.microsoft.com/office/drawing/2014/main" id="{0D0F2BF2-F602-3DCC-32F8-DC6DCB2AA4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57175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82C16D6-0D6F-3A0B-399E-A423C4B6FBAE}"/>
              </a:ext>
            </a:extLst>
          </p:cNvPr>
          <p:cNvSpPr txBox="1"/>
          <p:nvPr/>
        </p:nvSpPr>
        <p:spPr>
          <a:xfrm>
            <a:off x="2293373" y="109726"/>
            <a:ext cx="6582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SAN A WIKI E AKSI FU WI</a:t>
            </a:r>
            <a:endParaRPr lang="es-ES" sz="40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63CF8FF-F34A-C647-9DEC-0F2744052064}"/>
              </a:ext>
            </a:extLst>
          </p:cNvPr>
          <p:cNvSpPr txBox="1"/>
          <p:nvPr/>
        </p:nvSpPr>
        <p:spPr>
          <a:xfrm>
            <a:off x="279450" y="2659372"/>
            <a:ext cx="70210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s-ES" dirty="0">
                <a:solidFill>
                  <a:srgbClr val="0E625E"/>
                </a:solidFill>
              </a:rPr>
              <a:t>AKSI NA FESI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1D1B634-A315-5202-0AC1-4DE5E4DB611D}"/>
              </a:ext>
            </a:extLst>
          </p:cNvPr>
          <p:cNvSpPr txBox="1"/>
          <p:nvPr/>
        </p:nvSpPr>
        <p:spPr>
          <a:xfrm>
            <a:off x="3186604" y="1220466"/>
            <a:ext cx="4796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Begi ala dei fu a wiki di e kon ,fu Gado opo yu ati fu wroko gi en</a:t>
            </a:r>
            <a:r>
              <a:rPr lang="es-ES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1A3BD76-4DBE-546B-00B0-64160E588448}"/>
              </a:ext>
            </a:extLst>
          </p:cNvPr>
          <p:cNvSpPr txBox="1"/>
          <p:nvPr/>
        </p:nvSpPr>
        <p:spPr>
          <a:xfrm>
            <a:off x="251407" y="3564379"/>
            <a:ext cx="7167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 err="1">
                <a:latin typeface="Comic Sans MS" panose="030F0702030302020204" pitchFamily="66" charset="0"/>
              </a:rPr>
              <a:t>Leri</a:t>
            </a:r>
            <a:r>
              <a:rPr lang="es-ES" sz="2000" b="1" dirty="0">
                <a:latin typeface="Comic Sans MS" panose="030F0702030302020204" pitchFamily="66" charset="0"/>
              </a:rPr>
              <a:t> den nen fu </a:t>
            </a:r>
            <a:r>
              <a:rPr lang="es-ES" sz="2000" b="1" dirty="0" err="1">
                <a:latin typeface="Comic Sans MS" panose="030F0702030302020204" pitchFamily="66" charset="0"/>
              </a:rPr>
              <a:t>sma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ini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libi</a:t>
            </a:r>
            <a:r>
              <a:rPr lang="es-ES" sz="2000" b="1" dirty="0">
                <a:latin typeface="Comic Sans MS" panose="030F0702030302020204" pitchFamily="66" charset="0"/>
              </a:rPr>
              <a:t> di </a:t>
            </a:r>
            <a:r>
              <a:rPr lang="es-ES" sz="2000" b="1" dirty="0" err="1"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latin typeface="Comic Sans MS" panose="030F0702030302020204" pitchFamily="66" charset="0"/>
              </a:rPr>
              <a:t> no </a:t>
            </a:r>
            <a:r>
              <a:rPr lang="es-ES" sz="2000" b="1" dirty="0" err="1">
                <a:latin typeface="Comic Sans MS" panose="030F0702030302020204" pitchFamily="66" charset="0"/>
              </a:rPr>
              <a:t>sabi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ete</a:t>
            </a:r>
            <a:r>
              <a:rPr lang="es-ES" sz="2000" b="1" dirty="0">
                <a:latin typeface="Comic Sans MS" panose="030F0702030302020204" pitchFamily="66" charset="0"/>
              </a:rPr>
              <a:t> – </a:t>
            </a:r>
            <a:r>
              <a:rPr lang="es-ES" sz="2000" b="1" dirty="0" err="1">
                <a:latin typeface="Comic Sans MS" panose="030F0702030302020204" pitchFamily="66" charset="0"/>
              </a:rPr>
              <a:t>wan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birtisma</a:t>
            </a:r>
            <a:r>
              <a:rPr lang="es-ES" sz="2000" b="1" dirty="0">
                <a:latin typeface="Comic Sans MS" panose="030F0702030302020204" pitchFamily="66" charset="0"/>
              </a:rPr>
              <a:t>, </a:t>
            </a:r>
            <a:r>
              <a:rPr lang="es-ES" sz="2000" b="1" dirty="0" err="1">
                <a:latin typeface="Comic Sans MS" panose="030F0702030302020204" pitchFamily="66" charset="0"/>
              </a:rPr>
              <a:t>sma</a:t>
            </a:r>
            <a:r>
              <a:rPr lang="es-ES" sz="2000" b="1" dirty="0">
                <a:latin typeface="Comic Sans MS" panose="030F0702030302020204" pitchFamily="66" charset="0"/>
              </a:rPr>
              <a:t> di e </a:t>
            </a:r>
            <a:r>
              <a:rPr lang="es-ES" sz="2000" b="1" dirty="0" err="1">
                <a:latin typeface="Comic Sans MS" panose="030F0702030302020204" pitchFamily="66" charset="0"/>
              </a:rPr>
              <a:t>wroko</a:t>
            </a:r>
            <a:r>
              <a:rPr lang="es-ES" sz="2000" b="1" dirty="0">
                <a:latin typeface="Comic Sans MS" panose="030F0702030302020204" pitchFamily="66" charset="0"/>
              </a:rPr>
              <a:t> nanga </a:t>
            </a:r>
            <a:r>
              <a:rPr lang="es-ES" sz="2000" b="1" dirty="0" err="1"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latin typeface="Comic Sans MS" panose="030F0702030302020204" pitchFamily="66" charset="0"/>
              </a:rPr>
              <a:t>, </a:t>
            </a:r>
            <a:r>
              <a:rPr lang="es-ES" sz="2000" b="1" dirty="0" err="1">
                <a:latin typeface="Comic Sans MS" panose="030F0702030302020204" pitchFamily="66" charset="0"/>
              </a:rPr>
              <a:t>wenkriman</a:t>
            </a:r>
            <a:r>
              <a:rPr lang="es-ES" sz="2000" b="1" dirty="0">
                <a:latin typeface="Comic Sans MS" panose="030F0702030302020204" pitchFamily="66" charset="0"/>
              </a:rPr>
              <a:t>, </a:t>
            </a:r>
            <a:r>
              <a:rPr lang="es-ES" sz="2000" b="1" dirty="0" err="1">
                <a:latin typeface="Comic Sans MS" panose="030F0702030302020204" pitchFamily="66" charset="0"/>
              </a:rPr>
              <a:t>otorijman</a:t>
            </a:r>
            <a:r>
              <a:rPr lang="es-ES" sz="2000" b="1" dirty="0">
                <a:latin typeface="Comic Sans MS" panose="030F0702030302020204" pitchFamily="66" charset="0"/>
              </a:rPr>
              <a:t>, </a:t>
            </a:r>
            <a:r>
              <a:rPr lang="es-ES" sz="2000" b="1" dirty="0" err="1">
                <a:latin typeface="Comic Sans MS" panose="030F0702030302020204" pitchFamily="66" charset="0"/>
              </a:rPr>
              <a:t>wroko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misi</a:t>
            </a:r>
            <a:r>
              <a:rPr lang="es-ES" sz="2000" b="1" dirty="0">
                <a:latin typeface="Comic Sans MS" panose="030F0702030302020204" pitchFamily="66" charset="0"/>
              </a:rPr>
              <a:t>, </a:t>
            </a:r>
            <a:r>
              <a:rPr lang="es-ES" sz="2000" b="1" dirty="0" err="1">
                <a:latin typeface="Comic Sans MS" panose="030F0702030302020204" pitchFamily="66" charset="0"/>
              </a:rPr>
              <a:t>kar'kon.Bigin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begi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gi</a:t>
            </a:r>
            <a:r>
              <a:rPr lang="es-ES" sz="2000" b="1" dirty="0">
                <a:latin typeface="Comic Sans MS" panose="030F0702030302020204" pitchFamily="66" charset="0"/>
              </a:rPr>
              <a:t> den ala </a:t>
            </a:r>
            <a:r>
              <a:rPr lang="es-ES" sz="2000" b="1" dirty="0" err="1">
                <a:latin typeface="Comic Sans MS" panose="030F0702030302020204" pitchFamily="66" charset="0"/>
              </a:rPr>
              <a:t>dei</a:t>
            </a:r>
            <a:r>
              <a:rPr lang="es-ES" sz="2000" b="1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3" name="Imagen 12" descr="Mujer hablando por teléfono&#10;&#10;Descripción generada automáticamente">
            <a:extLst>
              <a:ext uri="{FF2B5EF4-FFF2-40B4-BE49-F238E27FC236}">
                <a16:creationId xmlns:a16="http://schemas.microsoft.com/office/drawing/2014/main" id="{88D4C628-A9A9-7A73-B092-157E9DBE77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547" y="705768"/>
            <a:ext cx="2049066" cy="1668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 descr="Man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FDB5F0D5-63BB-4E44-CEEC-92B683B39C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30"/>
          <a:stretch/>
        </p:blipFill>
        <p:spPr>
          <a:xfrm>
            <a:off x="7300452" y="3215148"/>
            <a:ext cx="1523141" cy="1786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216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116DBCE-8C5E-D255-5F52-C8850A8461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" y="7"/>
            <a:ext cx="9143985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90106"/>
            <a:ext cx="9144000" cy="86403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931487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907558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EC53B41A-8E16-B0FF-E443-D81F3432BA09}"/>
              </a:ext>
            </a:extLst>
          </p:cNvPr>
          <p:cNvSpPr txBox="1"/>
          <p:nvPr/>
        </p:nvSpPr>
        <p:spPr>
          <a:xfrm>
            <a:off x="0" y="4029710"/>
            <a:ext cx="9144000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algn="ctr">
              <a:defRPr sz="3600" b="1">
                <a:solidFill>
                  <a:srgbClr val="32528C"/>
                </a:solidFill>
                <a:latin typeface="Comic Sans MS" panose="030F0702030302020204" pitchFamily="66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defTabSz="685800"/>
            <a:r>
              <a:rPr lang="es-ES" sz="2700" dirty="0">
                <a:solidFill>
                  <a:srgbClr val="AD4F0F"/>
                </a:solidFill>
              </a:rPr>
              <a:t>“Ma </a:t>
            </a:r>
            <a:r>
              <a:rPr lang="es-ES" sz="2700" dirty="0" err="1">
                <a:solidFill>
                  <a:srgbClr val="AD4F0F"/>
                </a:solidFill>
              </a:rPr>
              <a:t>Masra</a:t>
            </a:r>
            <a:r>
              <a:rPr lang="es-ES" sz="2700" dirty="0">
                <a:solidFill>
                  <a:srgbClr val="AD4F0F"/>
                </a:solidFill>
              </a:rPr>
              <a:t> Gado </a:t>
            </a:r>
            <a:r>
              <a:rPr lang="es-ES" sz="2700" dirty="0" err="1">
                <a:solidFill>
                  <a:srgbClr val="AD4F0F"/>
                </a:solidFill>
              </a:rPr>
              <a:t>kari</a:t>
            </a:r>
            <a:r>
              <a:rPr lang="es-ES" sz="2700" dirty="0">
                <a:solidFill>
                  <a:srgbClr val="AD4F0F"/>
                </a:solidFill>
              </a:rPr>
              <a:t> a </a:t>
            </a:r>
            <a:r>
              <a:rPr lang="es-ES" sz="2700" dirty="0" err="1">
                <a:solidFill>
                  <a:srgbClr val="AD4F0F"/>
                </a:solidFill>
              </a:rPr>
              <a:t>man</a:t>
            </a:r>
            <a:r>
              <a:rPr lang="es-ES" sz="2700" dirty="0">
                <a:solidFill>
                  <a:srgbClr val="AD4F0F"/>
                </a:solidFill>
              </a:rPr>
              <a:t>, a </a:t>
            </a:r>
            <a:r>
              <a:rPr lang="es-ES" sz="2700" dirty="0" err="1">
                <a:solidFill>
                  <a:srgbClr val="AD4F0F"/>
                </a:solidFill>
              </a:rPr>
              <a:t>aksi</a:t>
            </a:r>
            <a:r>
              <a:rPr lang="es-ES" sz="2700" dirty="0">
                <a:solidFill>
                  <a:srgbClr val="AD4F0F"/>
                </a:solidFill>
              </a:rPr>
              <a:t> </a:t>
            </a:r>
            <a:r>
              <a:rPr lang="es-ES" sz="2700" dirty="0" err="1">
                <a:solidFill>
                  <a:srgbClr val="AD4F0F"/>
                </a:solidFill>
              </a:rPr>
              <a:t>en,”Pe</a:t>
            </a:r>
            <a:r>
              <a:rPr lang="es-ES" sz="2700" dirty="0">
                <a:solidFill>
                  <a:srgbClr val="AD4F0F"/>
                </a:solidFill>
              </a:rPr>
              <a:t> </a:t>
            </a:r>
            <a:r>
              <a:rPr lang="es-ES" sz="2700" dirty="0" err="1">
                <a:solidFill>
                  <a:srgbClr val="AD4F0F"/>
                </a:solidFill>
              </a:rPr>
              <a:t>yu</a:t>
            </a:r>
            <a:r>
              <a:rPr lang="es-ES" sz="2700" dirty="0">
                <a:solidFill>
                  <a:srgbClr val="AD4F0F"/>
                </a:solidFill>
              </a:rPr>
              <a:t> de ?” </a:t>
            </a:r>
            <a:r>
              <a:rPr lang="es-ES" sz="1800" dirty="0">
                <a:solidFill>
                  <a:srgbClr val="AD4F0F"/>
                </a:solidFill>
              </a:rPr>
              <a:t>(</a:t>
            </a:r>
            <a:r>
              <a:rPr lang="es-ES" sz="1800" dirty="0" err="1">
                <a:solidFill>
                  <a:srgbClr val="AD4F0F"/>
                </a:solidFill>
              </a:rPr>
              <a:t>Gein</a:t>
            </a:r>
            <a:r>
              <a:rPr lang="es-ES" sz="1800" dirty="0">
                <a:solidFill>
                  <a:srgbClr val="AD4F0F"/>
                </a:solidFill>
              </a:rPr>
              <a:t>. 3:9)</a:t>
            </a:r>
            <a:endParaRPr lang="es-ES" sz="2700" dirty="0">
              <a:solidFill>
                <a:srgbClr val="AD4F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90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FC9BB6D-37E8-D9CC-F0BD-61202E8F59B4}"/>
              </a:ext>
            </a:extLst>
          </p:cNvPr>
          <p:cNvSpPr txBox="1"/>
          <p:nvPr/>
        </p:nvSpPr>
        <p:spPr>
          <a:xfrm>
            <a:off x="4307831" y="2564159"/>
            <a:ext cx="4836170" cy="246221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it-IT" b="1" dirty="0">
                <a:solidFill>
                  <a:srgbClr val="893543"/>
                </a:solidFill>
              </a:rPr>
              <a:t>A wroko di Gado ben bari</a:t>
            </a:r>
            <a:r>
              <a:rPr lang="es-ES" b="1" dirty="0">
                <a:solidFill>
                  <a:srgbClr val="893543"/>
                </a:solidFill>
              </a:rPr>
              <a:t>:</a:t>
            </a:r>
          </a:p>
          <a:p>
            <a:r>
              <a:rPr lang="es-ES" b="1" dirty="0"/>
              <a:t>	</a:t>
            </a:r>
            <a:r>
              <a:rPr lang="it-IT" b="1" dirty="0"/>
              <a:t>Fa Gado piki tapu sondu</a:t>
            </a:r>
            <a:endParaRPr lang="es-ES" b="1" dirty="0"/>
          </a:p>
          <a:p>
            <a:pPr>
              <a:spcBef>
                <a:spcPts val="600"/>
              </a:spcBef>
            </a:pPr>
            <a:r>
              <a:rPr lang="es-ES" b="1" dirty="0">
                <a:solidFill>
                  <a:srgbClr val="3E4E9C"/>
                </a:solidFill>
              </a:rPr>
              <a:t>A </a:t>
            </a:r>
            <a:r>
              <a:rPr lang="es-ES" b="1" dirty="0" err="1">
                <a:solidFill>
                  <a:srgbClr val="3E4E9C"/>
                </a:solidFill>
              </a:rPr>
              <a:t>wroko</a:t>
            </a:r>
            <a:r>
              <a:rPr lang="es-ES" b="1" dirty="0">
                <a:solidFill>
                  <a:srgbClr val="3E4E9C"/>
                </a:solidFill>
              </a:rPr>
              <a:t> fu Gado de' </a:t>
            </a:r>
            <a:r>
              <a:rPr lang="es-ES" b="1" dirty="0" err="1">
                <a:solidFill>
                  <a:srgbClr val="3E4E9C"/>
                </a:solidFill>
              </a:rPr>
              <a:t>kuku</a:t>
            </a:r>
            <a:r>
              <a:rPr lang="es-ES" b="1" dirty="0">
                <a:solidFill>
                  <a:srgbClr val="3E4E9C"/>
                </a:solidFill>
              </a:rPr>
              <a:t>:</a:t>
            </a:r>
          </a:p>
          <a:p>
            <a:r>
              <a:rPr lang="es-ES" b="1" dirty="0"/>
              <a:t>	Gado ben nanga </a:t>
            </a:r>
            <a:r>
              <a:rPr lang="es-ES" b="1" dirty="0" err="1"/>
              <a:t>wi</a:t>
            </a:r>
            <a:r>
              <a:rPr lang="es-ES" b="1" dirty="0"/>
              <a:t> </a:t>
            </a:r>
            <a:r>
              <a:rPr lang="es-ES" b="1" dirty="0" err="1"/>
              <a:t>bifo</a:t>
            </a:r>
            <a:endParaRPr lang="es-ES" b="1" dirty="0"/>
          </a:p>
          <a:p>
            <a:r>
              <a:rPr lang="es-ES" b="1" dirty="0"/>
              <a:t>	Gado tan nanga </a:t>
            </a:r>
            <a:r>
              <a:rPr lang="es-ES" b="1" dirty="0" err="1"/>
              <a:t>wi</a:t>
            </a:r>
            <a:endParaRPr lang="es-ES" b="1" dirty="0"/>
          </a:p>
          <a:p>
            <a:r>
              <a:rPr lang="es-ES" b="1" dirty="0"/>
              <a:t>	</a:t>
            </a:r>
            <a:r>
              <a:rPr lang="pt-BR" b="1" dirty="0"/>
              <a:t>Gado de </a:t>
            </a:r>
            <a:r>
              <a:rPr lang="pt-BR" b="1" dirty="0" err="1"/>
              <a:t>nanga</a:t>
            </a:r>
            <a:r>
              <a:rPr lang="pt-BR" b="1" dirty="0"/>
              <a:t> </a:t>
            </a:r>
            <a:r>
              <a:rPr lang="pt-BR" b="1" dirty="0" err="1"/>
              <a:t>wi</a:t>
            </a:r>
            <a:r>
              <a:rPr lang="pt-BR" b="1" dirty="0"/>
              <a:t> </a:t>
            </a:r>
            <a:r>
              <a:rPr lang="pt-BR" b="1" dirty="0" err="1"/>
              <a:t>tide</a:t>
            </a:r>
            <a:endParaRPr lang="es-ES" b="1" dirty="0"/>
          </a:p>
          <a:p>
            <a:pPr>
              <a:spcBef>
                <a:spcPts val="600"/>
              </a:spcBef>
            </a:pPr>
            <a:r>
              <a:rPr lang="es-ES" b="1" dirty="0">
                <a:solidFill>
                  <a:srgbClr val="4D9537"/>
                </a:solidFill>
              </a:rPr>
              <a:t>Gado </a:t>
            </a:r>
            <a:r>
              <a:rPr lang="es-ES" b="1" dirty="0" err="1">
                <a:solidFill>
                  <a:srgbClr val="4D9537"/>
                </a:solidFill>
              </a:rPr>
              <a:t>klari</a:t>
            </a:r>
            <a:r>
              <a:rPr lang="es-ES" b="1" dirty="0">
                <a:solidFill>
                  <a:srgbClr val="4D9537"/>
                </a:solidFill>
              </a:rPr>
              <a:t> En </a:t>
            </a:r>
            <a:r>
              <a:rPr lang="es-ES" b="1" dirty="0" err="1">
                <a:solidFill>
                  <a:srgbClr val="4D9537"/>
                </a:solidFill>
              </a:rPr>
              <a:t>wroko</a:t>
            </a:r>
            <a:r>
              <a:rPr lang="es-ES" b="1" dirty="0">
                <a:solidFill>
                  <a:srgbClr val="4D9537"/>
                </a:solidFill>
              </a:rPr>
              <a:t>:</a:t>
            </a:r>
          </a:p>
          <a:p>
            <a:r>
              <a:rPr lang="es-ES" b="1" dirty="0"/>
              <a:t>	Gado </a:t>
            </a:r>
            <a:r>
              <a:rPr lang="es-ES" b="1" dirty="0" err="1"/>
              <a:t>sa</a:t>
            </a:r>
            <a:r>
              <a:rPr lang="es-ES" b="1" dirty="0"/>
              <a:t> </a:t>
            </a:r>
            <a:r>
              <a:rPr lang="es-ES" b="1" dirty="0" err="1"/>
              <a:t>puru</a:t>
            </a:r>
            <a:r>
              <a:rPr lang="es-ES" b="1" dirty="0"/>
              <a:t> </a:t>
            </a:r>
            <a:r>
              <a:rPr lang="es-ES" b="1" dirty="0" err="1"/>
              <a:t>sondu</a:t>
            </a:r>
            <a:endParaRPr lang="es-ES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749FFB3-1C4F-3B30-5AAF-E28FE2CEB128}"/>
              </a:ext>
            </a:extLst>
          </p:cNvPr>
          <p:cNvSpPr txBox="1"/>
          <p:nvPr/>
        </p:nvSpPr>
        <p:spPr>
          <a:xfrm>
            <a:off x="127360" y="218325"/>
            <a:ext cx="520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Wi</a:t>
            </a:r>
            <a:r>
              <a:rPr lang="es-ES" b="1" dirty="0"/>
              <a:t> ben </a:t>
            </a:r>
            <a:r>
              <a:rPr lang="es-ES" b="1" dirty="0" err="1"/>
              <a:t>meki</a:t>
            </a:r>
            <a:r>
              <a:rPr lang="es-ES" b="1" dirty="0"/>
              <a:t> fu </a:t>
            </a:r>
            <a:r>
              <a:rPr lang="es-ES" b="1" dirty="0" err="1"/>
              <a:t>libi</a:t>
            </a:r>
            <a:r>
              <a:rPr lang="es-ES" b="1" dirty="0"/>
              <a:t> </a:t>
            </a:r>
            <a:r>
              <a:rPr lang="es-ES" b="1" dirty="0" err="1"/>
              <a:t>te'go</a:t>
            </a:r>
            <a:r>
              <a:rPr lang="es-ES" b="1" dirty="0"/>
              <a:t> nanga  </a:t>
            </a:r>
            <a:r>
              <a:rPr lang="es-ES" b="1" dirty="0" err="1"/>
              <a:t>Gado.Ma</a:t>
            </a:r>
            <a:r>
              <a:rPr lang="es-ES" b="1" dirty="0"/>
              <a:t> </a:t>
            </a:r>
            <a:r>
              <a:rPr lang="es-ES" b="1" dirty="0" err="1"/>
              <a:t>sondu</a:t>
            </a:r>
            <a:r>
              <a:rPr lang="es-ES" b="1" dirty="0"/>
              <a:t> </a:t>
            </a:r>
            <a:r>
              <a:rPr lang="es-ES" b="1" dirty="0" err="1"/>
              <a:t>tyari</a:t>
            </a:r>
            <a:r>
              <a:rPr lang="es-ES" b="1" dirty="0"/>
              <a:t> </a:t>
            </a:r>
            <a:r>
              <a:rPr lang="es-ES" b="1" dirty="0" err="1"/>
              <a:t>wan</a:t>
            </a:r>
            <a:r>
              <a:rPr lang="es-ES" b="1" dirty="0"/>
              <a:t> </a:t>
            </a:r>
            <a:r>
              <a:rPr lang="es-ES" b="1" dirty="0" err="1"/>
              <a:t>gotro</a:t>
            </a:r>
            <a:r>
              <a:rPr lang="es-ES" b="1" dirty="0"/>
              <a:t> di </a:t>
            </a:r>
            <a:r>
              <a:rPr lang="es-ES" b="1" dirty="0" err="1"/>
              <a:t>prati</a:t>
            </a:r>
            <a:r>
              <a:rPr lang="es-ES" b="1" dirty="0"/>
              <a:t> </a:t>
            </a:r>
            <a:r>
              <a:rPr lang="es-ES" b="1" dirty="0" err="1"/>
              <a:t>wi</a:t>
            </a:r>
            <a:r>
              <a:rPr lang="es-ES" b="1" dirty="0"/>
              <a:t> </a:t>
            </a:r>
            <a:r>
              <a:rPr lang="es-ES" b="1" dirty="0" err="1"/>
              <a:t>heilema'l</a:t>
            </a:r>
            <a:r>
              <a:rPr lang="es-ES" b="1" dirty="0"/>
              <a:t> fu En.</a:t>
            </a:r>
          </a:p>
        </p:txBody>
      </p:sp>
      <p:pic>
        <p:nvPicPr>
          <p:cNvPr id="5" name="Imagen 4" descr="Imagen que contiene persona, exterior, pasto, hombre&#10;&#10;Descripción generada automáticamente">
            <a:extLst>
              <a:ext uri="{FF2B5EF4-FFF2-40B4-BE49-F238E27FC236}">
                <a16:creationId xmlns:a16="http://schemas.microsoft.com/office/drawing/2014/main" id="{F1C0BA65-15D5-3187-F706-683DBE8ADB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560" y="2291802"/>
            <a:ext cx="3184640" cy="270518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4FBDD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8A6A794E-5148-8042-A701-A2D7F66611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545280" y="181927"/>
            <a:ext cx="3413761" cy="216747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65777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computer, computadora, tabla, interior&#10;&#10;Descripción generada automáticamente">
            <a:extLst>
              <a:ext uri="{FF2B5EF4-FFF2-40B4-BE49-F238E27FC236}">
                <a16:creationId xmlns:a16="http://schemas.microsoft.com/office/drawing/2014/main" id="{09E949DF-B3B3-4F36-5D56-FBE5C8FA55E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975294" y="3132653"/>
            <a:ext cx="217768" cy="48340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2BA37313-E339-25F6-F80E-044C8A5A4BE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975294" y="2500132"/>
            <a:ext cx="217768" cy="48340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Forma&#10;&#10;Descripción generada automáticamente">
            <a:extLst>
              <a:ext uri="{FF2B5EF4-FFF2-40B4-BE49-F238E27FC236}">
                <a16:creationId xmlns:a16="http://schemas.microsoft.com/office/drawing/2014/main" id="{537F9502-D14C-4A46-3119-03E462CF882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975294" y="4303209"/>
            <a:ext cx="217768" cy="48340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n 22" descr="Pantalla azul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B08DAAC6-DFFE-55CC-0849-8BB9EF75C27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555598" y="4722263"/>
            <a:ext cx="202912" cy="20291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91F70304-ADFA-D1DC-951C-C71C8F86D03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555598" y="2921825"/>
            <a:ext cx="202912" cy="20291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Icono&#10;&#10;Descripción generada automáticamente">
            <a:extLst>
              <a:ext uri="{FF2B5EF4-FFF2-40B4-BE49-F238E27FC236}">
                <a16:creationId xmlns:a16="http://schemas.microsoft.com/office/drawing/2014/main" id="{193CA519-A6B2-B541-1B60-8CEF67BD480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555598" y="4099072"/>
            <a:ext cx="202912" cy="20291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Icono&#10;&#10;Descripción generada automáticamente">
            <a:extLst>
              <a:ext uri="{FF2B5EF4-FFF2-40B4-BE49-F238E27FC236}">
                <a16:creationId xmlns:a16="http://schemas.microsoft.com/office/drawing/2014/main" id="{906B6705-BCD3-4034-7B4A-52DBE731CFE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555598" y="3545245"/>
            <a:ext cx="202912" cy="20291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Icono&#10;&#10;Descripción generada automáticamente">
            <a:extLst>
              <a:ext uri="{FF2B5EF4-FFF2-40B4-BE49-F238E27FC236}">
                <a16:creationId xmlns:a16="http://schemas.microsoft.com/office/drawing/2014/main" id="{5056331A-4FBC-080D-815D-9DF530C754D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555598" y="3822158"/>
            <a:ext cx="202912" cy="20291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C7D394A-B004-8F6F-3234-198E1EE224EA}"/>
              </a:ext>
            </a:extLst>
          </p:cNvPr>
          <p:cNvSpPr txBox="1"/>
          <p:nvPr/>
        </p:nvSpPr>
        <p:spPr>
          <a:xfrm>
            <a:off x="127360" y="1037699"/>
            <a:ext cx="52019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Ma Gado no </a:t>
            </a:r>
            <a:r>
              <a:rPr lang="es-ES" b="1" dirty="0" err="1"/>
              <a:t>poti</a:t>
            </a:r>
            <a:r>
              <a:rPr lang="es-ES" b="1" dirty="0"/>
              <a:t> a </a:t>
            </a:r>
            <a:r>
              <a:rPr lang="es-ES" b="1" dirty="0" err="1"/>
              <a:t>denki</a:t>
            </a:r>
            <a:r>
              <a:rPr lang="es-ES" b="1" dirty="0"/>
              <a:t> fu En 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wan</a:t>
            </a:r>
            <a:r>
              <a:rPr lang="es-ES" b="1" dirty="0"/>
              <a:t> </a:t>
            </a:r>
            <a:r>
              <a:rPr lang="es-ES" b="1" dirty="0" err="1"/>
              <a:t>sei</a:t>
            </a:r>
            <a:r>
              <a:rPr lang="es-ES" b="1" dirty="0"/>
              <a:t> .A no ben </a:t>
            </a:r>
            <a:r>
              <a:rPr lang="es-ES" b="1" dirty="0" err="1"/>
              <a:t>wani</a:t>
            </a:r>
            <a:r>
              <a:rPr lang="es-ES" b="1" dirty="0"/>
              <a:t> </a:t>
            </a:r>
            <a:r>
              <a:rPr lang="es-ES" b="1" dirty="0" err="1"/>
              <a:t>prati</a:t>
            </a:r>
            <a:r>
              <a:rPr lang="es-ES" b="1" dirty="0"/>
              <a:t> nanga </a:t>
            </a:r>
            <a:r>
              <a:rPr lang="es-ES" b="1" dirty="0" err="1"/>
              <a:t>wi</a:t>
            </a:r>
            <a:r>
              <a:rPr lang="es-ES" b="1" dirty="0"/>
              <a:t>. So </a:t>
            </a:r>
            <a:r>
              <a:rPr lang="es-ES" b="1" dirty="0" err="1"/>
              <a:t>wan</a:t>
            </a:r>
            <a:r>
              <a:rPr lang="es-ES" b="1" dirty="0"/>
              <a:t> </a:t>
            </a:r>
            <a:r>
              <a:rPr lang="es-ES" b="1" dirty="0" err="1"/>
              <a:t>wroko</a:t>
            </a:r>
            <a:r>
              <a:rPr lang="es-ES" b="1" dirty="0"/>
              <a:t> ben </a:t>
            </a:r>
            <a:r>
              <a:rPr lang="es-ES" b="1" dirty="0" err="1"/>
              <a:t>seti</a:t>
            </a:r>
            <a:r>
              <a:rPr lang="es-ES" b="1" dirty="0"/>
              <a:t>: fu </a:t>
            </a:r>
            <a:r>
              <a:rPr lang="es-ES" b="1" dirty="0" err="1"/>
              <a:t>puru</a:t>
            </a:r>
            <a:r>
              <a:rPr lang="es-ES" b="1" dirty="0"/>
              <a:t> </a:t>
            </a:r>
            <a:r>
              <a:rPr lang="es-ES" b="1" dirty="0" err="1"/>
              <a:t>sondu</a:t>
            </a:r>
            <a:r>
              <a:rPr lang="es-ES" b="1" dirty="0"/>
              <a:t> </a:t>
            </a:r>
            <a:r>
              <a:rPr lang="es-ES" b="1" dirty="0" err="1"/>
              <a:t>e'n</a:t>
            </a:r>
            <a:r>
              <a:rPr lang="es-ES" b="1" dirty="0"/>
              <a:t> </a:t>
            </a:r>
            <a:r>
              <a:rPr lang="es-ES" b="1" dirty="0" err="1"/>
              <a:t>tyari</a:t>
            </a:r>
            <a:r>
              <a:rPr lang="es-ES" b="1" dirty="0"/>
              <a:t> </a:t>
            </a:r>
            <a:r>
              <a:rPr lang="es-ES" b="1" dirty="0" err="1"/>
              <a:t>libisma</a:t>
            </a:r>
            <a:r>
              <a:rPr lang="es-ES" b="1" dirty="0"/>
              <a:t> </a:t>
            </a:r>
            <a:r>
              <a:rPr lang="es-ES" b="1" dirty="0" err="1"/>
              <a:t>kon</a:t>
            </a:r>
            <a:r>
              <a:rPr lang="es-ES" b="1" dirty="0"/>
              <a:t> </a:t>
            </a:r>
            <a:r>
              <a:rPr lang="es-ES" b="1" dirty="0" err="1"/>
              <a:t>baka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en </a:t>
            </a:r>
            <a:r>
              <a:rPr lang="es-ES" b="1" dirty="0" err="1"/>
              <a:t>orsi</a:t>
            </a:r>
            <a:r>
              <a:rPr lang="es-ES" b="1" dirty="0"/>
              <a:t> </a:t>
            </a:r>
            <a:r>
              <a:rPr lang="es-ES" b="1" dirty="0" err="1"/>
              <a:t>fasi</a:t>
            </a:r>
            <a:r>
              <a:rPr lang="es-E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600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41BFE0B-4618-3378-C4A2-7D600912F500}"/>
              </a:ext>
            </a:extLst>
          </p:cNvPr>
          <p:cNvSpPr txBox="1"/>
          <p:nvPr/>
        </p:nvSpPr>
        <p:spPr>
          <a:xfrm>
            <a:off x="0" y="2187029"/>
            <a:ext cx="9143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ln w="66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 WROKO DI GADO BEN BARI</a:t>
            </a:r>
            <a:endParaRPr lang="es-ES" sz="4400" b="1" dirty="0">
              <a:ln w="66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467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FCB1FB5-8C53-A7B8-B5D3-D43B6F46ACC1}"/>
              </a:ext>
            </a:extLst>
          </p:cNvPr>
          <p:cNvSpPr txBox="1"/>
          <p:nvPr/>
        </p:nvSpPr>
        <p:spPr>
          <a:xfrm>
            <a:off x="0" y="-43200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it-IT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FFF00"/>
                    </a:gs>
                    <a:gs pos="40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 GADO PIKI TAPU SONDU</a:t>
            </a:r>
            <a:endParaRPr lang="es-ES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rgbClr val="FFFF00"/>
                  </a:gs>
                  <a:gs pos="40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2533AFC-9108-E778-49E9-3EAC88ABBAD4}"/>
              </a:ext>
            </a:extLst>
          </p:cNvPr>
          <p:cNvSpPr txBox="1"/>
          <p:nvPr/>
        </p:nvSpPr>
        <p:spPr>
          <a:xfrm>
            <a:off x="633306" y="556964"/>
            <a:ext cx="78773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“Ma </a:t>
            </a:r>
            <a:r>
              <a:rPr lang="es-E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Masra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Gado </a:t>
            </a:r>
            <a:r>
              <a:rPr lang="es-E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aksi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pe </a:t>
            </a:r>
            <a:r>
              <a:rPr lang="es-E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de?” </a:t>
            </a:r>
            <a:r>
              <a:rPr lang="es-E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Gein</a:t>
            </a:r>
            <a:r>
              <a:rPr lang="es-E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3:9)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75EDD9D-15A3-AE3F-3568-9E632E78FB73}"/>
              </a:ext>
            </a:extLst>
          </p:cNvPr>
          <p:cNvSpPr txBox="1"/>
          <p:nvPr/>
        </p:nvSpPr>
        <p:spPr>
          <a:xfrm>
            <a:off x="1855892" y="910210"/>
            <a:ext cx="5029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Sensi</a:t>
            </a:r>
            <a:r>
              <a:rPr lang="es-ES" b="1" dirty="0"/>
              <a:t> a </a:t>
            </a:r>
            <a:r>
              <a:rPr lang="es-ES" b="1" dirty="0" err="1"/>
              <a:t>bigin,Gado</a:t>
            </a:r>
            <a:r>
              <a:rPr lang="es-ES" b="1" dirty="0"/>
              <a:t> ben </a:t>
            </a:r>
            <a:r>
              <a:rPr lang="es-ES" b="1" dirty="0" err="1"/>
              <a:t>abi</a:t>
            </a:r>
            <a:r>
              <a:rPr lang="es-ES" b="1" dirty="0"/>
              <a:t> </a:t>
            </a:r>
            <a:r>
              <a:rPr lang="es-ES" b="1" dirty="0" err="1"/>
              <a:t>wan</a:t>
            </a:r>
            <a:r>
              <a:rPr lang="es-ES" b="1" dirty="0"/>
              <a:t> </a:t>
            </a:r>
            <a:r>
              <a:rPr lang="es-ES" b="1" dirty="0" err="1"/>
              <a:t>libi</a:t>
            </a:r>
            <a:r>
              <a:rPr lang="es-ES" b="1" dirty="0"/>
              <a:t> </a:t>
            </a:r>
            <a:r>
              <a:rPr lang="es-ES" b="1" dirty="0" err="1"/>
              <a:t>makandra</a:t>
            </a:r>
            <a:r>
              <a:rPr lang="es-ES" b="1" dirty="0"/>
              <a:t> nanga </a:t>
            </a:r>
            <a:r>
              <a:rPr lang="es-ES" b="1" dirty="0" err="1"/>
              <a:t>libisma</a:t>
            </a:r>
            <a:r>
              <a:rPr lang="es-ES" b="1" dirty="0"/>
              <a:t> fu </a:t>
            </a:r>
            <a:r>
              <a:rPr lang="es-ES" b="1" dirty="0" err="1"/>
              <a:t>lobi.Wan</a:t>
            </a:r>
            <a:r>
              <a:rPr lang="es-ES" b="1" dirty="0"/>
              <a:t> </a:t>
            </a:r>
            <a:r>
              <a:rPr lang="es-ES" b="1" dirty="0" err="1"/>
              <a:t>sani</a:t>
            </a:r>
            <a:r>
              <a:rPr lang="es-ES" b="1" dirty="0"/>
              <a:t> di a </a:t>
            </a:r>
            <a:r>
              <a:rPr lang="es-ES" b="1" dirty="0" err="1"/>
              <a:t>prati</a:t>
            </a:r>
            <a:r>
              <a:rPr lang="es-ES" b="1" dirty="0"/>
              <a:t> nanga </a:t>
            </a:r>
            <a:r>
              <a:rPr lang="es-ES" b="1" dirty="0" err="1"/>
              <a:t>wi</a:t>
            </a:r>
            <a:r>
              <a:rPr lang="es-ES" b="1" dirty="0"/>
              <a:t> (1 </a:t>
            </a:r>
            <a:r>
              <a:rPr lang="es-ES" b="1" dirty="0" err="1"/>
              <a:t>Yoh</a:t>
            </a:r>
            <a:r>
              <a:rPr lang="es-ES" b="1" dirty="0"/>
              <a:t>. 4: 16).</a:t>
            </a:r>
          </a:p>
        </p:txBody>
      </p:sp>
      <p:pic>
        <p:nvPicPr>
          <p:cNvPr id="4" name="Imagen 3" descr="Imagen que contiene pasto, hombre, parado, frente&#10;&#10;Descripción generada automáticamente">
            <a:extLst>
              <a:ext uri="{FF2B5EF4-FFF2-40B4-BE49-F238E27FC236}">
                <a16:creationId xmlns:a16="http://schemas.microsoft.com/office/drawing/2014/main" id="{C3AEE657-8E4E-9AF0-C5C4-A141B671A3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9282" y="3010221"/>
            <a:ext cx="1551340" cy="2069100"/>
          </a:xfrm>
          <a:prstGeom prst="snip2DiagRect">
            <a:avLst>
              <a:gd name="adj1" fmla="val 13459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dibujo de una mujer con una flor en la cabeza&#10;&#10;Descripción generada automáticamente con confianza media">
            <a:extLst>
              <a:ext uri="{FF2B5EF4-FFF2-40B4-BE49-F238E27FC236}">
                <a16:creationId xmlns:a16="http://schemas.microsoft.com/office/drawing/2014/main" id="{E0B24BE4-6302-8E6A-407B-61497BF4FF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9925" y="1035544"/>
            <a:ext cx="1710697" cy="185760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Un grupo de personas de pie sobre pasto&#10;&#10;Descripción generada automáticamente con confianza baja">
            <a:extLst>
              <a:ext uri="{FF2B5EF4-FFF2-40B4-BE49-F238E27FC236}">
                <a16:creationId xmlns:a16="http://schemas.microsoft.com/office/drawing/2014/main" id="{83C00234-7992-27E8-C0C2-15FE0BA06D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8"/>
          <a:stretch/>
        </p:blipFill>
        <p:spPr>
          <a:xfrm>
            <a:off x="153378" y="1036800"/>
            <a:ext cx="1680150" cy="185760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D44B952-EAFB-CF3C-108D-EC4D9782E77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991" y="3015235"/>
            <a:ext cx="1383300" cy="2074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346DCC3-9028-26C2-68BC-79EA9F64647C}"/>
              </a:ext>
            </a:extLst>
          </p:cNvPr>
          <p:cNvSpPr txBox="1"/>
          <p:nvPr/>
        </p:nvSpPr>
        <p:spPr>
          <a:xfrm>
            <a:off x="108000" y="3004371"/>
            <a:ext cx="57671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Ma Gado no ben </a:t>
            </a:r>
            <a:r>
              <a:rPr lang="es-ES" b="1" dirty="0" err="1"/>
              <a:t>wani</a:t>
            </a:r>
            <a:r>
              <a:rPr lang="es-ES" b="1" dirty="0"/>
              <a:t> fu de fara fu </a:t>
            </a:r>
            <a:r>
              <a:rPr lang="es-ES" b="1" dirty="0" err="1"/>
              <a:t>wi.A</a:t>
            </a:r>
            <a:r>
              <a:rPr lang="es-ES" b="1" dirty="0"/>
              <a:t> </a:t>
            </a:r>
            <a:r>
              <a:rPr lang="es-ES" b="1" dirty="0" err="1"/>
              <a:t>teki</a:t>
            </a:r>
            <a:r>
              <a:rPr lang="es-ES" b="1" dirty="0"/>
              <a:t> a </a:t>
            </a:r>
            <a:r>
              <a:rPr lang="es-ES" b="1" dirty="0" err="1"/>
              <a:t>besroiti</a:t>
            </a:r>
            <a:r>
              <a:rPr lang="es-ES" b="1" dirty="0"/>
              <a:t> fu du </a:t>
            </a:r>
            <a:r>
              <a:rPr lang="es-ES" b="1" dirty="0" err="1"/>
              <a:t>wan</a:t>
            </a:r>
            <a:r>
              <a:rPr lang="es-ES" b="1" dirty="0"/>
              <a:t> </a:t>
            </a:r>
            <a:r>
              <a:rPr lang="es-ES" b="1" dirty="0" err="1"/>
              <a:t>wroko</a:t>
            </a:r>
            <a:r>
              <a:rPr lang="es-ES" b="1" dirty="0"/>
              <a:t> di A ben </a:t>
            </a:r>
            <a:r>
              <a:rPr lang="es-ES" b="1" dirty="0" err="1"/>
              <a:t>denki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fesi</a:t>
            </a:r>
            <a:r>
              <a:rPr lang="es-ES" b="1" dirty="0"/>
              <a:t> fu du </a:t>
            </a:r>
            <a:r>
              <a:rPr lang="es-ES" b="1" dirty="0" err="1"/>
              <a:t>efu</a:t>
            </a:r>
            <a:r>
              <a:rPr lang="es-ES" b="1" dirty="0"/>
              <a:t> </a:t>
            </a:r>
            <a:r>
              <a:rPr lang="es-ES" b="1" dirty="0" err="1"/>
              <a:t>sma</a:t>
            </a:r>
            <a:r>
              <a:rPr lang="es-ES" b="1" dirty="0"/>
              <a:t> no </a:t>
            </a:r>
            <a:r>
              <a:rPr lang="es-ES" b="1" dirty="0" err="1"/>
              <a:t>bben</a:t>
            </a:r>
            <a:r>
              <a:rPr lang="es-ES" b="1" dirty="0"/>
              <a:t> </a:t>
            </a:r>
            <a:r>
              <a:rPr lang="es-ES" b="1" dirty="0" err="1"/>
              <a:t>sa</a:t>
            </a:r>
            <a:r>
              <a:rPr lang="es-ES" b="1" dirty="0"/>
              <a:t> </a:t>
            </a:r>
            <a:r>
              <a:rPr lang="es-ES" b="1" dirty="0" err="1"/>
              <a:t>gi</a:t>
            </a:r>
            <a:r>
              <a:rPr lang="es-ES" b="1" dirty="0"/>
              <a:t> </a:t>
            </a:r>
            <a:r>
              <a:rPr lang="es-ES" b="1" dirty="0" err="1"/>
              <a:t>yesi</a:t>
            </a:r>
            <a:r>
              <a:rPr lang="es-ES" b="1" dirty="0"/>
              <a:t>. (</a:t>
            </a:r>
            <a:r>
              <a:rPr lang="es-ES" b="1" dirty="0" err="1"/>
              <a:t>Rifeisr</a:t>
            </a:r>
            <a:r>
              <a:rPr lang="es-ES" b="1" dirty="0"/>
              <a:t> 1: 4).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975180-FD03-622A-709C-71432E3590E2}"/>
              </a:ext>
            </a:extLst>
          </p:cNvPr>
          <p:cNvSpPr txBox="1"/>
          <p:nvPr/>
        </p:nvSpPr>
        <p:spPr>
          <a:xfrm>
            <a:off x="1855891" y="1831283"/>
            <a:ext cx="54016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A </a:t>
            </a:r>
            <a:r>
              <a:rPr lang="es-ES" b="1" dirty="0" err="1"/>
              <a:t>lobi</a:t>
            </a:r>
            <a:r>
              <a:rPr lang="es-ES" b="1" dirty="0"/>
              <a:t> </a:t>
            </a:r>
            <a:r>
              <a:rPr lang="es-ES" b="1" dirty="0" err="1"/>
              <a:t>disi</a:t>
            </a:r>
            <a:r>
              <a:rPr lang="es-ES" b="1" dirty="0"/>
              <a:t> </a:t>
            </a:r>
            <a:r>
              <a:rPr lang="es-ES" b="1" dirty="0" err="1"/>
              <a:t>musu</a:t>
            </a:r>
            <a:r>
              <a:rPr lang="es-ES" b="1" dirty="0"/>
              <a:t> </a:t>
            </a:r>
            <a:r>
              <a:rPr lang="es-ES" b="1" dirty="0" err="1"/>
              <a:t>gi</a:t>
            </a:r>
            <a:r>
              <a:rPr lang="es-ES" b="1" dirty="0"/>
              <a:t> nanga </a:t>
            </a:r>
            <a:r>
              <a:rPr lang="es-ES" b="1" dirty="0" err="1"/>
              <a:t>wan</a:t>
            </a:r>
            <a:r>
              <a:rPr lang="es-ES" b="1" dirty="0"/>
              <a:t> </a:t>
            </a:r>
            <a:r>
              <a:rPr lang="es-ES" b="1" dirty="0" err="1"/>
              <a:t>switi</a:t>
            </a:r>
            <a:r>
              <a:rPr lang="es-ES" b="1" dirty="0"/>
              <a:t> </a:t>
            </a:r>
            <a:r>
              <a:rPr lang="es-ES" b="1" dirty="0" err="1"/>
              <a:t>wani</a:t>
            </a:r>
            <a:r>
              <a:rPr lang="es-ES" b="1" dirty="0"/>
              <a:t>, di e </a:t>
            </a:r>
            <a:r>
              <a:rPr lang="es-ES" b="1" dirty="0" err="1"/>
              <a:t>sori</a:t>
            </a:r>
            <a:r>
              <a:rPr lang="es-ES" b="1" dirty="0"/>
              <a:t> </a:t>
            </a:r>
            <a:r>
              <a:rPr lang="es-ES" b="1" dirty="0" err="1"/>
              <a:t>ini</a:t>
            </a:r>
            <a:r>
              <a:rPr lang="es-ES" b="1" dirty="0"/>
              <a:t> a </a:t>
            </a:r>
            <a:r>
              <a:rPr lang="es-ES" b="1" dirty="0" err="1"/>
              <a:t>gi</a:t>
            </a:r>
            <a:r>
              <a:rPr lang="es-ES" b="1" dirty="0"/>
              <a:t> </a:t>
            </a:r>
            <a:r>
              <a:rPr lang="es-ES" b="1" dirty="0" err="1"/>
              <a:t>yesi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den </a:t>
            </a:r>
            <a:r>
              <a:rPr lang="es-ES" b="1" dirty="0" err="1"/>
              <a:t>komandi</a:t>
            </a:r>
            <a:r>
              <a:rPr lang="es-ES" b="1" dirty="0"/>
              <a:t> fu Gado. (</a:t>
            </a:r>
            <a:r>
              <a:rPr lang="es-ES" b="1" dirty="0" err="1"/>
              <a:t>Yoh</a:t>
            </a:r>
            <a:r>
              <a:rPr lang="es-ES" b="1" dirty="0"/>
              <a:t>. 14: 15) </a:t>
            </a:r>
            <a:r>
              <a:rPr lang="es-ES" b="1" dirty="0" err="1"/>
              <a:t>Datmeki,Adam</a:t>
            </a:r>
            <a:r>
              <a:rPr lang="es-ES" b="1" dirty="0"/>
              <a:t> nanga </a:t>
            </a:r>
            <a:r>
              <a:rPr lang="es-ES" b="1" dirty="0" err="1"/>
              <a:t>Eifa</a:t>
            </a:r>
            <a:r>
              <a:rPr lang="es-ES" b="1" dirty="0"/>
              <a:t> di den no </a:t>
            </a:r>
            <a:r>
              <a:rPr lang="es-ES" b="1" dirty="0" err="1"/>
              <a:t>gi</a:t>
            </a:r>
            <a:r>
              <a:rPr lang="es-ES" b="1" dirty="0"/>
              <a:t> </a:t>
            </a:r>
            <a:r>
              <a:rPr lang="es-ES" b="1" dirty="0" err="1"/>
              <a:t>yesi</a:t>
            </a:r>
            <a:r>
              <a:rPr lang="es-ES" b="1" dirty="0"/>
              <a:t>, </a:t>
            </a:r>
            <a:r>
              <a:rPr lang="es-ES" b="1" dirty="0" err="1"/>
              <a:t>pori</a:t>
            </a:r>
            <a:r>
              <a:rPr lang="es-ES" b="1" dirty="0"/>
              <a:t> a </a:t>
            </a:r>
            <a:r>
              <a:rPr lang="es-ES" b="1" dirty="0" err="1"/>
              <a:t>libi</a:t>
            </a:r>
            <a:r>
              <a:rPr lang="es-ES" b="1" dirty="0"/>
              <a:t> </a:t>
            </a:r>
            <a:r>
              <a:rPr lang="es-ES" b="1" dirty="0" err="1"/>
              <a:t>makandra</a:t>
            </a:r>
            <a:r>
              <a:rPr lang="es-ES" b="1" dirty="0"/>
              <a:t> nanga Gado. (Gein.2 : 16,17 ;3 : 12).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29DFF3D-C823-79DE-5E92-0FF43F0B489F}"/>
              </a:ext>
            </a:extLst>
          </p:cNvPr>
          <p:cNvSpPr txBox="1"/>
          <p:nvPr/>
        </p:nvSpPr>
        <p:spPr>
          <a:xfrm>
            <a:off x="107999" y="3896386"/>
            <a:ext cx="57671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Nanga </a:t>
            </a:r>
            <a:r>
              <a:rPr lang="es-ES" b="1" dirty="0" err="1"/>
              <a:t>aksi</a:t>
            </a:r>
            <a:r>
              <a:rPr lang="es-ES" b="1" dirty="0"/>
              <a:t> di ben </a:t>
            </a:r>
            <a:r>
              <a:rPr lang="es-ES" b="1" dirty="0" err="1"/>
              <a:t>sa</a:t>
            </a:r>
            <a:r>
              <a:rPr lang="es-ES" b="1" dirty="0"/>
              <a:t> </a:t>
            </a:r>
            <a:r>
              <a:rPr lang="es-ES" b="1" dirty="0" err="1"/>
              <a:t>meki</a:t>
            </a:r>
            <a:r>
              <a:rPr lang="es-ES" b="1" dirty="0"/>
              <a:t> Adam nanga </a:t>
            </a:r>
            <a:r>
              <a:rPr lang="es-ES" b="1" dirty="0" err="1"/>
              <a:t>Eifa</a:t>
            </a:r>
            <a:r>
              <a:rPr lang="es-ES" b="1" dirty="0"/>
              <a:t> ben </a:t>
            </a:r>
            <a:r>
              <a:rPr lang="es-ES" b="1" dirty="0" err="1"/>
              <a:t>sa</a:t>
            </a:r>
            <a:r>
              <a:rPr lang="es-ES" b="1" dirty="0"/>
              <a:t> </a:t>
            </a:r>
            <a:r>
              <a:rPr lang="es-ES" b="1" dirty="0" err="1"/>
              <a:t>drai</a:t>
            </a:r>
            <a:r>
              <a:rPr lang="es-ES" b="1" dirty="0"/>
              <a:t> </a:t>
            </a:r>
            <a:r>
              <a:rPr lang="es-ES" b="1" dirty="0" err="1"/>
              <a:t>luku</a:t>
            </a:r>
            <a:r>
              <a:rPr lang="es-ES" b="1" dirty="0"/>
              <a:t> a </a:t>
            </a:r>
            <a:r>
              <a:rPr lang="es-ES" b="1" dirty="0" err="1"/>
              <a:t>fowtu</a:t>
            </a:r>
            <a:r>
              <a:rPr lang="es-ES" b="1" dirty="0"/>
              <a:t> san den ben </a:t>
            </a:r>
            <a:r>
              <a:rPr lang="es-ES" b="1" dirty="0" err="1"/>
              <a:t>meki.A</a:t>
            </a:r>
            <a:r>
              <a:rPr lang="es-ES" b="1" dirty="0"/>
              <a:t> </a:t>
            </a:r>
            <a:r>
              <a:rPr lang="es-ES" b="1" dirty="0" err="1"/>
              <a:t>kraka</a:t>
            </a:r>
            <a:r>
              <a:rPr lang="es-ES" b="1" dirty="0"/>
              <a:t> den fu </a:t>
            </a:r>
            <a:r>
              <a:rPr lang="es-ES" b="1" dirty="0" err="1"/>
              <a:t>agri</a:t>
            </a:r>
            <a:r>
              <a:rPr lang="es-ES" b="1" dirty="0"/>
              <a:t> </a:t>
            </a:r>
            <a:r>
              <a:rPr lang="es-ES" b="1" dirty="0" err="1"/>
              <a:t>dati</a:t>
            </a:r>
            <a:r>
              <a:rPr lang="es-ES" b="1" dirty="0"/>
              <a:t> den ben du </a:t>
            </a:r>
            <a:r>
              <a:rPr lang="es-ES" b="1" dirty="0" err="1"/>
              <a:t>fowtu</a:t>
            </a:r>
            <a:r>
              <a:rPr lang="es-ES" b="1" dirty="0"/>
              <a:t>( </a:t>
            </a:r>
            <a:r>
              <a:rPr lang="es-ES" b="1" dirty="0" err="1"/>
              <a:t>Gein</a:t>
            </a:r>
            <a:r>
              <a:rPr lang="es-ES" b="1" dirty="0"/>
              <a:t>. 3 : 9- 13).</a:t>
            </a:r>
            <a:r>
              <a:rPr lang="es-ES" b="1" dirty="0" err="1"/>
              <a:t>Wante</a:t>
            </a:r>
            <a:r>
              <a:rPr lang="es-ES" b="1" dirty="0"/>
              <a:t> a </a:t>
            </a:r>
            <a:r>
              <a:rPr lang="es-ES" b="1" dirty="0" err="1"/>
              <a:t>sori</a:t>
            </a:r>
            <a:r>
              <a:rPr lang="es-ES" b="1" dirty="0"/>
              <a:t> a </a:t>
            </a:r>
            <a:r>
              <a:rPr lang="es-ES" b="1" dirty="0" err="1"/>
              <a:t>wroko</a:t>
            </a:r>
            <a:r>
              <a:rPr lang="es-ES" b="1" dirty="0"/>
              <a:t> fu </a:t>
            </a:r>
            <a:r>
              <a:rPr lang="es-ES" b="1" dirty="0" err="1"/>
              <a:t>ferlusu</a:t>
            </a:r>
            <a:r>
              <a:rPr lang="es-ES" b="1" dirty="0"/>
              <a:t> den( </a:t>
            </a:r>
            <a:r>
              <a:rPr lang="es-ES" b="1" dirty="0" err="1"/>
              <a:t>Gein</a:t>
            </a:r>
            <a:r>
              <a:rPr lang="es-ES" b="1" dirty="0"/>
              <a:t>. 3 : 14,15 ).</a:t>
            </a:r>
          </a:p>
        </p:txBody>
      </p:sp>
    </p:spTree>
    <p:extLst>
      <p:ext uri="{BB962C8B-B14F-4D97-AF65-F5344CB8AC3E}">
        <p14:creationId xmlns:p14="http://schemas.microsoft.com/office/powerpoint/2010/main" val="11229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FCF449-99AE-9C95-B9D1-DF72A27CA3E5}"/>
              </a:ext>
            </a:extLst>
          </p:cNvPr>
          <p:cNvSpPr txBox="1"/>
          <p:nvPr/>
        </p:nvSpPr>
        <p:spPr>
          <a:xfrm>
            <a:off x="1" y="2187029"/>
            <a:ext cx="9143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400" b="1">
                <a:ln/>
                <a:solidFill>
                  <a:schemeClr val="accent4"/>
                </a:solidFill>
                <a:effectLst>
                  <a:glow rad="1574800">
                    <a:srgbClr val="F81F66">
                      <a:alpha val="71000"/>
                    </a:srgbClr>
                  </a:glow>
                </a:effectLst>
              </a:defRPr>
            </a:lvl1pPr>
          </a:lstStyle>
          <a:p>
            <a:r>
              <a:rPr lang="es-ES" dirty="0">
                <a:ln w="66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1">
                      <a:lumMod val="60000"/>
                      <a:lumOff val="40000"/>
                    </a:schemeClr>
                  </a:outerShdw>
                </a:effectLst>
              </a:rPr>
              <a:t>A WROKO FU GADO DE' KUKU</a:t>
            </a:r>
          </a:p>
        </p:txBody>
      </p:sp>
    </p:spTree>
    <p:extLst>
      <p:ext uri="{BB962C8B-B14F-4D97-AF65-F5344CB8AC3E}">
        <p14:creationId xmlns:p14="http://schemas.microsoft.com/office/powerpoint/2010/main" val="117270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931E83A-F332-1E9B-4E5E-E3912EB3573E}"/>
              </a:ext>
            </a:extLst>
          </p:cNvPr>
          <p:cNvSpPr txBox="1"/>
          <p:nvPr/>
        </p:nvSpPr>
        <p:spPr>
          <a:xfrm>
            <a:off x="0" y="-36000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3600" b="1" dirty="0">
                <a:ln/>
                <a:solidFill>
                  <a:schemeClr val="accent3"/>
                </a:solidFill>
              </a:rPr>
              <a:t>GADO BEN DE NANGA WI BIFO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A714F9E-11CE-405D-70C0-921EF9470627}"/>
              </a:ext>
            </a:extLst>
          </p:cNvPr>
          <p:cNvSpPr txBox="1"/>
          <p:nvPr/>
        </p:nvSpPr>
        <p:spPr>
          <a:xfrm>
            <a:off x="223519" y="500075"/>
            <a:ext cx="86969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sz="1600" b="1" dirty="0" err="1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Luku</a:t>
            </a:r>
            <a:r>
              <a:rPr lang="es-ES" sz="1600" b="1" dirty="0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, Mi de nanga </a:t>
            </a:r>
            <a:r>
              <a:rPr lang="es-ES" sz="1600" b="1" dirty="0" err="1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sz="1600" b="1" dirty="0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mi </a:t>
            </a:r>
            <a:r>
              <a:rPr lang="es-ES" sz="1600" b="1" dirty="0" err="1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sz="1600" b="1" dirty="0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hori</a:t>
            </a:r>
            <a:r>
              <a:rPr lang="es-ES" sz="1600" b="1" dirty="0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sz="1600" b="1" dirty="0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winsi</a:t>
            </a:r>
            <a:r>
              <a:rPr lang="es-ES" sz="1600" b="1" dirty="0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pe </a:t>
            </a:r>
            <a:r>
              <a:rPr lang="es-ES" sz="1600" b="1" dirty="0" err="1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sz="1600" b="1" dirty="0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sz="1600" b="1" dirty="0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go,mi</a:t>
            </a:r>
            <a:r>
              <a:rPr lang="es-ES" sz="1600" b="1" dirty="0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sz="1600" b="1" dirty="0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tyari</a:t>
            </a:r>
            <a:r>
              <a:rPr lang="es-ES" sz="1600" b="1" dirty="0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kon</a:t>
            </a:r>
            <a:r>
              <a:rPr lang="es-ES" sz="1600" b="1" dirty="0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baka</a:t>
            </a:r>
            <a:r>
              <a:rPr lang="es-ES" sz="1600" b="1" dirty="0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sz="1600" b="1" dirty="0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sz="1600" b="1" dirty="0" err="1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kondre</a:t>
            </a:r>
            <a:r>
              <a:rPr lang="es-ES" sz="1600" b="1" dirty="0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disi.Bika</a:t>
            </a:r>
            <a:r>
              <a:rPr lang="es-ES" sz="1600" b="1" dirty="0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mi no </a:t>
            </a:r>
            <a:r>
              <a:rPr lang="es-ES" sz="1600" b="1" dirty="0" err="1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sz="1600" b="1" dirty="0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libi</a:t>
            </a:r>
            <a:r>
              <a:rPr lang="es-ES" sz="1600" b="1" dirty="0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sz="1600" b="1" dirty="0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1600" b="1" dirty="0" err="1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teleki</a:t>
            </a:r>
            <a:r>
              <a:rPr lang="es-ES" sz="1600" b="1" dirty="0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mi du San mi ben </a:t>
            </a:r>
            <a:r>
              <a:rPr lang="es-ES" sz="1600" b="1" dirty="0" err="1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pramisi</a:t>
            </a:r>
            <a:r>
              <a:rPr lang="es-ES" sz="1600" b="1" dirty="0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sz="1600" b="1" dirty="0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200" b="1" dirty="0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200" b="1" dirty="0" err="1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Gein</a:t>
            </a:r>
            <a:r>
              <a:rPr lang="es-ES" sz="1200" b="1" dirty="0">
                <a:solidFill>
                  <a:srgbClr val="F6E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28:15)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46B7FB8-E27A-4783-844D-1C48BB189580}"/>
              </a:ext>
            </a:extLst>
          </p:cNvPr>
          <p:cNvSpPr txBox="1"/>
          <p:nvPr/>
        </p:nvSpPr>
        <p:spPr>
          <a:xfrm>
            <a:off x="223519" y="1229303"/>
            <a:ext cx="8862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A </a:t>
            </a:r>
            <a:r>
              <a:rPr lang="es-ES" b="1" dirty="0" err="1"/>
              <a:t>Wortu</a:t>
            </a:r>
            <a:r>
              <a:rPr lang="es-ES" b="1" dirty="0"/>
              <a:t> </a:t>
            </a:r>
            <a:r>
              <a:rPr lang="es-ES" b="1" dirty="0" err="1"/>
              <a:t>skrifi</a:t>
            </a:r>
            <a:r>
              <a:rPr lang="es-ES" b="1" dirty="0"/>
              <a:t> </a:t>
            </a:r>
            <a:r>
              <a:rPr lang="es-ES" b="1" dirty="0" err="1"/>
              <a:t>someni</a:t>
            </a:r>
            <a:r>
              <a:rPr lang="es-ES" b="1" dirty="0"/>
              <a:t> </a:t>
            </a:r>
            <a:r>
              <a:rPr lang="es-ES" b="1" dirty="0" err="1"/>
              <a:t>leisi</a:t>
            </a:r>
            <a:r>
              <a:rPr lang="es-ES" b="1" dirty="0"/>
              <a:t> pe Gado </a:t>
            </a:r>
            <a:r>
              <a:rPr lang="es-ES" b="1" dirty="0" err="1"/>
              <a:t>srefi</a:t>
            </a:r>
            <a:r>
              <a:rPr lang="es-ES" b="1" dirty="0"/>
              <a:t> </a:t>
            </a:r>
            <a:r>
              <a:rPr lang="es-ES" b="1" dirty="0" err="1"/>
              <a:t>kon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gron</a:t>
            </a:r>
            <a:r>
              <a:rPr lang="es-ES" b="1" dirty="0"/>
              <a:t> fu </a:t>
            </a:r>
            <a:r>
              <a:rPr lang="es-ES" b="1" dirty="0" err="1"/>
              <a:t>luku</a:t>
            </a:r>
            <a:r>
              <a:rPr lang="es-ES" b="1" dirty="0"/>
              <a:t> </a:t>
            </a:r>
            <a:r>
              <a:rPr lang="es-ES" b="1" dirty="0" err="1"/>
              <a:t>libisma</a:t>
            </a:r>
            <a:r>
              <a:rPr lang="es-ES" b="1" dirty="0"/>
              <a:t>.( Gein.11 : 15 ; 18: 20,21 ;  </a:t>
            </a:r>
            <a:r>
              <a:rPr lang="es-ES" b="1" dirty="0" err="1"/>
              <a:t>Eksodes</a:t>
            </a:r>
            <a:r>
              <a:rPr lang="es-ES" b="1" dirty="0"/>
              <a:t> 3 : 7,8) Ma </a:t>
            </a:r>
            <a:r>
              <a:rPr lang="es-ES" b="1" dirty="0" err="1"/>
              <a:t>poti</a:t>
            </a:r>
            <a:r>
              <a:rPr lang="es-ES" b="1" dirty="0"/>
              <a:t> den </a:t>
            </a:r>
            <a:r>
              <a:rPr lang="es-ES" b="1" dirty="0" err="1"/>
              <a:t>spesrutu</a:t>
            </a:r>
            <a:r>
              <a:rPr lang="es-ES" b="1" dirty="0"/>
              <a:t> </a:t>
            </a:r>
            <a:r>
              <a:rPr lang="es-ES" b="1" dirty="0" err="1"/>
              <a:t>okasi</a:t>
            </a:r>
            <a:r>
              <a:rPr lang="es-ES" b="1" dirty="0"/>
              <a:t> </a:t>
            </a:r>
            <a:r>
              <a:rPr lang="es-ES" b="1" dirty="0" err="1"/>
              <a:t>disi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wan</a:t>
            </a:r>
            <a:r>
              <a:rPr lang="es-ES" b="1" dirty="0"/>
              <a:t> </a:t>
            </a:r>
            <a:r>
              <a:rPr lang="es-ES" b="1" dirty="0" err="1"/>
              <a:t>sei</a:t>
            </a:r>
            <a:r>
              <a:rPr lang="es-ES" b="1" dirty="0"/>
              <a:t> ,</a:t>
            </a:r>
            <a:r>
              <a:rPr lang="es-ES" b="1" dirty="0" err="1"/>
              <a:t>wi</a:t>
            </a:r>
            <a:r>
              <a:rPr lang="es-ES" b="1" dirty="0"/>
              <a:t> e si </a:t>
            </a:r>
            <a:r>
              <a:rPr lang="es-ES" b="1" dirty="0" err="1"/>
              <a:t>dati</a:t>
            </a:r>
            <a:r>
              <a:rPr lang="es-ES" b="1" dirty="0"/>
              <a:t> Gado </a:t>
            </a:r>
            <a:r>
              <a:rPr lang="es-ES" b="1" dirty="0" err="1"/>
              <a:t>winsi</a:t>
            </a:r>
            <a:r>
              <a:rPr lang="es-ES" b="1" dirty="0"/>
              <a:t> ben de fu de skin </a:t>
            </a:r>
            <a:r>
              <a:rPr lang="es-ES" b="1" dirty="0" err="1"/>
              <a:t>skin</a:t>
            </a:r>
            <a:r>
              <a:rPr lang="es-ES" b="1" dirty="0"/>
              <a:t> nanga </a:t>
            </a:r>
            <a:r>
              <a:rPr lang="es-ES" b="1" dirty="0" err="1"/>
              <a:t>wi</a:t>
            </a:r>
            <a:r>
              <a:rPr lang="es-ES" b="1" dirty="0"/>
              <a:t>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4492ED4-7BD3-E229-E38D-7F0C0003F9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8682024"/>
              </p:ext>
            </p:extLst>
          </p:nvPr>
        </p:nvGraphicFramePr>
        <p:xfrm>
          <a:off x="223519" y="2101567"/>
          <a:ext cx="8696959" cy="2330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DED657C3-83C9-C460-3F72-58E39AC83E22}"/>
              </a:ext>
            </a:extLst>
          </p:cNvPr>
          <p:cNvSpPr txBox="1"/>
          <p:nvPr/>
        </p:nvSpPr>
        <p:spPr>
          <a:xfrm>
            <a:off x="2353756" y="4176970"/>
            <a:ext cx="6587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b="1" dirty="0"/>
              <a:t>Gado ben libi ini a Santa presi, ma tangi fu den simbo'l(1 Kon.8:27-30) Disi ben de wan pisi fu a wroko,nanga a ferwakti dati a ben sa feni wan kaba</a:t>
            </a:r>
            <a:r>
              <a:rPr lang="es-ES" b="1" dirty="0"/>
              <a:t>.</a:t>
            </a:r>
          </a:p>
        </p:txBody>
      </p:sp>
      <p:pic>
        <p:nvPicPr>
          <p:cNvPr id="11" name="Imagen 10" descr="Imagen que contiene pequeño, grande, tabla, hombre&#10;&#10;Descripción generada automáticamente">
            <a:extLst>
              <a:ext uri="{FF2B5EF4-FFF2-40B4-BE49-F238E27FC236}">
                <a16:creationId xmlns:a16="http://schemas.microsoft.com/office/drawing/2014/main" id="{F9630267-A3E7-99AB-C5BA-15614E24D0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842" y="4191192"/>
            <a:ext cx="1587170" cy="822225"/>
          </a:xfrm>
          <a:prstGeom prst="ellipse">
            <a:avLst/>
          </a:prstGeom>
          <a:ln w="28575" cap="rnd">
            <a:solidFill>
              <a:schemeClr val="accent3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737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7E8CB7-E503-4A84-B20B-9265D8BD9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F77E8CB7-E503-4A84-B20B-9265D8BD9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F77E8CB7-E503-4A84-B20B-9265D8BD9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F77E8CB7-E503-4A84-B20B-9265D8BD9C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F77E8CB7-E503-4A84-B20B-9265D8BD9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F77E8CB7-E503-4A84-B20B-9265D8BD9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B2202A-5904-45AC-A60E-699583CC8B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E3B2202A-5904-45AC-A60E-699583CC8B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E3B2202A-5904-45AC-A60E-699583CC8B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E3B2202A-5904-45AC-A60E-699583CC8B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E3B2202A-5904-45AC-A60E-699583CC8B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E3B2202A-5904-45AC-A60E-699583CC8B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D685B1-8308-4E83-BFD7-15D3416D6F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D3D685B1-8308-4E83-BFD7-15D3416D6F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D3D685B1-8308-4E83-BFD7-15D3416D6F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D3D685B1-8308-4E83-BFD7-15D3416D6F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D3D685B1-8308-4E83-BFD7-15D3416D6F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D3D685B1-8308-4E83-BFD7-15D3416D6F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D403BF-1F8B-4AB2-8643-74E6C80EC0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61D403BF-1F8B-4AB2-8643-74E6C80EC0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61D403BF-1F8B-4AB2-8643-74E6C80EC0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61D403BF-1F8B-4AB2-8643-74E6C80EC0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61D403BF-1F8B-4AB2-8643-74E6C80EC0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61D403BF-1F8B-4AB2-8643-74E6C80EC0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BEFCE1E-E60B-47A5-9FF8-D3ED41D1F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3BEFCE1E-E60B-47A5-9FF8-D3ED41D1F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BEFCE1E-E60B-47A5-9FF8-D3ED41D1F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3BEFCE1E-E60B-47A5-9FF8-D3ED41D1F5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3BEFCE1E-E60B-47A5-9FF8-D3ED41D1F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3BEFCE1E-E60B-47A5-9FF8-D3ED41D1F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02BEDEB-0F45-4503-9356-844003101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302BEDEB-0F45-4503-9356-844003101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302BEDEB-0F45-4503-9356-844003101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302BEDEB-0F45-4503-9356-844003101D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302BEDEB-0F45-4503-9356-844003101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302BEDEB-0F45-4503-9356-844003101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753E26-069B-413F-A75F-A3BC40AD79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FE753E26-069B-413F-A75F-A3BC40AD79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FE753E26-069B-413F-A75F-A3BC40AD79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FE753E26-069B-413F-A75F-A3BC40AD79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FE753E26-069B-413F-A75F-A3BC40AD79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FE753E26-069B-413F-A75F-A3BC40AD79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803FD5-0CB8-42AE-A09A-8576830C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12803FD5-0CB8-42AE-A09A-8576830C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12803FD5-0CB8-42AE-A09A-8576830C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12803FD5-0CB8-42AE-A09A-8576830C2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12803FD5-0CB8-42AE-A09A-8576830C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12803FD5-0CB8-42AE-A09A-8576830C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AB15747-A8FF-4C2A-B215-F0FB53E96B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4AB15747-A8FF-4C2A-B215-F0FB53E96B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4AB15747-A8FF-4C2A-B215-F0FB53E96B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4AB15747-A8FF-4C2A-B215-F0FB53E96B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4AB15747-A8FF-4C2A-B215-F0FB53E96B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4AB15747-A8FF-4C2A-B215-F0FB53E96B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99A8A29-BE54-49CE-8936-2DE8A2DBA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B99A8A29-BE54-49CE-8936-2DE8A2DBA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B99A8A29-BE54-49CE-8936-2DE8A2DBA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B99A8A29-BE54-49CE-8936-2DE8A2DBAD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B99A8A29-BE54-49CE-8936-2DE8A2DBA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B99A8A29-BE54-49CE-8936-2DE8A2DBA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13A54D-1052-A1BE-9B61-F4AC4FD2E6B0}"/>
              </a:ext>
            </a:extLst>
          </p:cNvPr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 contourW="25400">
              <a:bevelT w="69850" h="38100" prst="cross"/>
              <a:contourClr>
                <a:schemeClr val="accent2"/>
              </a:contourClr>
            </a:sp3d>
          </a:bodyPr>
          <a:lstStyle/>
          <a:p>
            <a:pPr algn="ctr"/>
            <a:r>
              <a:rPr lang="es-ES" sz="4400" b="1" dirty="0">
                <a:ln w="22225">
                  <a:noFill/>
                  <a:prstDash val="solid"/>
                </a:ln>
                <a:solidFill>
                  <a:srgbClr val="9FE8FF"/>
                </a:solidFill>
              </a:rPr>
              <a:t>GADO TAN NANGA WI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5FFF8E6-C1CF-2015-C946-257BB7E6AB6A}"/>
              </a:ext>
            </a:extLst>
          </p:cNvPr>
          <p:cNvSpPr txBox="1"/>
          <p:nvPr/>
        </p:nvSpPr>
        <p:spPr>
          <a:xfrm>
            <a:off x="880533" y="600164"/>
            <a:ext cx="73829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“A </a:t>
            </a:r>
            <a:r>
              <a:rPr lang="es-ES" sz="16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Wortu</a:t>
            </a:r>
            <a:r>
              <a:rPr lang="es-ES" sz="1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tr”on</a:t>
            </a:r>
            <a:r>
              <a:rPr lang="es-ES" sz="1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skin </a:t>
            </a:r>
            <a:r>
              <a:rPr lang="es-ES" sz="16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e'n</a:t>
            </a:r>
            <a:r>
              <a:rPr lang="es-ES" sz="1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meki</a:t>
            </a:r>
            <a:r>
              <a:rPr lang="es-ES" sz="1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En tan presi </a:t>
            </a:r>
            <a:r>
              <a:rPr lang="es-ES" sz="16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sz="1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</a:t>
            </a:r>
            <a:r>
              <a:rPr lang="es-ES" sz="1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mindri</a:t>
            </a:r>
            <a:r>
              <a:rPr lang="es-ES" sz="1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.” </a:t>
            </a:r>
            <a:r>
              <a:rPr lang="es-ES" sz="12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2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Yoh</a:t>
            </a:r>
            <a:r>
              <a:rPr lang="es-ES" sz="12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1:14)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901ABB4-8929-006F-6D7E-BFF6DEFBF494}"/>
              </a:ext>
            </a:extLst>
          </p:cNvPr>
          <p:cNvSpPr txBox="1"/>
          <p:nvPr/>
        </p:nvSpPr>
        <p:spPr>
          <a:xfrm>
            <a:off x="46184" y="1111518"/>
            <a:ext cx="571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A </a:t>
            </a:r>
            <a:r>
              <a:rPr lang="es-ES" b="1" dirty="0" err="1"/>
              <a:t>fasi</a:t>
            </a:r>
            <a:r>
              <a:rPr lang="es-ES" b="1" dirty="0"/>
              <a:t> fa Gado </a:t>
            </a:r>
            <a:r>
              <a:rPr lang="es-ES" b="1" dirty="0" err="1"/>
              <a:t>wroko</a:t>
            </a:r>
            <a:r>
              <a:rPr lang="es-ES" b="1" dirty="0"/>
              <a:t> ben du, </a:t>
            </a:r>
            <a:r>
              <a:rPr lang="es-ES" b="1" dirty="0" err="1"/>
              <a:t>na</a:t>
            </a:r>
            <a:r>
              <a:rPr lang="es-ES" b="1" dirty="0"/>
              <a:t> fu </a:t>
            </a:r>
            <a:r>
              <a:rPr lang="es-ES" b="1" dirty="0" err="1"/>
              <a:t>gro.A</a:t>
            </a:r>
            <a:r>
              <a:rPr lang="es-ES" b="1" dirty="0"/>
              <a:t> ben de ten fu </a:t>
            </a:r>
            <a:r>
              <a:rPr lang="es-ES" b="1" dirty="0" err="1"/>
              <a:t>tron</a:t>
            </a:r>
            <a:r>
              <a:rPr lang="es-ES" b="1" dirty="0"/>
              <a:t> </a:t>
            </a:r>
            <a:r>
              <a:rPr lang="es-ES" b="1" dirty="0" err="1"/>
              <a:t>libisma</a:t>
            </a:r>
            <a:r>
              <a:rPr lang="es-ES" b="1" dirty="0"/>
              <a:t> fu </a:t>
            </a:r>
            <a:r>
              <a:rPr lang="es-ES" b="1" dirty="0" err="1"/>
              <a:t>meki</a:t>
            </a:r>
            <a:r>
              <a:rPr lang="es-ES" b="1" dirty="0"/>
              <a:t> den </a:t>
            </a:r>
            <a:r>
              <a:rPr lang="es-ES" b="1" dirty="0" err="1"/>
              <a:t>pramisi</a:t>
            </a:r>
            <a:r>
              <a:rPr lang="es-ES" b="1" dirty="0"/>
              <a:t> di ben </a:t>
            </a:r>
            <a:r>
              <a:rPr lang="es-ES" b="1" dirty="0" err="1"/>
              <a:t>meki</a:t>
            </a:r>
            <a:r>
              <a:rPr lang="es-ES" b="1" dirty="0"/>
              <a:t> </a:t>
            </a:r>
            <a:r>
              <a:rPr lang="es-ES" b="1" dirty="0" err="1"/>
              <a:t>ini</a:t>
            </a:r>
            <a:r>
              <a:rPr lang="es-ES" b="1" dirty="0"/>
              <a:t> </a:t>
            </a:r>
            <a:r>
              <a:rPr lang="es-ES" b="1" dirty="0" err="1"/>
              <a:t>Eiden</a:t>
            </a:r>
            <a:r>
              <a:rPr lang="es-ES" b="1" dirty="0"/>
              <a:t> </a:t>
            </a:r>
            <a:r>
              <a:rPr lang="es-ES" b="1" dirty="0" err="1"/>
              <a:t>kon</a:t>
            </a:r>
            <a:r>
              <a:rPr lang="es-ES" b="1" dirty="0"/>
              <a:t> </a:t>
            </a:r>
            <a:r>
              <a:rPr lang="es-ES" b="1" dirty="0" err="1"/>
              <a:t>tru</a:t>
            </a:r>
            <a:r>
              <a:rPr lang="es-ES" b="1" dirty="0"/>
              <a:t>.(Gal.4:4,5).</a:t>
            </a:r>
          </a:p>
        </p:txBody>
      </p:sp>
      <p:pic>
        <p:nvPicPr>
          <p:cNvPr id="4" name="Imagen 3" descr="Imagen que contiene azul&#10;&#10;Descripción generada automáticamente">
            <a:extLst>
              <a:ext uri="{FF2B5EF4-FFF2-40B4-BE49-F238E27FC236}">
                <a16:creationId xmlns:a16="http://schemas.microsoft.com/office/drawing/2014/main" id="{C8E82F2F-31C7-DFF7-448E-2DEDFC66B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2708" y="1026706"/>
            <a:ext cx="3270073" cy="4015994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8BC645B-83B7-6412-2F26-8F279C19FF15}"/>
              </a:ext>
            </a:extLst>
          </p:cNvPr>
          <p:cNvSpPr txBox="1"/>
          <p:nvPr/>
        </p:nvSpPr>
        <p:spPr>
          <a:xfrm>
            <a:off x="46183" y="4127728"/>
            <a:ext cx="5715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Na</a:t>
            </a:r>
            <a:r>
              <a:rPr lang="es-ES" b="1" dirty="0"/>
              <a:t> a </a:t>
            </a:r>
            <a:r>
              <a:rPr lang="es-ES" b="1" dirty="0" err="1"/>
              <a:t>kroisi</a:t>
            </a:r>
            <a:r>
              <a:rPr lang="es-ES" b="1" dirty="0"/>
              <a:t> , a </a:t>
            </a:r>
            <a:r>
              <a:rPr lang="es-ES" b="1" dirty="0" err="1"/>
              <a:t>wroko</a:t>
            </a:r>
            <a:r>
              <a:rPr lang="es-ES" b="1" dirty="0"/>
              <a:t> fu Gado doro a </a:t>
            </a:r>
            <a:r>
              <a:rPr lang="es-ES" b="1" dirty="0" err="1"/>
              <a:t>noko</a:t>
            </a:r>
            <a:r>
              <a:rPr lang="es-ES" b="1" dirty="0"/>
              <a:t>. </a:t>
            </a:r>
            <a:r>
              <a:rPr lang="es-ES" b="1" dirty="0" err="1"/>
              <a:t>Now</a:t>
            </a:r>
            <a:r>
              <a:rPr lang="es-ES" b="1" dirty="0"/>
              <a:t> a de </a:t>
            </a:r>
            <a:r>
              <a:rPr lang="es-ES" b="1" dirty="0" err="1"/>
              <a:t>makandra</a:t>
            </a:r>
            <a:r>
              <a:rPr lang="es-ES" b="1" dirty="0"/>
              <a:t> fu Gado nanga </a:t>
            </a:r>
            <a:r>
              <a:rPr lang="es-ES" b="1" dirty="0" err="1"/>
              <a:t>libisma</a:t>
            </a:r>
            <a:r>
              <a:rPr lang="es-ES" b="1" dirty="0"/>
              <a:t> </a:t>
            </a:r>
            <a:r>
              <a:rPr lang="es-ES" b="1" dirty="0" err="1"/>
              <a:t>kon</a:t>
            </a:r>
            <a:r>
              <a:rPr lang="es-ES" b="1" dirty="0"/>
              <a:t> de </a:t>
            </a:r>
            <a:r>
              <a:rPr lang="es-ES" b="1" dirty="0" err="1"/>
              <a:t>wan</a:t>
            </a:r>
            <a:r>
              <a:rPr lang="es-ES" b="1" dirty="0"/>
              <a:t> </a:t>
            </a:r>
            <a:r>
              <a:rPr lang="es-ES" b="1" dirty="0" err="1"/>
              <a:t>sani</a:t>
            </a:r>
            <a:r>
              <a:rPr lang="es-ES" b="1" dirty="0"/>
              <a:t> di ben kan </a:t>
            </a:r>
            <a:r>
              <a:rPr lang="es-ES" b="1" dirty="0" err="1"/>
              <a:t>kon</a:t>
            </a:r>
            <a:r>
              <a:rPr lang="es-ES" b="1" dirty="0"/>
              <a:t> </a:t>
            </a:r>
            <a:r>
              <a:rPr lang="es-ES" b="1" dirty="0" err="1"/>
              <a:t>tru</a:t>
            </a:r>
            <a:r>
              <a:rPr lang="es-ES" b="1" dirty="0"/>
              <a:t> </a:t>
            </a:r>
            <a:r>
              <a:rPr lang="es-ES" b="1" dirty="0" err="1"/>
              <a:t>agen.Ma</a:t>
            </a:r>
            <a:r>
              <a:rPr lang="es-ES" b="1" dirty="0"/>
              <a:t> a </a:t>
            </a:r>
            <a:r>
              <a:rPr lang="es-ES" b="1" dirty="0" err="1"/>
              <a:t>wroko</a:t>
            </a:r>
            <a:r>
              <a:rPr lang="es-ES" b="1" dirty="0"/>
              <a:t> no ben </a:t>
            </a:r>
            <a:r>
              <a:rPr lang="es-ES" b="1" dirty="0" err="1"/>
              <a:t>kba</a:t>
            </a:r>
            <a:r>
              <a:rPr lang="es-ES" b="1" dirty="0"/>
              <a:t>  </a:t>
            </a:r>
            <a:r>
              <a:rPr lang="es-ES" b="1" dirty="0" err="1"/>
              <a:t>ete</a:t>
            </a:r>
            <a:r>
              <a:rPr lang="es-ES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9A613AE-9DDC-EDF2-C9A5-C11CE466BB51}"/>
              </a:ext>
            </a:extLst>
          </p:cNvPr>
          <p:cNvSpPr txBox="1"/>
          <p:nvPr/>
        </p:nvSpPr>
        <p:spPr>
          <a:xfrm>
            <a:off x="46182" y="3219787"/>
            <a:ext cx="5715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Nanga En </a:t>
            </a:r>
            <a:r>
              <a:rPr lang="es-ES" b="1" dirty="0" err="1"/>
              <a:t>libi</a:t>
            </a:r>
            <a:r>
              <a:rPr lang="es-ES" b="1" dirty="0"/>
              <a:t>, </a:t>
            </a:r>
            <a:r>
              <a:rPr lang="es-ES" b="1" dirty="0" err="1"/>
              <a:t>dede</a:t>
            </a:r>
            <a:r>
              <a:rPr lang="es-ES" b="1" dirty="0"/>
              <a:t> nanga </a:t>
            </a:r>
            <a:r>
              <a:rPr lang="es-ES" b="1" dirty="0" err="1"/>
              <a:t>opo</a:t>
            </a:r>
            <a:r>
              <a:rPr lang="es-ES" b="1" dirty="0"/>
              <a:t> </a:t>
            </a:r>
            <a:r>
              <a:rPr lang="es-ES" b="1" dirty="0" err="1"/>
              <a:t>baka</a:t>
            </a:r>
            <a:r>
              <a:rPr lang="es-ES" b="1" dirty="0"/>
              <a:t>, </a:t>
            </a:r>
            <a:r>
              <a:rPr lang="es-ES" b="1" dirty="0" err="1"/>
              <a:t>Yeises</a:t>
            </a:r>
            <a:r>
              <a:rPr lang="es-ES" b="1" dirty="0"/>
              <a:t> </a:t>
            </a:r>
            <a:r>
              <a:rPr lang="es-ES" b="1" dirty="0" err="1"/>
              <a:t>meki</a:t>
            </a:r>
            <a:r>
              <a:rPr lang="es-ES" b="1" dirty="0"/>
              <a:t> den </a:t>
            </a:r>
            <a:r>
              <a:rPr lang="es-ES" b="1" dirty="0" err="1"/>
              <a:t>profeiti</a:t>
            </a:r>
            <a:r>
              <a:rPr lang="es-ES" b="1" dirty="0"/>
              <a:t> fu a </a:t>
            </a:r>
            <a:r>
              <a:rPr lang="es-ES" b="1" dirty="0" err="1"/>
              <a:t>Owru</a:t>
            </a:r>
            <a:r>
              <a:rPr lang="es-ES" b="1" dirty="0"/>
              <a:t> </a:t>
            </a:r>
            <a:r>
              <a:rPr lang="es-ES" b="1" dirty="0" err="1"/>
              <a:t>Testamenti</a:t>
            </a:r>
            <a:r>
              <a:rPr lang="es-ES" b="1" dirty="0"/>
              <a:t> </a:t>
            </a:r>
            <a:r>
              <a:rPr lang="es-ES" b="1" dirty="0" err="1"/>
              <a:t>kon</a:t>
            </a:r>
            <a:r>
              <a:rPr lang="es-ES" b="1" dirty="0"/>
              <a:t> </a:t>
            </a:r>
            <a:r>
              <a:rPr lang="es-ES" b="1" dirty="0" err="1"/>
              <a:t>tru</a:t>
            </a:r>
            <a:r>
              <a:rPr lang="es-ES" b="1" dirty="0"/>
              <a:t>, </a:t>
            </a:r>
            <a:r>
              <a:rPr lang="es-ES" b="1" dirty="0" err="1"/>
              <a:t>leki</a:t>
            </a:r>
            <a:r>
              <a:rPr lang="es-ES" b="1" dirty="0"/>
              <a:t> fa Gado ben </a:t>
            </a:r>
            <a:r>
              <a:rPr lang="es-ES" b="1" dirty="0" err="1"/>
              <a:t>seti</a:t>
            </a:r>
            <a:r>
              <a:rPr lang="es-ES" b="1" dirty="0"/>
              <a:t> En </a:t>
            </a:r>
            <a:r>
              <a:rPr lang="es-ES" b="1" dirty="0" err="1"/>
              <a:t>denki</a:t>
            </a:r>
            <a:r>
              <a:rPr lang="es-ES" b="1" dirty="0"/>
              <a:t> </a:t>
            </a:r>
            <a:r>
              <a:rPr lang="es-ES" b="1" dirty="0" err="1"/>
              <a:t>bifo</a:t>
            </a:r>
            <a:r>
              <a:rPr lang="es-ES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F63B174-1FFB-D80E-FB87-5B78EAF81878}"/>
              </a:ext>
            </a:extLst>
          </p:cNvPr>
          <p:cNvSpPr txBox="1"/>
          <p:nvPr/>
        </p:nvSpPr>
        <p:spPr>
          <a:xfrm>
            <a:off x="46180" y="2034848"/>
            <a:ext cx="5715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Di A </a:t>
            </a:r>
            <a:r>
              <a:rPr lang="es-ES" b="1" dirty="0" err="1"/>
              <a:t>meki</a:t>
            </a:r>
            <a:r>
              <a:rPr lang="es-ES" b="1" dirty="0"/>
              <a:t> </a:t>
            </a:r>
            <a:r>
              <a:rPr lang="es-ES" b="1" dirty="0" err="1"/>
              <a:t>ensrefi</a:t>
            </a:r>
            <a:r>
              <a:rPr lang="es-ES" b="1" dirty="0"/>
              <a:t> </a:t>
            </a:r>
            <a:r>
              <a:rPr lang="es-ES" b="1" dirty="0" err="1"/>
              <a:t>tron</a:t>
            </a:r>
            <a:r>
              <a:rPr lang="es-ES" b="1" dirty="0"/>
              <a:t> </a:t>
            </a:r>
            <a:r>
              <a:rPr lang="es-ES" b="1" dirty="0" err="1"/>
              <a:t>libisma</a:t>
            </a:r>
            <a:r>
              <a:rPr lang="es-ES" b="1" dirty="0"/>
              <a:t>, Gado </a:t>
            </a:r>
            <a:r>
              <a:rPr lang="es-ES" b="1" dirty="0" err="1"/>
              <a:t>sori</a:t>
            </a:r>
            <a:r>
              <a:rPr lang="es-ES" b="1" dirty="0"/>
              <a:t> </a:t>
            </a:r>
            <a:r>
              <a:rPr lang="es-ES" b="1" dirty="0" err="1"/>
              <a:t>ensrefi</a:t>
            </a:r>
            <a:r>
              <a:rPr lang="es-ES" b="1" dirty="0"/>
              <a:t> </a:t>
            </a:r>
            <a:r>
              <a:rPr lang="es-ES" b="1" dirty="0" err="1"/>
              <a:t>leki</a:t>
            </a:r>
            <a:r>
              <a:rPr lang="es-ES" b="1" dirty="0"/>
              <a:t> “Emanuel”(Gado de nanga </a:t>
            </a:r>
            <a:r>
              <a:rPr lang="es-ES" b="1" dirty="0" err="1"/>
              <a:t>wi</a:t>
            </a:r>
            <a:r>
              <a:rPr lang="es-ES" b="1" dirty="0"/>
              <a:t>) (Yes.7:14 ; Mat.1 : 21 -:23) En </a:t>
            </a:r>
            <a:r>
              <a:rPr lang="es-ES" b="1" dirty="0" err="1"/>
              <a:t>lobi</a:t>
            </a:r>
            <a:r>
              <a:rPr lang="es-ES" b="1" dirty="0"/>
              <a:t> nanga </a:t>
            </a:r>
            <a:r>
              <a:rPr lang="es-ES" b="1" dirty="0" err="1"/>
              <a:t>winsi</a:t>
            </a:r>
            <a:r>
              <a:rPr lang="es-ES" b="1" dirty="0"/>
              <a:t> fu de nanga </a:t>
            </a:r>
            <a:r>
              <a:rPr lang="es-ES" b="1" dirty="0" err="1"/>
              <a:t>wi</a:t>
            </a:r>
            <a:r>
              <a:rPr lang="es-ES" b="1" dirty="0"/>
              <a:t> </a:t>
            </a:r>
            <a:r>
              <a:rPr lang="es-ES" b="1" dirty="0" err="1"/>
              <a:t>kon</a:t>
            </a:r>
            <a:r>
              <a:rPr lang="es-ES" b="1" dirty="0"/>
              <a:t> </a:t>
            </a:r>
            <a:r>
              <a:rPr lang="es-ES" b="1" dirty="0" err="1"/>
              <a:t>tru</a:t>
            </a:r>
            <a:r>
              <a:rPr lang="es-ES" b="1" dirty="0"/>
              <a:t> </a:t>
            </a:r>
            <a:r>
              <a:rPr lang="es-ES" b="1" dirty="0" err="1"/>
              <a:t>ini</a:t>
            </a:r>
            <a:r>
              <a:rPr lang="es-ES" b="1" dirty="0"/>
              <a:t> </a:t>
            </a:r>
            <a:r>
              <a:rPr lang="es-ES" b="1" dirty="0" err="1"/>
              <a:t>Yeises</a:t>
            </a:r>
            <a:r>
              <a:rPr lang="es-ES" b="1" dirty="0"/>
              <a:t>, doro </a:t>
            </a:r>
            <a:r>
              <a:rPr lang="es-ES" b="1" dirty="0" err="1"/>
              <a:t>doro</a:t>
            </a:r>
            <a:r>
              <a:rPr lang="es-ES" b="1" dirty="0"/>
              <a:t> </a:t>
            </a:r>
            <a:r>
              <a:rPr lang="es-ES" b="1" dirty="0" err="1"/>
              <a:t>libisma</a:t>
            </a:r>
            <a:r>
              <a:rPr lang="es-ES" b="1" dirty="0"/>
              <a:t> nanga doro </a:t>
            </a:r>
            <a:r>
              <a:rPr lang="es-ES" b="1" dirty="0" err="1"/>
              <a:t>doro</a:t>
            </a:r>
            <a:r>
              <a:rPr lang="es-ES" b="1" dirty="0"/>
              <a:t> Gado. (1Yoh.5:20).</a:t>
            </a:r>
          </a:p>
        </p:txBody>
      </p:sp>
    </p:spTree>
    <p:extLst>
      <p:ext uri="{BB962C8B-B14F-4D97-AF65-F5344CB8AC3E}">
        <p14:creationId xmlns:p14="http://schemas.microsoft.com/office/powerpoint/2010/main" val="131271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EBF155-3EB9-E2D8-3E2A-FA07D76DFDD3}"/>
              </a:ext>
            </a:extLst>
          </p:cNvPr>
          <p:cNvSpPr txBox="1"/>
          <p:nvPr/>
        </p:nvSpPr>
        <p:spPr>
          <a:xfrm>
            <a:off x="2647996" y="0"/>
            <a:ext cx="64960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GADO DE NANGA WI TIDE</a:t>
            </a:r>
            <a:endParaRPr lang="es-ES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3BC526B-CE53-E3E4-71AD-6D1C54609E12}"/>
              </a:ext>
            </a:extLst>
          </p:cNvPr>
          <p:cNvSpPr txBox="1"/>
          <p:nvPr/>
        </p:nvSpPr>
        <p:spPr>
          <a:xfrm>
            <a:off x="3328903" y="509595"/>
            <a:ext cx="51341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7030A0"/>
                </a:solidFill>
                <a:effectLst>
                  <a:outerShdw blurRad="38100" dist="38100" dir="2700000" algn="tl">
                    <a:schemeClr val="bg1">
                      <a:alpha val="83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sz="1600" b="1" dirty="0" err="1">
                <a:solidFill>
                  <a:srgbClr val="7030A0"/>
                </a:solidFill>
                <a:effectLst>
                  <a:outerShdw blurRad="38100" dist="38100" dir="2700000" algn="tl">
                    <a:schemeClr val="bg1">
                      <a:alpha val="83000"/>
                    </a:schemeClr>
                  </a:outerShdw>
                </a:effectLst>
                <a:latin typeface="Comic Sans MS" panose="030F0702030302020204" pitchFamily="66" charset="0"/>
              </a:rPr>
              <a:t>Luku</a:t>
            </a:r>
            <a:r>
              <a:rPr lang="es-ES" sz="1600" b="1" dirty="0">
                <a:solidFill>
                  <a:srgbClr val="7030A0"/>
                </a:solidFill>
                <a:effectLst>
                  <a:outerShdw blurRad="38100" dist="38100" dir="2700000" algn="tl">
                    <a:schemeClr val="bg1">
                      <a:alpha val="83000"/>
                    </a:schemeClr>
                  </a:outerShdw>
                </a:effectLst>
                <a:latin typeface="Comic Sans MS" panose="030F0702030302020204" pitchFamily="66" charset="0"/>
              </a:rPr>
              <a:t>, Mi de nanga </a:t>
            </a:r>
            <a:r>
              <a:rPr lang="es-ES" sz="1600" b="1" dirty="0" err="1">
                <a:solidFill>
                  <a:srgbClr val="7030A0"/>
                </a:solidFill>
                <a:effectLst>
                  <a:outerShdw blurRad="38100" dist="38100" dir="2700000" algn="tl">
                    <a:schemeClr val="bg1">
                      <a:alpha val="83000"/>
                    </a:scheme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sz="1600" b="1" dirty="0">
                <a:solidFill>
                  <a:srgbClr val="7030A0"/>
                </a:solidFill>
                <a:effectLst>
                  <a:outerShdw blurRad="38100" dist="38100" dir="2700000" algn="tl">
                    <a:schemeClr val="bg1">
                      <a:alpha val="83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7030A0"/>
                </a:solidFill>
                <a:effectLst>
                  <a:outerShdw blurRad="38100" dist="38100" dir="2700000" algn="tl">
                    <a:schemeClr val="bg1">
                      <a:alpha val="83000"/>
                    </a:schemeClr>
                  </a:outerShdw>
                </a:effectLst>
                <a:latin typeface="Comic Sans MS" panose="030F0702030302020204" pitchFamily="66" charset="0"/>
              </a:rPr>
              <a:t>alaten</a:t>
            </a:r>
            <a:r>
              <a:rPr lang="es-ES" sz="1600" b="1" dirty="0">
                <a:solidFill>
                  <a:srgbClr val="7030A0"/>
                </a:solidFill>
                <a:effectLst>
                  <a:outerShdw blurRad="38100" dist="38100" dir="2700000" algn="tl">
                    <a:schemeClr val="bg1">
                      <a:alpha val="83000"/>
                    </a:schemeClr>
                  </a:outerShdw>
                </a:effectLst>
                <a:latin typeface="Comic Sans MS" panose="030F0702030302020204" pitchFamily="66" charset="0"/>
              </a:rPr>
              <a:t>, te </a:t>
            </a:r>
            <a:r>
              <a:rPr lang="es-ES" sz="1600" b="1" dirty="0" err="1">
                <a:solidFill>
                  <a:srgbClr val="7030A0"/>
                </a:solidFill>
                <a:effectLst>
                  <a:outerShdw blurRad="38100" dist="38100" dir="2700000" algn="tl">
                    <a:schemeClr val="bg1">
                      <a:alpha val="83000"/>
                    </a:scheme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sz="1600" b="1" dirty="0">
                <a:solidFill>
                  <a:srgbClr val="7030A0"/>
                </a:solidFill>
                <a:effectLst>
                  <a:outerShdw blurRad="38100" dist="38100" dir="2700000" algn="tl">
                    <a:schemeClr val="bg1">
                      <a:alpha val="83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7030A0"/>
                </a:solidFill>
                <a:effectLst>
                  <a:outerShdw blurRad="38100" dist="38100" dir="2700000" algn="tl">
                    <a:schemeClr val="bg1">
                      <a:alpha val="83000"/>
                    </a:schemeClr>
                  </a:outerShdw>
                </a:effectLst>
                <a:latin typeface="Comic Sans MS" panose="030F0702030302020204" pitchFamily="66" charset="0"/>
              </a:rPr>
              <a:t>akba</a:t>
            </a:r>
            <a:r>
              <a:rPr lang="es-ES" sz="1600" b="1" dirty="0">
                <a:solidFill>
                  <a:srgbClr val="7030A0"/>
                </a:solidFill>
                <a:effectLst>
                  <a:outerShdw blurRad="38100" dist="38100" dir="2700000" algn="tl">
                    <a:schemeClr val="bg1">
                      <a:alpha val="83000"/>
                    </a:scheme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sz="1600" b="1" dirty="0" err="1">
                <a:solidFill>
                  <a:srgbClr val="7030A0"/>
                </a:solidFill>
                <a:effectLst>
                  <a:outerShdw blurRad="38100" dist="38100" dir="2700000" algn="tl">
                    <a:schemeClr val="bg1">
                      <a:alpha val="83000"/>
                    </a:schemeClr>
                  </a:outerShdw>
                </a:effectLst>
                <a:latin typeface="Comic Sans MS" panose="030F0702030302020204" pitchFamily="66" charset="0"/>
              </a:rPr>
              <a:t>yari.Amen</a:t>
            </a:r>
            <a:r>
              <a:rPr lang="es-ES" sz="1600" b="1" dirty="0">
                <a:solidFill>
                  <a:srgbClr val="7030A0"/>
                </a:solidFill>
                <a:effectLst>
                  <a:outerShdw blurRad="38100" dist="38100" dir="2700000" algn="tl">
                    <a:schemeClr val="bg1">
                      <a:alpha val="83000"/>
                    </a:scheme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200" b="1" dirty="0">
                <a:solidFill>
                  <a:srgbClr val="7030A0"/>
                </a:solidFill>
                <a:effectLst>
                  <a:outerShdw blurRad="38100" dist="38100" dir="2700000" algn="tl">
                    <a:schemeClr val="bg1">
                      <a:alpha val="83000"/>
                    </a:schemeClr>
                  </a:outerShdw>
                </a:effectLst>
                <a:latin typeface="Comic Sans MS" panose="030F0702030302020204" pitchFamily="66" charset="0"/>
              </a:rPr>
              <a:t>(Mat. 28:20)</a:t>
            </a:r>
            <a:endParaRPr lang="es-ES" sz="1600" b="1" dirty="0">
              <a:solidFill>
                <a:srgbClr val="7030A0"/>
              </a:solidFill>
              <a:effectLst>
                <a:outerShdw blurRad="38100" dist="38100" dir="2700000" algn="tl">
                  <a:schemeClr val="bg1">
                    <a:alpha val="83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C1FC85-3E91-AA0F-0794-73E67592D530}"/>
              </a:ext>
            </a:extLst>
          </p:cNvPr>
          <p:cNvSpPr txBox="1"/>
          <p:nvPr/>
        </p:nvSpPr>
        <p:spPr>
          <a:xfrm>
            <a:off x="2748798" y="1184806"/>
            <a:ext cx="45928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So </a:t>
            </a:r>
            <a:r>
              <a:rPr lang="es-ES" b="1" dirty="0" err="1"/>
              <a:t>leki</a:t>
            </a:r>
            <a:r>
              <a:rPr lang="es-ES" b="1" dirty="0"/>
              <a:t> a “ </a:t>
            </a:r>
            <a:r>
              <a:rPr lang="es-ES" b="1" dirty="0" err="1"/>
              <a:t>prentyi</a:t>
            </a:r>
            <a:r>
              <a:rPr lang="es-ES" b="1" dirty="0"/>
              <a:t> fu a Gado di </a:t>
            </a:r>
            <a:r>
              <a:rPr lang="es-ES" b="1" dirty="0" err="1"/>
              <a:t>yu</a:t>
            </a:r>
            <a:r>
              <a:rPr lang="es-ES" b="1" dirty="0"/>
              <a:t> no e si “(Kol.1:15), di a ben e du en </a:t>
            </a:r>
            <a:r>
              <a:rPr lang="es-ES" b="1" dirty="0" err="1"/>
              <a:t>wroko</a:t>
            </a:r>
            <a:r>
              <a:rPr lang="es-ES" b="1" dirty="0"/>
              <a:t>, </a:t>
            </a:r>
            <a:r>
              <a:rPr lang="es-ES" b="1" dirty="0" err="1"/>
              <a:t>Yeises</a:t>
            </a:r>
            <a:r>
              <a:rPr lang="es-ES" b="1" dirty="0"/>
              <a:t> </a:t>
            </a:r>
            <a:r>
              <a:rPr lang="es-ES" b="1" dirty="0" err="1"/>
              <a:t>sori</a:t>
            </a:r>
            <a:r>
              <a:rPr lang="es-ES" b="1" dirty="0"/>
              <a:t> </a:t>
            </a:r>
            <a:r>
              <a:rPr lang="es-ES" b="1" dirty="0" err="1"/>
              <a:t>wi</a:t>
            </a:r>
            <a:r>
              <a:rPr lang="es-ES" b="1" dirty="0"/>
              <a:t> a </a:t>
            </a:r>
            <a:r>
              <a:rPr lang="es-ES" b="1" dirty="0" err="1"/>
              <a:t>fasi</a:t>
            </a:r>
            <a:r>
              <a:rPr lang="es-ES" b="1" dirty="0"/>
              <a:t> fu du a </a:t>
            </a:r>
            <a:r>
              <a:rPr lang="es-ES" b="1" dirty="0" err="1"/>
              <a:t>wroko</a:t>
            </a:r>
            <a:r>
              <a:rPr lang="es-ES" b="1" dirty="0"/>
              <a:t> fu Gado : “</a:t>
            </a:r>
            <a:r>
              <a:rPr lang="es-ES" b="1" dirty="0" err="1"/>
              <a:t>Bika</a:t>
            </a:r>
            <a:r>
              <a:rPr lang="es-ES" b="1" dirty="0"/>
              <a:t> a </a:t>
            </a:r>
            <a:r>
              <a:rPr lang="es-ES" b="1" dirty="0" err="1"/>
              <a:t>boi</a:t>
            </a:r>
            <a:r>
              <a:rPr lang="es-ES" b="1" dirty="0"/>
              <a:t> fu </a:t>
            </a:r>
            <a:r>
              <a:rPr lang="es-ES" b="1" dirty="0" err="1"/>
              <a:t>libisma</a:t>
            </a:r>
            <a:r>
              <a:rPr lang="es-ES" b="1" dirty="0"/>
              <a:t>  </a:t>
            </a:r>
            <a:r>
              <a:rPr lang="es-ES" b="1" dirty="0" err="1"/>
              <a:t>kon</a:t>
            </a:r>
            <a:r>
              <a:rPr lang="es-ES" b="1" dirty="0"/>
              <a:t> fu </a:t>
            </a:r>
            <a:r>
              <a:rPr lang="es-ES" b="1" dirty="0" err="1"/>
              <a:t>suku</a:t>
            </a:r>
            <a:r>
              <a:rPr lang="es-ES" b="1" dirty="0"/>
              <a:t> fu </a:t>
            </a:r>
            <a:r>
              <a:rPr lang="es-ES" b="1" dirty="0" err="1"/>
              <a:t>ferlusu</a:t>
            </a:r>
            <a:r>
              <a:rPr lang="es-ES" b="1" dirty="0"/>
              <a:t> san ben </a:t>
            </a:r>
            <a:r>
              <a:rPr lang="es-ES" b="1" dirty="0" err="1"/>
              <a:t>lasi</a:t>
            </a:r>
            <a:r>
              <a:rPr lang="es-ES" b="1" dirty="0"/>
              <a:t>.” (Lukas 19:10).</a:t>
            </a:r>
          </a:p>
        </p:txBody>
      </p:sp>
      <p:pic>
        <p:nvPicPr>
          <p:cNvPr id="8" name="Imagen 7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ED986782-711A-0345-7517-99E1318A1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25" y="134778"/>
            <a:ext cx="2553172" cy="36829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9202A788-FF37-3833-B810-B18B67FAE08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1607" y="1169727"/>
            <a:ext cx="1707565" cy="1538239"/>
          </a:xfrm>
          <a:prstGeom prst="ellipse">
            <a:avLst/>
          </a:prstGeom>
          <a:ln w="63500" cap="rnd">
            <a:solidFill>
              <a:srgbClr val="9C5BCD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n 11" descr="Un grupo de personas en una estrella&#10;&#10;Descripción generada automáticamente con confianza media">
            <a:extLst>
              <a:ext uri="{FF2B5EF4-FFF2-40B4-BE49-F238E27FC236}">
                <a16:creationId xmlns:a16="http://schemas.microsoft.com/office/drawing/2014/main" id="{4F0FCD40-33EE-5245-C3D5-33641F2AA2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25" y="3895200"/>
            <a:ext cx="1258774" cy="1158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4591D53-8B66-A881-0D9A-37E85F87DB24}"/>
              </a:ext>
            </a:extLst>
          </p:cNvPr>
          <p:cNvSpPr txBox="1"/>
          <p:nvPr/>
        </p:nvSpPr>
        <p:spPr>
          <a:xfrm>
            <a:off x="1562233" y="4037686"/>
            <a:ext cx="57095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Skin </a:t>
            </a:r>
            <a:r>
              <a:rPr lang="es-ES" b="1" dirty="0" err="1"/>
              <a:t>skin</a:t>
            </a:r>
            <a:r>
              <a:rPr lang="es-ES" b="1" dirty="0"/>
              <a:t> nanga a </a:t>
            </a:r>
            <a:r>
              <a:rPr lang="es-ES" b="1" dirty="0" err="1"/>
              <a:t>pramisi</a:t>
            </a:r>
            <a:r>
              <a:rPr lang="es-ES" b="1" dirty="0"/>
              <a:t> </a:t>
            </a:r>
            <a:r>
              <a:rPr lang="es-ES" b="1" dirty="0" err="1"/>
              <a:t>dati</a:t>
            </a:r>
            <a:r>
              <a:rPr lang="es-ES" b="1" dirty="0"/>
              <a:t> a </a:t>
            </a:r>
            <a:r>
              <a:rPr lang="es-ES" b="1" dirty="0" err="1"/>
              <a:t>sa</a:t>
            </a:r>
            <a:r>
              <a:rPr lang="es-ES" b="1" dirty="0"/>
              <a:t> de nanga </a:t>
            </a:r>
            <a:r>
              <a:rPr lang="es-ES" b="1" dirty="0" err="1"/>
              <a:t>wi</a:t>
            </a:r>
            <a:r>
              <a:rPr lang="es-ES" b="1" dirty="0"/>
              <a:t>, </a:t>
            </a:r>
            <a:r>
              <a:rPr lang="es-ES" b="1" dirty="0" err="1"/>
              <a:t>Yeises</a:t>
            </a:r>
            <a:r>
              <a:rPr lang="es-ES" b="1" dirty="0"/>
              <a:t> </a:t>
            </a:r>
            <a:r>
              <a:rPr lang="es-ES" b="1" dirty="0" err="1"/>
              <a:t>fertrow</a:t>
            </a:r>
            <a:r>
              <a:rPr lang="es-ES" b="1" dirty="0"/>
              <a:t> </a:t>
            </a:r>
            <a:r>
              <a:rPr lang="es-ES" b="1" dirty="0" err="1"/>
              <a:t>wi</a:t>
            </a:r>
            <a:r>
              <a:rPr lang="es-ES" b="1" dirty="0"/>
              <a:t> fu </a:t>
            </a:r>
            <a:r>
              <a:rPr lang="es-ES" b="1" dirty="0" err="1"/>
              <a:t>go</a:t>
            </a:r>
            <a:r>
              <a:rPr lang="es-ES" b="1" dirty="0"/>
              <a:t> doro nanga En </a:t>
            </a:r>
            <a:r>
              <a:rPr lang="es-ES" b="1" dirty="0" err="1"/>
              <a:t>wroko</a:t>
            </a:r>
            <a:r>
              <a:rPr lang="es-ES" b="1" dirty="0"/>
              <a:t>: fu </a:t>
            </a:r>
            <a:r>
              <a:rPr lang="es-ES" b="1" dirty="0" err="1"/>
              <a:t>suku</a:t>
            </a:r>
            <a:r>
              <a:rPr lang="es-ES" b="1" dirty="0"/>
              <a:t> a </a:t>
            </a:r>
            <a:r>
              <a:rPr lang="es-ES" b="1" dirty="0" err="1"/>
              <a:t>sondari</a:t>
            </a:r>
            <a:r>
              <a:rPr lang="es-ES" b="1" dirty="0"/>
              <a:t>, fu </a:t>
            </a:r>
            <a:r>
              <a:rPr lang="es-ES" b="1" dirty="0" err="1"/>
              <a:t>leri</a:t>
            </a:r>
            <a:r>
              <a:rPr lang="es-ES" b="1" dirty="0"/>
              <a:t> den a </a:t>
            </a:r>
            <a:r>
              <a:rPr lang="es-ES" b="1" dirty="0" err="1"/>
              <a:t>pasi</a:t>
            </a:r>
            <a:r>
              <a:rPr lang="es-ES" b="1" dirty="0"/>
              <a:t> fu </a:t>
            </a:r>
            <a:r>
              <a:rPr lang="es-ES" b="1" dirty="0" err="1"/>
              <a:t>sargi</a:t>
            </a:r>
            <a:r>
              <a:rPr lang="es-ES" b="1" dirty="0"/>
              <a:t> </a:t>
            </a:r>
            <a:r>
              <a:rPr lang="es-ES" b="1" dirty="0" err="1"/>
              <a:t>libi</a:t>
            </a:r>
            <a:r>
              <a:rPr lang="es-ES" b="1" dirty="0"/>
              <a:t>. (Mat. 28 :18 – 20).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3419E8E-1254-B079-3434-25C0F3042EB0}"/>
              </a:ext>
            </a:extLst>
          </p:cNvPr>
          <p:cNvSpPr txBox="1"/>
          <p:nvPr/>
        </p:nvSpPr>
        <p:spPr>
          <a:xfrm>
            <a:off x="2748796" y="2549540"/>
            <a:ext cx="47008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Di a ten doro fu A </a:t>
            </a:r>
            <a:r>
              <a:rPr lang="es-ES" b="1" dirty="0" err="1"/>
              <a:t>gwe</a:t>
            </a:r>
            <a:r>
              <a:rPr lang="es-ES" b="1" dirty="0"/>
              <a:t> </a:t>
            </a:r>
            <a:r>
              <a:rPr lang="es-ES" b="1" dirty="0" err="1"/>
              <a:t>baka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heimel</a:t>
            </a:r>
            <a:r>
              <a:rPr lang="es-ES" b="1" dirty="0"/>
              <a:t>, a </a:t>
            </a:r>
            <a:r>
              <a:rPr lang="es-ES" b="1" dirty="0" err="1"/>
              <a:t>kaka</a:t>
            </a:r>
            <a:r>
              <a:rPr lang="es-ES" b="1" dirty="0"/>
              <a:t> </a:t>
            </a:r>
            <a:r>
              <a:rPr lang="es-ES" b="1" dirty="0" err="1"/>
              <a:t>futu</a:t>
            </a:r>
            <a:r>
              <a:rPr lang="es-ES" b="1" dirty="0"/>
              <a:t> fu </a:t>
            </a:r>
            <a:r>
              <a:rPr lang="es-ES" b="1" dirty="0" err="1"/>
              <a:t>libi</a:t>
            </a:r>
            <a:r>
              <a:rPr lang="es-ES" b="1" dirty="0"/>
              <a:t> </a:t>
            </a:r>
            <a:r>
              <a:rPr lang="es-ES" b="1" dirty="0" err="1"/>
              <a:t>wi</a:t>
            </a:r>
            <a:r>
              <a:rPr lang="es-ES" b="1" dirty="0"/>
              <a:t> un </a:t>
            </a:r>
            <a:r>
              <a:rPr lang="es-ES" b="1" dirty="0" err="1"/>
              <a:t>wawan</a:t>
            </a:r>
            <a:r>
              <a:rPr lang="es-ES" b="1" dirty="0"/>
              <a:t>. A </a:t>
            </a:r>
            <a:r>
              <a:rPr lang="es-ES" b="1" dirty="0" err="1"/>
              <a:t>gi</a:t>
            </a:r>
            <a:r>
              <a:rPr lang="es-ES" b="1" dirty="0"/>
              <a:t> </a:t>
            </a:r>
            <a:r>
              <a:rPr lang="es-ES" b="1" dirty="0" err="1"/>
              <a:t>wi</a:t>
            </a:r>
            <a:r>
              <a:rPr lang="es-ES" b="1" dirty="0"/>
              <a:t> a </a:t>
            </a:r>
            <a:r>
              <a:rPr lang="es-ES" b="1" dirty="0" err="1"/>
              <a:t>dyaranti</a:t>
            </a:r>
            <a:r>
              <a:rPr lang="es-ES" b="1" dirty="0"/>
              <a:t>  </a:t>
            </a:r>
            <a:r>
              <a:rPr lang="es-ES" b="1" dirty="0" err="1"/>
              <a:t>dati</a:t>
            </a:r>
            <a:r>
              <a:rPr lang="es-ES" b="1" dirty="0"/>
              <a:t> Gado ben </a:t>
            </a:r>
            <a:r>
              <a:rPr lang="es-ES" b="1" dirty="0" err="1"/>
              <a:t>sa</a:t>
            </a:r>
            <a:r>
              <a:rPr lang="es-ES" b="1" dirty="0"/>
              <a:t> </a:t>
            </a:r>
            <a:r>
              <a:rPr lang="es-ES" b="1" dirty="0" err="1"/>
              <a:t>go</a:t>
            </a:r>
            <a:r>
              <a:rPr lang="es-ES" b="1" dirty="0"/>
              <a:t> doro fu de nanga </a:t>
            </a:r>
            <a:r>
              <a:rPr lang="es-ES" b="1" dirty="0" err="1"/>
              <a:t>wi</a:t>
            </a:r>
            <a:r>
              <a:rPr lang="es-ES" b="1" dirty="0"/>
              <a:t> </a:t>
            </a:r>
            <a:r>
              <a:rPr lang="es-ES" b="1" dirty="0" err="1"/>
              <a:t>ini</a:t>
            </a:r>
            <a:r>
              <a:rPr lang="es-ES" b="1" dirty="0"/>
              <a:t> a Santa Yeye. (</a:t>
            </a:r>
            <a:r>
              <a:rPr lang="es-ES" b="1" dirty="0" err="1"/>
              <a:t>Yoh</a:t>
            </a:r>
            <a:r>
              <a:rPr lang="es-ES" b="1" dirty="0"/>
              <a:t>. 14: 16). </a:t>
            </a:r>
            <a:r>
              <a:rPr lang="es-ES" b="1" dirty="0" err="1"/>
              <a:t>Sofasi</a:t>
            </a:r>
            <a:r>
              <a:rPr lang="es-ES" b="1" dirty="0"/>
              <a:t> </a:t>
            </a:r>
            <a:r>
              <a:rPr lang="es-ES" b="1" dirty="0" err="1"/>
              <a:t>Ensrefi</a:t>
            </a:r>
            <a:r>
              <a:rPr lang="es-ES" b="1" dirty="0"/>
              <a:t> de nanga </a:t>
            </a:r>
            <a:r>
              <a:rPr lang="es-ES" b="1" dirty="0" err="1"/>
              <a:t>wi"ten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ten,te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a </a:t>
            </a:r>
            <a:r>
              <a:rPr lang="es-ES" b="1" dirty="0" err="1"/>
              <a:t>kba</a:t>
            </a:r>
            <a:r>
              <a:rPr lang="es-ES" b="1" dirty="0"/>
              <a:t>.” (Mat. 28 :20).</a:t>
            </a:r>
          </a:p>
        </p:txBody>
      </p:sp>
      <p:pic>
        <p:nvPicPr>
          <p:cNvPr id="18" name="Imagen 17" descr="Un grupo de personas alrededor de una mesa con comida&#10;&#10;Descripción generada automáticamente con confianza baja">
            <a:extLst>
              <a:ext uri="{FF2B5EF4-FFF2-40B4-BE49-F238E27FC236}">
                <a16:creationId xmlns:a16="http://schemas.microsoft.com/office/drawing/2014/main" id="{216C6EAD-CCE1-C2D9-EA58-E3C87C8FEC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6847" y="2877671"/>
            <a:ext cx="1632327" cy="21764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915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364</TotalTime>
  <Words>1299</Words>
  <Application>Microsoft Office PowerPoint</Application>
  <PresentationFormat>Presentación en pantalla (16:9)</PresentationFormat>
  <Paragraphs>56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Comic Sans MS</vt:lpstr>
      <vt:lpstr>Times New Roman</vt:lpstr>
      <vt:lpstr>Constantia</vt:lpstr>
      <vt:lpstr>Calibri Light</vt:lpstr>
      <vt:lpstr>Arial</vt:lpstr>
      <vt:lpstr>Calibri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70</cp:revision>
  <dcterms:created xsi:type="dcterms:W3CDTF">2023-09-16T15:32:04Z</dcterms:created>
  <dcterms:modified xsi:type="dcterms:W3CDTF">2023-10-01T14:58:13Z</dcterms:modified>
</cp:coreProperties>
</file>