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84" r:id="rId3"/>
  </p:sldMasterIdLst>
  <p:sldIdLst>
    <p:sldId id="286" r:id="rId4"/>
    <p:sldId id="277" r:id="rId5"/>
    <p:sldId id="288" r:id="rId6"/>
    <p:sldId id="289" r:id="rId7"/>
    <p:sldId id="290" r:id="rId8"/>
    <p:sldId id="260" r:id="rId9"/>
    <p:sldId id="261" r:id="rId10"/>
    <p:sldId id="262" r:id="rId11"/>
    <p:sldId id="284" r:id="rId12"/>
    <p:sldId id="264" r:id="rId13"/>
    <p:sldId id="285" r:id="rId14"/>
    <p:sldId id="280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A4B"/>
    <a:srgbClr val="D9A405"/>
    <a:srgbClr val="FF6699"/>
    <a:srgbClr val="FF9999"/>
    <a:srgbClr val="CC197B"/>
    <a:srgbClr val="CA9B7B"/>
    <a:srgbClr val="8F0704"/>
    <a:srgbClr val="6134A2"/>
    <a:srgbClr val="4C34A2"/>
    <a:srgbClr val="725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5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/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Babarira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yoba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atabibereye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A239C-8A24-4CDC-8D31-A69100F65CE1}">
      <dgm:prSet custT="1"/>
      <dgm:spPr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hade val="15000"/>
                <a:satMod val="180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hade val="45000"/>
                <a:satMod val="170000"/>
              </a:schemeClr>
            </a:gs>
            <a:gs pos="70000">
              <a:schemeClr val="accent5">
                <a:hueOff val="-4499993"/>
                <a:satOff val="49997"/>
                <a:lumOff val="1"/>
                <a:alphaOff val="0"/>
                <a:tint val="99000"/>
                <a:shade val="65000"/>
                <a:satMod val="155000"/>
              </a:schemeClr>
            </a:gs>
            <a:gs pos="100000">
              <a:srgbClr val="EAA408"/>
            </a:gs>
          </a:gsLst>
        </a:gradFill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aduharira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tutabibereye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/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vyose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A239C-8A24-4CDC-8D31-A69100F65CE1}">
      <dgm:prSet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atwemera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/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</a:gradFill>
      </dgm:spPr>
      <dgm:t>
        <a:bodyPr/>
        <a:lstStyle/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0099CC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F0A239C-8A24-4CDC-8D31-A69100F65CE1}">
      <dgm:prSet custT="1"/>
      <dgm:spPr>
        <a:gradFill rotWithShape="0">
          <a:gsLst>
            <a:gs pos="0">
              <a:srgbClr val="00665A"/>
            </a:gs>
            <a:gs pos="50000">
              <a:srgbClr val="008A7A"/>
            </a:gs>
            <a:gs pos="70000">
              <a:srgbClr val="008A7A"/>
            </a:gs>
            <a:gs pos="100000">
              <a:srgbClr val="00B49F"/>
            </a:gs>
          </a:gsLst>
        </a:gra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ikibanza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yiwe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>
        <a:xfrm>
          <a:off x="2303661" y="313858"/>
          <a:ext cx="443789" cy="519149"/>
        </a:xfrm>
        <a:prstGeom prst="rightArrow">
          <a:avLst>
            <a:gd name="adj1" fmla="val 60000"/>
            <a:gd name="adj2" fmla="val 50000"/>
          </a:avLst>
        </a:prstGeom>
      </dgm:spPr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1A261-9796-4EDE-86C8-27D56B451FC1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C2C7EB-96AB-45A1-B732-9A1C6677B2FB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Inkumi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 </a:t>
          </a:r>
        </a:p>
        <a:p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(Mt. 25, 1-13)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B7620-64B4-4576-9ADB-1C322726C261}" type="parTrans" cxnId="{6800C14E-200A-4FF5-9859-7E8295085525}">
      <dgm:prSet/>
      <dgm:spPr/>
      <dgm:t>
        <a:bodyPr/>
        <a:lstStyle/>
        <a:p>
          <a:endParaRPr lang="es-ES" sz="2000" b="1"/>
        </a:p>
      </dgm:t>
    </dgm:pt>
    <dgm:pt modelId="{1254BC32-408E-4F41-AB92-13B4957E5BA1}" type="sibTrans" cxnId="{6800C14E-200A-4FF5-9859-7E8295085525}">
      <dgm:prSet/>
      <dgm:spPr/>
      <dgm:t>
        <a:bodyPr/>
        <a:lstStyle/>
        <a:p>
          <a:endParaRPr lang="es-ES" sz="2000" b="1"/>
        </a:p>
      </dgm:t>
    </dgm:pt>
    <dgm:pt modelId="{0C631E24-B2B6-4C34-AABF-2A0F358B8532}">
      <dgm:prSet phldrT="[Texto]" custT="1"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v"/>
          </a:pPr>
          <a:r>
            <a:rPr lang="fr-FR" sz="2000" b="1" dirty="0" err="1"/>
            <a:t>Gufita</a:t>
          </a:r>
          <a:r>
            <a:rPr lang="fr-FR" sz="2000" b="1" dirty="0"/>
            <a:t> </a:t>
          </a:r>
          <a:r>
            <a:rPr lang="fr-FR" sz="2000" b="1" dirty="0" err="1"/>
            <a:t>Mpwemu</a:t>
          </a:r>
          <a:r>
            <a:rPr lang="fr-FR" sz="2000" b="1" dirty="0"/>
            <a:t> </a:t>
          </a:r>
          <a:r>
            <a:rPr lang="fr-FR" sz="2000" b="1" dirty="0" err="1"/>
            <a:t>Yera</a:t>
          </a:r>
          <a:endParaRPr lang="en" sz="2000" b="1" dirty="0"/>
        </a:p>
      </dgm:t>
    </dgm:pt>
    <dgm:pt modelId="{B7CDB0E8-3A2B-46A7-851A-54E9A49CCE43}" type="parTrans" cxnId="{674DA33B-051C-4CF2-AD72-16B6DDC56F50}">
      <dgm:prSet/>
      <dgm:spPr/>
      <dgm:t>
        <a:bodyPr/>
        <a:lstStyle/>
        <a:p>
          <a:endParaRPr lang="es-ES" sz="2000" b="1"/>
        </a:p>
      </dgm:t>
    </dgm:pt>
    <dgm:pt modelId="{8154F0BD-4086-4AB4-9D79-36C173D90201}" type="sibTrans" cxnId="{674DA33B-051C-4CF2-AD72-16B6DDC56F50}">
      <dgm:prSet/>
      <dgm:spPr/>
      <dgm:t>
        <a:bodyPr/>
        <a:lstStyle/>
        <a:p>
          <a:endParaRPr lang="es-ES" sz="2000" b="1"/>
        </a:p>
      </dgm:t>
    </dgm:pt>
    <dgm:pt modelId="{526C25F6-B788-4EAF-95A4-BCB07BEC9E66}">
      <dgm:prSet phldrT="[Texto]" custT="1"/>
      <dgm:spPr/>
      <dgm:t>
        <a:bodyPr/>
        <a:lstStyle/>
        <a:p>
          <a:pPr>
            <a:buClr>
              <a:srgbClr val="7030A0"/>
            </a:buClr>
            <a:buFont typeface="Wingdings" panose="05000000000000000000" pitchFamily="2" charset="2"/>
            <a:buChar char="v"/>
          </a:pPr>
          <a:r>
            <a:rPr lang="fr-FR" sz="1800" b="1" dirty="0" err="1"/>
            <a:t>Kwemera</a:t>
          </a:r>
          <a:r>
            <a:rPr lang="fr-FR" sz="1800" b="1" dirty="0"/>
            <a:t> </a:t>
          </a:r>
          <a:r>
            <a:rPr lang="fr-FR" sz="1800" b="1" dirty="0" err="1"/>
            <a:t>ihamagarwa</a:t>
          </a:r>
          <a:r>
            <a:rPr lang="fr-FR" sz="1800" b="1" dirty="0"/>
            <a:t> </a:t>
          </a:r>
          <a:r>
            <a:rPr lang="fr-FR" sz="1800" b="1" dirty="0" err="1"/>
            <a:t>ryawe</a:t>
          </a:r>
          <a:endParaRPr lang="en" sz="1800" b="1" dirty="0"/>
        </a:p>
      </dgm:t>
    </dgm:pt>
    <dgm:pt modelId="{4A5C07B3-CFB3-4740-862D-ACC43992C064}" type="parTrans" cxnId="{DE40315B-C481-4ED2-88EA-01986BBB0428}">
      <dgm:prSet/>
      <dgm:spPr/>
      <dgm:t>
        <a:bodyPr/>
        <a:lstStyle/>
        <a:p>
          <a:endParaRPr lang="es-ES" sz="2000" b="1"/>
        </a:p>
      </dgm:t>
    </dgm:pt>
    <dgm:pt modelId="{AEA3AAB8-E439-4DA6-AD16-0A12F3A54331}" type="sibTrans" cxnId="{DE40315B-C481-4ED2-88EA-01986BBB0428}">
      <dgm:prSet/>
      <dgm:spPr/>
      <dgm:t>
        <a:bodyPr/>
        <a:lstStyle/>
        <a:p>
          <a:endParaRPr lang="es-ES" sz="2000" b="1"/>
        </a:p>
      </dgm:t>
    </dgm:pt>
    <dgm:pt modelId="{84418DF7-2795-488B-B55D-0803500E104E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Abashitsi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batabibereye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(Mt. 22, 1-14)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B4263-2D47-4448-B1CE-25B484BBC3DA}" type="parTrans" cxnId="{6BF4B997-7FB6-4827-ADA3-825E47BEF339}">
      <dgm:prSet/>
      <dgm:spPr/>
      <dgm:t>
        <a:bodyPr/>
        <a:lstStyle/>
        <a:p>
          <a:endParaRPr lang="es-ES" sz="2000" b="1"/>
        </a:p>
      </dgm:t>
    </dgm:pt>
    <dgm:pt modelId="{2D719369-3571-4E57-AC6F-00B5374F98C3}" type="sibTrans" cxnId="{6BF4B997-7FB6-4827-ADA3-825E47BEF339}">
      <dgm:prSet/>
      <dgm:spPr/>
      <dgm:t>
        <a:bodyPr/>
        <a:lstStyle/>
        <a:p>
          <a:endParaRPr lang="es-ES" sz="2000" b="1"/>
        </a:p>
      </dgm:t>
    </dgm:pt>
    <dgm:pt modelId="{A5093DBB-1EC0-4007-87C1-8726A993AEE7}">
      <dgm:prSet phldrT="[Texto]" custT="1"/>
      <dgm:spPr/>
      <dgm:t>
        <a:bodyPr/>
        <a:lstStyle/>
        <a:p>
          <a:pPr>
            <a:buClr>
              <a:srgbClr val="CC197B"/>
            </a:buClr>
            <a:buFont typeface="Wingdings" panose="05000000000000000000" pitchFamily="2" charset="2"/>
            <a:buChar char="v"/>
          </a:pPr>
          <a:r>
            <a:rPr lang="fr-FR" sz="2000" b="1" dirty="0" err="1"/>
            <a:t>Buri</a:t>
          </a:r>
          <a:r>
            <a:rPr lang="fr-FR" sz="2000" b="1" dirty="0"/>
            <a:t> </a:t>
          </a:r>
          <a:r>
            <a:rPr lang="fr-FR" sz="2000" b="1" dirty="0" err="1"/>
            <a:t>wese</a:t>
          </a:r>
          <a:r>
            <a:rPr lang="fr-FR" sz="2000" b="1" dirty="0"/>
            <a:t> </a:t>
          </a:r>
          <a:r>
            <a:rPr lang="fr-FR" sz="2000" b="1" dirty="0" err="1"/>
            <a:t>yaratumiwe</a:t>
          </a:r>
          <a:r>
            <a:rPr lang="fr-FR" sz="2000" b="1" dirty="0"/>
            <a:t> mu </a:t>
          </a:r>
          <a:r>
            <a:rPr lang="fr-FR" sz="2000" b="1" dirty="0" err="1"/>
            <a:t>bukwe</a:t>
          </a:r>
          <a:endParaRPr lang="en" sz="2000" b="1" dirty="0"/>
        </a:p>
      </dgm:t>
    </dgm:pt>
    <dgm:pt modelId="{8D07D62C-14A7-4936-A977-9061786065D7}" type="parTrans" cxnId="{0BB79431-45A4-4272-915F-98AC30E164E6}">
      <dgm:prSet/>
      <dgm:spPr/>
      <dgm:t>
        <a:bodyPr/>
        <a:lstStyle/>
        <a:p>
          <a:endParaRPr lang="es-ES" sz="2000" b="1"/>
        </a:p>
      </dgm:t>
    </dgm:pt>
    <dgm:pt modelId="{4E00116F-A520-46E9-ABF5-E8FDB31228E3}" type="sibTrans" cxnId="{0BB79431-45A4-4272-915F-98AC30E164E6}">
      <dgm:prSet/>
      <dgm:spPr/>
      <dgm:t>
        <a:bodyPr/>
        <a:lstStyle/>
        <a:p>
          <a:endParaRPr lang="es-ES" sz="2000" b="1"/>
        </a:p>
      </dgm:t>
    </dgm:pt>
    <dgm:pt modelId="{D66B75FD-A11D-4A76-BB3A-BAF450050F75}">
      <dgm:prSet phldrT="[Texto]" custT="1"/>
      <dgm:spPr/>
      <dgm:t>
        <a:bodyPr/>
        <a:lstStyle/>
        <a:p>
          <a:pPr>
            <a:buClr>
              <a:srgbClr val="0070C0"/>
            </a:buClr>
            <a:buFont typeface="Wingdings" panose="05000000000000000000" pitchFamily="2" charset="2"/>
            <a:buChar char="v"/>
          </a:pPr>
          <a:r>
            <a:rPr lang="fr-FR" sz="2000" b="1" dirty="0" err="1"/>
            <a:t>Dutegerezwa</a:t>
          </a:r>
          <a:r>
            <a:rPr lang="fr-FR" sz="2000" b="1" dirty="0"/>
            <a:t> </a:t>
          </a:r>
          <a:r>
            <a:rPr lang="fr-FR" sz="2000" b="1" dirty="0" err="1"/>
            <a:t>kwambara</a:t>
          </a:r>
          <a:r>
            <a:rPr lang="fr-FR" sz="2000" b="1" dirty="0"/>
            <a:t> </a:t>
          </a:r>
          <a:r>
            <a:rPr lang="fr-FR" sz="2000" b="1" dirty="0" err="1"/>
            <a:t>Kristo</a:t>
          </a:r>
          <a:endParaRPr lang="en" sz="2000" b="1" dirty="0"/>
        </a:p>
      </dgm:t>
    </dgm:pt>
    <dgm:pt modelId="{91984C50-C44D-47EA-9BF7-A3675A63B5CE}" type="parTrans" cxnId="{32BD334A-8C32-47C2-8315-ADFA5CA31D80}">
      <dgm:prSet/>
      <dgm:spPr/>
      <dgm:t>
        <a:bodyPr/>
        <a:lstStyle/>
        <a:p>
          <a:endParaRPr lang="es-ES" sz="2000" b="1"/>
        </a:p>
      </dgm:t>
    </dgm:pt>
    <dgm:pt modelId="{587A8AAD-CD13-40EA-8F2A-C1AF3D6CF250}" type="sibTrans" cxnId="{32BD334A-8C32-47C2-8315-ADFA5CA31D80}">
      <dgm:prSet/>
      <dgm:spPr/>
      <dgm:t>
        <a:bodyPr/>
        <a:lstStyle/>
        <a:p>
          <a:endParaRPr lang="es-ES" sz="2000" b="1"/>
        </a:p>
      </dgm:t>
    </dgm:pt>
    <dgm:pt modelId="{118D4996-BFFC-4A69-865A-DDF827D6A5FD}" type="pres">
      <dgm:prSet presAssocID="{3901A261-9796-4EDE-86C8-27D56B451FC1}" presName="diagram" presStyleCnt="0">
        <dgm:presLayoutVars>
          <dgm:dir/>
          <dgm:animLvl val="lvl"/>
          <dgm:resizeHandles val="exact"/>
        </dgm:presLayoutVars>
      </dgm:prSet>
      <dgm:spPr/>
    </dgm:pt>
    <dgm:pt modelId="{4919662C-BA13-4284-860A-5FF20032237A}" type="pres">
      <dgm:prSet presAssocID="{82C2C7EB-96AB-45A1-B732-9A1C6677B2FB}" presName="compNode" presStyleCnt="0"/>
      <dgm:spPr/>
    </dgm:pt>
    <dgm:pt modelId="{68DF4893-39EC-416A-AE18-5600D6F2A219}" type="pres">
      <dgm:prSet presAssocID="{82C2C7EB-96AB-45A1-B732-9A1C6677B2FB}" presName="childRect" presStyleLbl="bgAcc1" presStyleIdx="0" presStyleCnt="2" custScaleX="369881" custScaleY="178766" custLinFactNeighborX="-54260" custLinFactNeighborY="2682">
        <dgm:presLayoutVars>
          <dgm:bulletEnabled val="1"/>
        </dgm:presLayoutVars>
      </dgm:prSet>
      <dgm:spPr/>
    </dgm:pt>
    <dgm:pt modelId="{6E351FC9-FD40-4B43-8795-EEC88BA0F999}" type="pres">
      <dgm:prSet presAssocID="{82C2C7EB-96AB-45A1-B732-9A1C6677B2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E77BF75-0DC1-4AA3-82B6-0512B93EA031}" type="pres">
      <dgm:prSet presAssocID="{82C2C7EB-96AB-45A1-B732-9A1C6677B2FB}" presName="parentRect" presStyleLbl="alignNode1" presStyleIdx="0" presStyleCnt="2" custScaleX="369881" custScaleY="178766" custLinFactNeighborX="-54260" custLinFactNeighborY="6235"/>
      <dgm:spPr/>
    </dgm:pt>
    <dgm:pt modelId="{E97539B9-1540-4C9F-9989-EB9FFB30588C}" type="pres">
      <dgm:prSet presAssocID="{82C2C7EB-96AB-45A1-B732-9A1C6677B2FB}" presName="adorn" presStyleLbl="fgAccFollowNode1" presStyleIdx="0" presStyleCnt="2" custScaleX="439312" custScaleY="502379" custLinFactX="120156" custLinFactNeighborX="200000" custLinFactNeighborY="-37951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</dgm:pt>
    <dgm:pt modelId="{8786057E-DF06-4103-9DB4-B5489E8DAABA}" type="pres">
      <dgm:prSet presAssocID="{1254BC32-408E-4F41-AB92-13B4957E5BA1}" presName="sibTrans" presStyleLbl="sibTrans2D1" presStyleIdx="0" presStyleCnt="0"/>
      <dgm:spPr/>
    </dgm:pt>
    <dgm:pt modelId="{BD96641A-A2D9-4A88-ACA8-CC9D839D9B46}" type="pres">
      <dgm:prSet presAssocID="{84418DF7-2795-488B-B55D-0803500E104E}" presName="compNode" presStyleCnt="0"/>
      <dgm:spPr/>
    </dgm:pt>
    <dgm:pt modelId="{0C5F5A3B-B13A-445E-82FB-8A240A914B89}" type="pres">
      <dgm:prSet presAssocID="{84418DF7-2795-488B-B55D-0803500E104E}" presName="childRect" presStyleLbl="bgAcc1" presStyleIdx="1" presStyleCnt="2" custScaleX="369881" custScaleY="234627" custLinFactNeighborX="-50515" custLinFactNeighborY="-26820">
        <dgm:presLayoutVars>
          <dgm:bulletEnabled val="1"/>
        </dgm:presLayoutVars>
      </dgm:prSet>
      <dgm:spPr/>
    </dgm:pt>
    <dgm:pt modelId="{820C43C5-9827-46CF-A2DA-375773CDA517}" type="pres">
      <dgm:prSet presAssocID="{84418DF7-2795-488B-B55D-0803500E10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4CB021-F846-4962-9CFB-656934B13A84}" type="pres">
      <dgm:prSet presAssocID="{84418DF7-2795-488B-B55D-0803500E104E}" presName="parentRect" presStyleLbl="alignNode1" presStyleIdx="1" presStyleCnt="2" custScaleX="369881" custScaleY="315708" custLinFactNeighborX="-50515" custLinFactNeighborY="84700"/>
      <dgm:spPr/>
    </dgm:pt>
    <dgm:pt modelId="{A23ED142-F531-4560-A974-459511B6ECF9}" type="pres">
      <dgm:prSet presAssocID="{84418DF7-2795-488B-B55D-0803500E104E}" presName="adorn" presStyleLbl="fgAccFollowNode1" presStyleIdx="1" presStyleCnt="2" custScaleX="439312" custScaleY="502379" custLinFactX="120156" custLinFactNeighborX="200000" custLinFactNeighborY="-14828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</dgm:pt>
  </dgm:ptLst>
  <dgm:cxnLst>
    <dgm:cxn modelId="{0D35FB02-664A-7B49-87E1-C167EA7CEB3D}" type="presOf" srcId="{82C2C7EB-96AB-45A1-B732-9A1C6677B2FB}" destId="{2E77BF75-0DC1-4AA3-82B6-0512B93EA031}" srcOrd="1" destOrd="0" presId="urn:microsoft.com/office/officeart/2005/8/layout/bList2"/>
    <dgm:cxn modelId="{787E060F-9439-4CF5-8F14-CB5777FEF593}" type="presOf" srcId="{3901A261-9796-4EDE-86C8-27D56B451FC1}" destId="{118D4996-BFFC-4A69-865A-DDF827D6A5FD}" srcOrd="0" destOrd="0" presId="urn:microsoft.com/office/officeart/2005/8/layout/bList2"/>
    <dgm:cxn modelId="{BA9EA110-8053-8445-AF8E-75A1AB5EB237}" type="presOf" srcId="{D66B75FD-A11D-4A76-BB3A-BAF450050F75}" destId="{0C5F5A3B-B13A-445E-82FB-8A240A914B89}" srcOrd="0" destOrd="1" presId="urn:microsoft.com/office/officeart/2005/8/layout/bList2"/>
    <dgm:cxn modelId="{C8E6AB10-CDA4-E544-9750-A04D1D725D81}" type="presOf" srcId="{84418DF7-2795-488B-B55D-0803500E104E}" destId="{820C43C5-9827-46CF-A2DA-375773CDA517}" srcOrd="0" destOrd="0" presId="urn:microsoft.com/office/officeart/2005/8/layout/bList2"/>
    <dgm:cxn modelId="{E64CD01A-3FAE-294F-9A3F-F1BE3FD3B4FC}" type="presOf" srcId="{82C2C7EB-96AB-45A1-B732-9A1C6677B2FB}" destId="{6E351FC9-FD40-4B43-8795-EEC88BA0F999}" srcOrd="0" destOrd="0" presId="urn:microsoft.com/office/officeart/2005/8/layout/bList2"/>
    <dgm:cxn modelId="{0BB79431-45A4-4272-915F-98AC30E164E6}" srcId="{84418DF7-2795-488B-B55D-0803500E104E}" destId="{A5093DBB-1EC0-4007-87C1-8726A993AEE7}" srcOrd="0" destOrd="0" parTransId="{8D07D62C-14A7-4936-A977-9061786065D7}" sibTransId="{4E00116F-A520-46E9-ABF5-E8FDB31228E3}"/>
    <dgm:cxn modelId="{674DA33B-051C-4CF2-AD72-16B6DDC56F50}" srcId="{82C2C7EB-96AB-45A1-B732-9A1C6677B2FB}" destId="{0C631E24-B2B6-4C34-AABF-2A0F358B8532}" srcOrd="0" destOrd="0" parTransId="{B7CDB0E8-3A2B-46A7-851A-54E9A49CCE43}" sibTransId="{8154F0BD-4086-4AB4-9D79-36C173D90201}"/>
    <dgm:cxn modelId="{DE40315B-C481-4ED2-88EA-01986BBB0428}" srcId="{82C2C7EB-96AB-45A1-B732-9A1C6677B2FB}" destId="{526C25F6-B788-4EAF-95A4-BCB07BEC9E66}" srcOrd="1" destOrd="0" parTransId="{4A5C07B3-CFB3-4740-862D-ACC43992C064}" sibTransId="{AEA3AAB8-E439-4DA6-AD16-0A12F3A54331}"/>
    <dgm:cxn modelId="{2E414865-7862-BB47-9FFF-EC0087837D4D}" type="presOf" srcId="{A5093DBB-1EC0-4007-87C1-8726A993AEE7}" destId="{0C5F5A3B-B13A-445E-82FB-8A240A914B89}" srcOrd="0" destOrd="0" presId="urn:microsoft.com/office/officeart/2005/8/layout/bList2"/>
    <dgm:cxn modelId="{32BD334A-8C32-47C2-8315-ADFA5CA31D80}" srcId="{84418DF7-2795-488B-B55D-0803500E104E}" destId="{D66B75FD-A11D-4A76-BB3A-BAF450050F75}" srcOrd="1" destOrd="0" parTransId="{91984C50-C44D-47EA-9BF7-A3675A63B5CE}" sibTransId="{587A8AAD-CD13-40EA-8F2A-C1AF3D6CF250}"/>
    <dgm:cxn modelId="{6800C14E-200A-4FF5-9859-7E8295085525}" srcId="{3901A261-9796-4EDE-86C8-27D56B451FC1}" destId="{82C2C7EB-96AB-45A1-B732-9A1C6677B2FB}" srcOrd="0" destOrd="0" parTransId="{B45B7620-64B4-4576-9ADB-1C322726C261}" sibTransId="{1254BC32-408E-4F41-AB92-13B4957E5BA1}"/>
    <dgm:cxn modelId="{E0EC5458-8A4A-414F-A364-2A397EED0A02}" type="presOf" srcId="{1254BC32-408E-4F41-AB92-13B4957E5BA1}" destId="{8786057E-DF06-4103-9DB4-B5489E8DAABA}" srcOrd="0" destOrd="0" presId="urn:microsoft.com/office/officeart/2005/8/layout/bList2"/>
    <dgm:cxn modelId="{6BF4B997-7FB6-4827-ADA3-825E47BEF339}" srcId="{3901A261-9796-4EDE-86C8-27D56B451FC1}" destId="{84418DF7-2795-488B-B55D-0803500E104E}" srcOrd="1" destOrd="0" parTransId="{E99B4263-2D47-4448-B1CE-25B484BBC3DA}" sibTransId="{2D719369-3571-4E57-AC6F-00B5374F98C3}"/>
    <dgm:cxn modelId="{FC20D4B0-33DD-1940-B209-CBA038F3783F}" type="presOf" srcId="{526C25F6-B788-4EAF-95A4-BCB07BEC9E66}" destId="{68DF4893-39EC-416A-AE18-5600D6F2A219}" srcOrd="0" destOrd="1" presId="urn:microsoft.com/office/officeart/2005/8/layout/bList2"/>
    <dgm:cxn modelId="{A0C522B7-50D4-514D-9767-8C53EEB97A3C}" type="presOf" srcId="{0C631E24-B2B6-4C34-AABF-2A0F358B8532}" destId="{68DF4893-39EC-416A-AE18-5600D6F2A219}" srcOrd="0" destOrd="0" presId="urn:microsoft.com/office/officeart/2005/8/layout/bList2"/>
    <dgm:cxn modelId="{D11480F7-3795-014B-9D1F-52009BC1F561}" type="presOf" srcId="{84418DF7-2795-488B-B55D-0803500E104E}" destId="{E44CB021-F846-4962-9CFB-656934B13A84}" srcOrd="1" destOrd="0" presId="urn:microsoft.com/office/officeart/2005/8/layout/bList2"/>
    <dgm:cxn modelId="{2A35D7DA-54E9-5F43-B452-669F4236973F}" type="presParOf" srcId="{118D4996-BFFC-4A69-865A-DDF827D6A5FD}" destId="{4919662C-BA13-4284-860A-5FF20032237A}" srcOrd="0" destOrd="0" presId="urn:microsoft.com/office/officeart/2005/8/layout/bList2"/>
    <dgm:cxn modelId="{696E51C3-A376-104C-8AFF-9A882C17B3F8}" type="presParOf" srcId="{4919662C-BA13-4284-860A-5FF20032237A}" destId="{68DF4893-39EC-416A-AE18-5600D6F2A219}" srcOrd="0" destOrd="0" presId="urn:microsoft.com/office/officeart/2005/8/layout/bList2"/>
    <dgm:cxn modelId="{6DCA8D97-3CFC-D748-A84F-2589F670CB0B}" type="presParOf" srcId="{4919662C-BA13-4284-860A-5FF20032237A}" destId="{6E351FC9-FD40-4B43-8795-EEC88BA0F999}" srcOrd="1" destOrd="0" presId="urn:microsoft.com/office/officeart/2005/8/layout/bList2"/>
    <dgm:cxn modelId="{E6C94884-20AD-7248-A2BC-F575C899AF8A}" type="presParOf" srcId="{4919662C-BA13-4284-860A-5FF20032237A}" destId="{2E77BF75-0DC1-4AA3-82B6-0512B93EA031}" srcOrd="2" destOrd="0" presId="urn:microsoft.com/office/officeart/2005/8/layout/bList2"/>
    <dgm:cxn modelId="{88477D7E-B6B0-684A-8BD5-769F577A227C}" type="presParOf" srcId="{4919662C-BA13-4284-860A-5FF20032237A}" destId="{E97539B9-1540-4C9F-9989-EB9FFB30588C}" srcOrd="3" destOrd="0" presId="urn:microsoft.com/office/officeart/2005/8/layout/bList2"/>
    <dgm:cxn modelId="{4C910C4B-B928-884F-8238-01AA3FBBFBDB}" type="presParOf" srcId="{118D4996-BFFC-4A69-865A-DDF827D6A5FD}" destId="{8786057E-DF06-4103-9DB4-B5489E8DAABA}" srcOrd="1" destOrd="0" presId="urn:microsoft.com/office/officeart/2005/8/layout/bList2"/>
    <dgm:cxn modelId="{08755672-B146-1C41-8800-679F72B491FA}" type="presParOf" srcId="{118D4996-BFFC-4A69-865A-DDF827D6A5FD}" destId="{BD96641A-A2D9-4A88-ACA8-CC9D839D9B46}" srcOrd="2" destOrd="0" presId="urn:microsoft.com/office/officeart/2005/8/layout/bList2"/>
    <dgm:cxn modelId="{45F755E4-99B6-4E40-BE68-7292B082BFF4}" type="presParOf" srcId="{BD96641A-A2D9-4A88-ACA8-CC9D839D9B46}" destId="{0C5F5A3B-B13A-445E-82FB-8A240A914B89}" srcOrd="0" destOrd="0" presId="urn:microsoft.com/office/officeart/2005/8/layout/bList2"/>
    <dgm:cxn modelId="{D45EBD82-DC5C-6B42-A300-3BBFA587EC2E}" type="presParOf" srcId="{BD96641A-A2D9-4A88-ACA8-CC9D839D9B46}" destId="{820C43C5-9827-46CF-A2DA-375773CDA517}" srcOrd="1" destOrd="0" presId="urn:microsoft.com/office/officeart/2005/8/layout/bList2"/>
    <dgm:cxn modelId="{D50E7F8D-BE26-B84E-A85E-53414CBC11C6}" type="presParOf" srcId="{BD96641A-A2D9-4A88-ACA8-CC9D839D9B46}" destId="{E44CB021-F846-4962-9CFB-656934B13A84}" srcOrd="2" destOrd="0" presId="urn:microsoft.com/office/officeart/2005/8/layout/bList2"/>
    <dgm:cxn modelId="{5CD0C7FA-7EFD-A044-BFD7-19164C4028EF}" type="presParOf" srcId="{BD96641A-A2D9-4A88-ACA8-CC9D839D9B46}" destId="{A23ED142-F531-4560-A974-459511B6ECF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3434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Babarira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naho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yoba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atabibereye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5" y="33591"/>
        <a:ext cx="2024119" cy="1079685"/>
      </dsp:txXfrm>
    </dsp:sp>
    <dsp:sp modelId="{D6D711D7-337A-46AC-912D-90911E92751D}">
      <dsp:nvSpPr>
        <dsp:cNvPr id="0" name=""/>
        <dsp:cNvSpPr/>
      </dsp:nvSpPr>
      <dsp:spPr>
        <a:xfrm>
          <a:off x="2303865" y="314112"/>
          <a:ext cx="443355" cy="518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865" y="417840"/>
        <a:ext cx="310349" cy="311186"/>
      </dsp:txXfrm>
    </dsp:sp>
    <dsp:sp modelId="{A3536089-3679-4FD6-B1CC-0518BFEF3D2F}">
      <dsp:nvSpPr>
        <dsp:cNvPr id="0" name=""/>
        <dsp:cNvSpPr/>
      </dsp:nvSpPr>
      <dsp:spPr>
        <a:xfrm>
          <a:off x="2931256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hade val="15000"/>
                <a:satMod val="180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hade val="45000"/>
                <a:satMod val="170000"/>
              </a:schemeClr>
            </a:gs>
            <a:gs pos="70000">
              <a:schemeClr val="accent5">
                <a:hueOff val="-4499993"/>
                <a:satOff val="49997"/>
                <a:lumOff val="1"/>
                <a:alphaOff val="0"/>
                <a:tint val="99000"/>
                <a:shade val="65000"/>
                <a:satMod val="155000"/>
              </a:schemeClr>
            </a:gs>
            <a:gs pos="100000">
              <a:srgbClr val="EAA408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4499993"/>
              <a:satOff val="49997"/>
              <a:lumOff val="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aduharira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tutabibereye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4847" y="33591"/>
        <a:ext cx="2024119" cy="1079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3434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vyose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5" y="33591"/>
        <a:ext cx="2024119" cy="1079685"/>
      </dsp:txXfrm>
    </dsp:sp>
    <dsp:sp modelId="{D6D711D7-337A-46AC-912D-90911E92751D}">
      <dsp:nvSpPr>
        <dsp:cNvPr id="0" name=""/>
        <dsp:cNvSpPr/>
      </dsp:nvSpPr>
      <dsp:spPr>
        <a:xfrm>
          <a:off x="2303865" y="314112"/>
          <a:ext cx="443355" cy="518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865" y="417840"/>
        <a:ext cx="310349" cy="311186"/>
      </dsp:txXfrm>
    </dsp:sp>
    <dsp:sp modelId="{A3536089-3679-4FD6-B1CC-0518BFEF3D2F}">
      <dsp:nvSpPr>
        <dsp:cNvPr id="0" name=""/>
        <dsp:cNvSpPr/>
      </dsp:nvSpPr>
      <dsp:spPr>
        <a:xfrm>
          <a:off x="2931256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atwemera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amakosa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ibindi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4847" y="33591"/>
        <a:ext cx="2024119" cy="1079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981" y="0"/>
          <a:ext cx="2093345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Shira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yawe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uwo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mwubakanye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72" y="33591"/>
        <a:ext cx="2026163" cy="1079685"/>
      </dsp:txXfrm>
    </dsp:sp>
    <dsp:sp modelId="{D6D711D7-337A-46AC-912D-90911E92751D}">
      <dsp:nvSpPr>
        <dsp:cNvPr id="0" name=""/>
        <dsp:cNvSpPr/>
      </dsp:nvSpPr>
      <dsp:spPr>
        <a:xfrm>
          <a:off x="2303661" y="313858"/>
          <a:ext cx="443789" cy="519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0099CC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303661" y="417688"/>
        <a:ext cx="310652" cy="311489"/>
      </dsp:txXfrm>
    </dsp:sp>
    <dsp:sp modelId="{A3536089-3679-4FD6-B1CC-0518BFEF3D2F}">
      <dsp:nvSpPr>
        <dsp:cNvPr id="0" name=""/>
        <dsp:cNvSpPr/>
      </dsp:nvSpPr>
      <dsp:spPr>
        <a:xfrm>
          <a:off x="2931665" y="0"/>
          <a:ext cx="2093345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65A"/>
            </a:gs>
            <a:gs pos="50000">
              <a:srgbClr val="008A7A"/>
            </a:gs>
            <a:gs pos="70000">
              <a:srgbClr val="008A7A"/>
            </a:gs>
            <a:gs pos="100000">
              <a:srgbClr val="00B49F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1699993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Nk’uko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aduha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ikibanza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yiwe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5256" y="33591"/>
        <a:ext cx="2026163" cy="1079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4893-39EC-416A-AE18-5600D6F2A219}">
      <dsp:nvSpPr>
        <dsp:cNvPr id="0" name=""/>
        <dsp:cNvSpPr/>
      </dsp:nvSpPr>
      <dsp:spPr>
        <a:xfrm>
          <a:off x="69660" y="21270"/>
          <a:ext cx="3594415" cy="129678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F0000"/>
            </a:buClr>
            <a:buFont typeface="Wingdings" panose="05000000000000000000" pitchFamily="2" charset="2"/>
            <a:buChar char="v"/>
          </a:pPr>
          <a:r>
            <a:rPr lang="fr-FR" sz="2000" b="1" kern="1200" dirty="0" err="1"/>
            <a:t>Gufita</a:t>
          </a:r>
          <a:r>
            <a:rPr lang="fr-FR" sz="2000" b="1" kern="1200" dirty="0"/>
            <a:t> </a:t>
          </a:r>
          <a:r>
            <a:rPr lang="fr-FR" sz="2000" b="1" kern="1200" dirty="0" err="1"/>
            <a:t>Mpwemu</a:t>
          </a:r>
          <a:r>
            <a:rPr lang="fr-FR" sz="2000" b="1" kern="1200" dirty="0"/>
            <a:t> </a:t>
          </a:r>
          <a:r>
            <a:rPr lang="fr-FR" sz="2000" b="1" kern="1200" dirty="0" err="1"/>
            <a:t>Yera</a:t>
          </a:r>
          <a:endParaRPr lang="en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Wingdings" panose="05000000000000000000" pitchFamily="2" charset="2"/>
            <a:buChar char="v"/>
          </a:pPr>
          <a:r>
            <a:rPr lang="fr-FR" sz="1800" b="1" kern="1200" dirty="0" err="1"/>
            <a:t>Kwemera</a:t>
          </a:r>
          <a:r>
            <a:rPr lang="fr-FR" sz="1800" b="1" kern="1200" dirty="0"/>
            <a:t> </a:t>
          </a:r>
          <a:r>
            <a:rPr lang="fr-FR" sz="1800" b="1" kern="1200" dirty="0" err="1"/>
            <a:t>ihamagarwa</a:t>
          </a:r>
          <a:r>
            <a:rPr lang="fr-FR" sz="1800" b="1" kern="1200" dirty="0"/>
            <a:t> </a:t>
          </a:r>
          <a:r>
            <a:rPr lang="fr-FR" sz="1800" b="1" kern="1200" dirty="0" err="1"/>
            <a:t>ryawe</a:t>
          </a:r>
          <a:endParaRPr lang="en" sz="1800" b="1" kern="1200" dirty="0"/>
        </a:p>
      </dsp:txBody>
      <dsp:txXfrm>
        <a:off x="100045" y="51655"/>
        <a:ext cx="3533645" cy="1266402"/>
      </dsp:txXfrm>
    </dsp:sp>
    <dsp:sp modelId="{2E77BF75-0DC1-4AA3-82B6-0512B93EA031}">
      <dsp:nvSpPr>
        <dsp:cNvPr id="0" name=""/>
        <dsp:cNvSpPr/>
      </dsp:nvSpPr>
      <dsp:spPr>
        <a:xfrm>
          <a:off x="69660" y="909516"/>
          <a:ext cx="3594415" cy="557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Inkumi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(Mt. 25, 1-13)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60" y="909516"/>
        <a:ext cx="2531278" cy="557618"/>
      </dsp:txXfrm>
    </dsp:sp>
    <dsp:sp modelId="{E97539B9-1540-4C9F-9989-EB9FFB30588C}">
      <dsp:nvSpPr>
        <dsp:cNvPr id="0" name=""/>
        <dsp:cNvSpPr/>
      </dsp:nvSpPr>
      <dsp:spPr>
        <a:xfrm>
          <a:off x="3131988" y="249092"/>
          <a:ext cx="1494195" cy="1708699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F5A3B-B13A-445E-82FB-8A240A914B89}">
      <dsp:nvSpPr>
        <dsp:cNvPr id="0" name=""/>
        <dsp:cNvSpPr/>
      </dsp:nvSpPr>
      <dsp:spPr>
        <a:xfrm>
          <a:off x="106053" y="2060771"/>
          <a:ext cx="3594415" cy="17020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C197B"/>
            </a:buClr>
            <a:buFont typeface="Wingdings" panose="05000000000000000000" pitchFamily="2" charset="2"/>
            <a:buChar char="v"/>
          </a:pPr>
          <a:r>
            <a:rPr lang="fr-FR" sz="2000" b="1" kern="1200" dirty="0" err="1"/>
            <a:t>Buri</a:t>
          </a:r>
          <a:r>
            <a:rPr lang="fr-FR" sz="2000" b="1" kern="1200" dirty="0"/>
            <a:t> </a:t>
          </a:r>
          <a:r>
            <a:rPr lang="fr-FR" sz="2000" b="1" kern="1200" dirty="0" err="1"/>
            <a:t>wese</a:t>
          </a:r>
          <a:r>
            <a:rPr lang="fr-FR" sz="2000" b="1" kern="1200" dirty="0"/>
            <a:t> </a:t>
          </a:r>
          <a:r>
            <a:rPr lang="fr-FR" sz="2000" b="1" kern="1200" dirty="0" err="1"/>
            <a:t>yaratumiwe</a:t>
          </a:r>
          <a:r>
            <a:rPr lang="fr-FR" sz="2000" b="1" kern="1200" dirty="0"/>
            <a:t> mu </a:t>
          </a:r>
          <a:r>
            <a:rPr lang="fr-FR" sz="2000" b="1" kern="1200" dirty="0" err="1"/>
            <a:t>bukwe</a:t>
          </a:r>
          <a:endParaRPr lang="en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70C0"/>
            </a:buClr>
            <a:buFont typeface="Wingdings" panose="05000000000000000000" pitchFamily="2" charset="2"/>
            <a:buChar char="v"/>
          </a:pPr>
          <a:r>
            <a:rPr lang="fr-FR" sz="2000" b="1" kern="1200" dirty="0" err="1"/>
            <a:t>Dutegerezwa</a:t>
          </a:r>
          <a:r>
            <a:rPr lang="fr-FR" sz="2000" b="1" kern="1200" dirty="0"/>
            <a:t> </a:t>
          </a:r>
          <a:r>
            <a:rPr lang="fr-FR" sz="2000" b="1" kern="1200" dirty="0" err="1"/>
            <a:t>kwambara</a:t>
          </a:r>
          <a:r>
            <a:rPr lang="fr-FR" sz="2000" b="1" kern="1200" dirty="0"/>
            <a:t> </a:t>
          </a:r>
          <a:r>
            <a:rPr lang="fr-FR" sz="2000" b="1" kern="1200" dirty="0" err="1"/>
            <a:t>Kristo</a:t>
          </a:r>
          <a:endParaRPr lang="en" sz="2000" b="1" kern="1200" dirty="0"/>
        </a:p>
      </dsp:txBody>
      <dsp:txXfrm>
        <a:off x="145933" y="2100651"/>
        <a:ext cx="3514655" cy="1662128"/>
      </dsp:txXfrm>
    </dsp:sp>
    <dsp:sp modelId="{E44CB021-F846-4962-9CFB-656934B13A84}">
      <dsp:nvSpPr>
        <dsp:cNvPr id="0" name=""/>
        <dsp:cNvSpPr/>
      </dsp:nvSpPr>
      <dsp:spPr>
        <a:xfrm>
          <a:off x="106053" y="3396812"/>
          <a:ext cx="3594415" cy="984776"/>
        </a:xfrm>
        <a:prstGeom prst="rect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 w="55000" cap="flat" cmpd="thickThin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Abashitsi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batabibereye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(Mt. 22, 1-14)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053" y="3396812"/>
        <a:ext cx="2531278" cy="984776"/>
      </dsp:txXfrm>
    </dsp:sp>
    <dsp:sp modelId="{A23ED142-F531-4560-A974-459511B6ECF9}">
      <dsp:nvSpPr>
        <dsp:cNvPr id="0" name=""/>
        <dsp:cNvSpPr/>
      </dsp:nvSpPr>
      <dsp:spPr>
        <a:xfrm>
          <a:off x="3131988" y="2783860"/>
          <a:ext cx="1494195" cy="1708699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C5298-0F01-9484-71B8-EEB67D8A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93AAC-83DC-2620-0A01-F6607638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98016-5EBB-DE4D-66EE-3BD37D9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1F182-FD76-20C2-6521-35F431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27725-A76F-D4B9-C627-907F5E1F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1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ADB6-71B1-A26C-9874-ABBFABB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665DE6-7951-E875-917B-48891517C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AEDF0-2D07-96EB-4552-CFBF5D43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674B-6563-1F38-5194-4E3887AB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3B0C-9751-9A41-E3DD-83E05C5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5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95267-902D-3805-69BE-4D1315429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FC44-83A6-7D08-116D-F479E7288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EA185-6435-FA50-F80E-7454104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8A7B6-CF40-0B33-760C-FFA17EC0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4EA69-E51E-D089-6BE9-0647FED2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6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C5298-0F01-9484-71B8-EEB67D8A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93AAC-83DC-2620-0A01-F6607638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98016-5EBB-DE4D-66EE-3BD37D9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1F182-FD76-20C2-6521-35F431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27725-A76F-D4B9-C627-907F5E1F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A2A51-5F1A-9C8D-E0B3-8A3143CD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1BDEE-E59F-92CB-6DEF-F6152B58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16903-6BFC-00C5-BF73-CC575E11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B6515-9E22-60AF-78DE-5EE99AE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A780-C8C5-2EDB-E463-AB1FBA42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E915D-1A11-604B-4610-9F7916F4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3615D-26DE-CEAC-B338-D4335687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F6A5B-E5CE-BF3A-373C-59967343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30404-8179-E5B5-6289-B8814E3C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3325F-9E92-4654-E6FD-6F97E94E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EBA0D-2A61-247A-EEDC-32E6FAB3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9A97C-20F3-4AA9-C610-695F86F5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87D76-2984-B3ED-41ED-448E5F7C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A0C6E-D851-42EB-6BAE-B2E8654E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142512-B3A2-CB24-499C-DE92B6D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8EFBA-65E2-4562-A0C1-9EF41EB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4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7D7E-1E0A-1514-4905-382E8EAB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D2EB3-9B91-AB50-1E13-E8641574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8333D-87CA-3E2B-A6EE-00C50A289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DAD67E-B13B-72B8-5981-7A4BB98C9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414C14-8B3E-7459-2939-FCC088FF4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BA036-C279-8806-3F22-84409A06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9BEE6-662D-434E-7CAD-24AB885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627AAE-CAAE-CED7-3E12-04DAB1C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9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35917-68B1-9FED-8402-7FFE92F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F1593-B582-2040-85A8-F294D376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06C0B-7324-1EB9-13AE-9E9F1A1C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1B6537-7EB0-D429-3C68-2C0EA67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4ED92A-4096-E8FC-8FA5-A8883A4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A7E302-1782-1195-031C-34C23A3F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771C8F-403F-3AA1-2050-21E5758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1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62BFA-4A47-5815-BA1A-40DE8DC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30A4E-4848-8B36-4DFC-67D022D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E514B-BEE9-999E-EC37-8C57E41E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ADE522-AC09-B99A-E1D1-20B32D3C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FDE06-D9DC-38F8-CF80-C7A69CCD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042A5-1403-5DE0-0905-DEB9FFA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0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A2A51-5F1A-9C8D-E0B3-8A3143CD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1BDEE-E59F-92CB-6DEF-F6152B58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16903-6BFC-00C5-BF73-CC575E11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B6515-9E22-60AF-78DE-5EE99AE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A780-C8C5-2EDB-E463-AB1FBA42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9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973C8-5E9F-EA49-7F5B-2477AD70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FCE7AA-FDFF-6392-C958-31A46C01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704B7E-BF44-7C89-6230-AB693639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BED4A-C76C-6286-AA46-9E088CA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FA479-E1CC-8D22-03EB-6DD6E8B0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B1AF2-3EFF-EEA8-B526-A7F3B33E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ADB6-71B1-A26C-9874-ABBFABB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665DE6-7951-E875-917B-48891517C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AEDF0-2D07-96EB-4552-CFBF5D43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674B-6563-1F38-5194-4E3887AB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3B0C-9751-9A41-E3DD-83E05C5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95267-902D-3805-69BE-4D1315429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FC44-83A6-7D08-116D-F479E7288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EA185-6435-FA50-F80E-7454104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8A7B6-CF40-0B33-760C-FFA17EC0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4EA69-E51E-D089-6BE9-0647FED2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7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33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987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450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089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912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41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3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E915D-1A11-604B-4610-9F7916F4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3615D-26DE-CEAC-B338-D4335687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F6A5B-E5CE-BF3A-373C-59967343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30404-8179-E5B5-6289-B8814E3C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3325F-9E92-4654-E6FD-6F97E94E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2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54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0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218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1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EBA0D-2A61-247A-EEDC-32E6FAB3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9A97C-20F3-4AA9-C610-695F86F5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87D76-2984-B3ED-41ED-448E5F7C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A0C6E-D851-42EB-6BAE-B2E8654E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142512-B3A2-CB24-499C-DE92B6D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8EFBA-65E2-4562-A0C1-9EF41EB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7D7E-1E0A-1514-4905-382E8EAB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D2EB3-9B91-AB50-1E13-E8641574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8333D-87CA-3E2B-A6EE-00C50A289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DAD67E-B13B-72B8-5981-7A4BB98C9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414C14-8B3E-7459-2939-FCC088FF4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BA036-C279-8806-3F22-84409A06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9BEE6-662D-434E-7CAD-24AB885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627AAE-CAAE-CED7-3E12-04DAB1C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35917-68B1-9FED-8402-7FFE92F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F1593-B582-2040-85A8-F294D376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06C0B-7324-1EB9-13AE-9E9F1A1C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1B6537-7EB0-D429-3C68-2C0EA67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4ED92A-4096-E8FC-8FA5-A8883A4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A7E302-1782-1195-031C-34C23A3F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771C8F-403F-3AA1-2050-21E5758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8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62BFA-4A47-5815-BA1A-40DE8DC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30A4E-4848-8B36-4DFC-67D022D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E514B-BEE9-999E-EC37-8C57E41E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ADE522-AC09-B99A-E1D1-20B32D3C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FDE06-D9DC-38F8-CF80-C7A69CCD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042A5-1403-5DE0-0905-DEB9FFA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973C8-5E9F-EA49-7F5B-2477AD70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FCE7AA-FDFF-6392-C958-31A46C01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704B7E-BF44-7C89-6230-AB693639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BED4A-C76C-6286-AA46-9E088CA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FA479-E1CC-8D22-03EB-6DD6E8B0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B1AF2-3EFF-EEA8-B526-A7F3B33E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6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67CFBB-8DB3-8DEF-479A-EA7EB2DF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DF2F3-7D3B-B41D-8E14-968DB722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D9B85-C699-F8BE-4C57-A3B66E9DB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9A512-5869-42F2-93EA-411B205A517C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A534A-CA0E-5D8C-2382-49CBC5B6A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76786-49DC-D0DB-C293-2A4C28897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448A61-82C9-43BA-8CF8-0D6221EB5F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49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67CFBB-8DB3-8DEF-479A-EA7EB2DF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DF2F3-7D3B-B41D-8E14-968DB722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D9B85-C699-F8BE-4C57-A3B66E9DB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A534A-CA0E-5D8C-2382-49CBC5B6A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76786-49DC-D0DB-C293-2A4C28897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0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7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FB23AB-527D-DD6A-BF47-5F9DDAFE8650}"/>
              </a:ext>
            </a:extLst>
          </p:cNvPr>
          <p:cNvSpPr txBox="1"/>
          <p:nvPr/>
        </p:nvSpPr>
        <p:spPr>
          <a:xfrm>
            <a:off x="6839053" y="98860"/>
            <a:ext cx="52855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>
              <a:defRPr/>
            </a:pPr>
            <a:r>
              <a:rPr lang="fr-FR" sz="6000" b="1" dirty="0">
                <a:ln w="12700" cmpd="sng">
                  <a:solidFill>
                    <a:srgbClr val="FFFF66"/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lumMod val="5000"/>
                        <a:lumOff val="95000"/>
                      </a:srgbClr>
                    </a:gs>
                    <a:gs pos="74000">
                      <a:srgbClr val="FFFF66">
                        <a:lumMod val="45000"/>
                        <a:lumOff val="55000"/>
                      </a:srgbClr>
                    </a:gs>
                    <a:gs pos="83000">
                      <a:srgbClr val="FFFF66">
                        <a:lumMod val="45000"/>
                        <a:lumOff val="55000"/>
                      </a:srgbClr>
                    </a:gs>
                    <a:gs pos="100000">
                      <a:srgbClr val="FFFF66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</a:rPr>
              <a:t>AMASHUSHO </a:t>
            </a:r>
            <a:r>
              <a:rPr lang="en-US" sz="6000" b="1" dirty="0">
                <a:ln w="12700" cmpd="sng">
                  <a:solidFill>
                    <a:srgbClr val="FFFF66"/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lumMod val="5000"/>
                        <a:lumOff val="95000"/>
                      </a:srgbClr>
                    </a:gs>
                    <a:gs pos="74000">
                      <a:srgbClr val="FFFF66">
                        <a:lumMod val="45000"/>
                        <a:lumOff val="55000"/>
                      </a:srgbClr>
                    </a:gs>
                    <a:gs pos="83000">
                      <a:srgbClr val="FFFF66">
                        <a:lumMod val="45000"/>
                        <a:lumOff val="55000"/>
                      </a:srgbClr>
                    </a:gs>
                    <a:gs pos="100000">
                      <a:srgbClr val="FFFF66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fr-FR" sz="6000" b="1" dirty="0">
                <a:ln w="12700" cmpd="sng">
                  <a:solidFill>
                    <a:srgbClr val="FFFF66"/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lumMod val="5000"/>
                        <a:lumOff val="95000"/>
                      </a:srgbClr>
                    </a:gs>
                    <a:gs pos="74000">
                      <a:srgbClr val="FFFF66">
                        <a:lumMod val="45000"/>
                        <a:lumOff val="55000"/>
                      </a:srgbClr>
                    </a:gs>
                    <a:gs pos="83000">
                      <a:srgbClr val="FFFF66">
                        <a:lumMod val="45000"/>
                        <a:lumOff val="55000"/>
                      </a:srgbClr>
                    </a:gs>
                    <a:gs pos="100000">
                      <a:srgbClr val="FFFF66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</a:rPr>
              <a:t>AVUYE KU</a:t>
            </a:r>
            <a:r>
              <a:rPr lang="en-US" sz="6000" b="1" dirty="0">
                <a:ln w="12700" cmpd="sng">
                  <a:solidFill>
                    <a:srgbClr val="FFFF66"/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lumMod val="5000"/>
                        <a:lumOff val="95000"/>
                      </a:srgbClr>
                    </a:gs>
                    <a:gs pos="74000">
                      <a:srgbClr val="FFFF66">
                        <a:lumMod val="45000"/>
                        <a:lumOff val="55000"/>
                      </a:srgbClr>
                    </a:gs>
                    <a:gs pos="83000">
                      <a:srgbClr val="FFFF66">
                        <a:lumMod val="45000"/>
                        <a:lumOff val="55000"/>
                      </a:srgbClr>
                    </a:gs>
                    <a:gs pos="100000">
                      <a:srgbClr val="FFFF66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</a:rPr>
              <a:t> </a:t>
            </a:r>
            <a:r>
              <a:rPr lang="fr-FR" sz="6000" b="1" dirty="0">
                <a:ln w="12700" cmpd="sng">
                  <a:solidFill>
                    <a:srgbClr val="FFFF66"/>
                  </a:solidFill>
                  <a:prstDash val="solid"/>
                </a:ln>
                <a:gradFill flip="none" rotWithShape="1">
                  <a:gsLst>
                    <a:gs pos="0">
                      <a:srgbClr val="FFFF66">
                        <a:lumMod val="5000"/>
                        <a:lumOff val="95000"/>
                      </a:srgbClr>
                    </a:gs>
                    <a:gs pos="74000">
                      <a:srgbClr val="FFFF66">
                        <a:lumMod val="45000"/>
                        <a:lumOff val="55000"/>
                      </a:srgbClr>
                    </a:gs>
                    <a:gs pos="83000">
                      <a:srgbClr val="FFFF66">
                        <a:lumMod val="45000"/>
                        <a:lumOff val="55000"/>
                      </a:srgbClr>
                    </a:gs>
                    <a:gs pos="100000">
                      <a:srgbClr val="FFFF66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</a:rPr>
              <a:t>BUGENI</a:t>
            </a:r>
            <a:endParaRPr kumimoji="0" lang="en" sz="6000" b="1" i="0" u="none" strike="noStrike" kern="1200" cap="none" spc="0" normalizeH="0" baseline="0" noProof="0" dirty="0">
              <a:ln w="12700" cmpd="sng">
                <a:solidFill>
                  <a:srgbClr val="FFFF66"/>
                </a:solidFill>
                <a:prstDash val="solid"/>
              </a:ln>
              <a:gradFill flip="none" rotWithShape="1">
                <a:gsLst>
                  <a:gs pos="0">
                    <a:srgbClr val="FFFF66">
                      <a:lumMod val="5000"/>
                      <a:lumOff val="95000"/>
                    </a:srgbClr>
                  </a:gs>
                  <a:gs pos="74000">
                    <a:srgbClr val="FFFF66">
                      <a:lumMod val="45000"/>
                      <a:lumOff val="55000"/>
                    </a:srgbClr>
                  </a:gs>
                  <a:gs pos="83000">
                    <a:srgbClr val="FFFF66">
                      <a:lumMod val="45000"/>
                      <a:lumOff val="55000"/>
                    </a:srgbClr>
                  </a:gs>
                  <a:gs pos="100000">
                    <a:srgbClr val="FFFF66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6A8FA1-E046-0B08-3D91-A9C62DFBC4D1}"/>
              </a:ext>
            </a:extLst>
          </p:cNvPr>
          <p:cNvSpPr txBox="1"/>
          <p:nvPr/>
        </p:nvSpPr>
        <p:spPr>
          <a:xfrm>
            <a:off x="77003" y="98860"/>
            <a:ext cx="230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Ici</a:t>
            </a:r>
            <a:r>
              <a:rPr lang="fr-FR" sz="1600" b="1" dirty="0" err="1"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gwa</a:t>
            </a:r>
            <a:r>
              <a:rPr lang="fr-FR" sz="1600" b="1" dirty="0"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ca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3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kuwa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19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Ndamukiza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2025</a:t>
            </a:r>
          </a:p>
        </p:txBody>
      </p:sp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7337A8E-8F2F-2737-DA0F-9F41A641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2" r="8902" b="4447"/>
          <a:stretch/>
        </p:blipFill>
        <p:spPr>
          <a:xfrm>
            <a:off x="8291034" y="3182246"/>
            <a:ext cx="3686180" cy="3148215"/>
          </a:xfrm>
          <a:prstGeom prst="roundRect">
            <a:avLst>
              <a:gd name="adj" fmla="val 76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69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94F1A56-F26D-205D-B78A-1063F366F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904875"/>
          </a:xfrm>
          <a:prstGeom prst="rect">
            <a:avLst/>
          </a:prstGeom>
          <a:blipFill dpi="0" rotWithShape="1">
            <a:blip r:embed="rId3"/>
            <a:srcRect/>
            <a:stretch>
              <a:fillRect t="-35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3C82EE-E542-2300-B122-77FEA9383C9C}"/>
              </a:ext>
            </a:extLst>
          </p:cNvPr>
          <p:cNvSpPr txBox="1"/>
          <p:nvPr/>
        </p:nvSpPr>
        <p:spPr>
          <a:xfrm>
            <a:off x="0" y="-6062"/>
            <a:ext cx="49815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r="2640000" algn="bl" rotWithShape="0">
                    <a:schemeClr val="accent1"/>
                  </a:outerShdw>
                </a:effectLst>
              </a:rPr>
              <a:t>REBEK</a:t>
            </a:r>
            <a:r>
              <a:rPr lang="fr-FR" sz="5400" b="1" spc="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r="2640000" algn="bl" rotWithShape="0">
                    <a:schemeClr val="accent1"/>
                  </a:outerShdw>
                </a:effectLst>
              </a:rPr>
              <a:t>A</a:t>
            </a:r>
            <a:endParaRPr lang="en" sz="5400" b="1" spc="6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E27972-5FB4-1401-EE57-2D317AE556CA}"/>
              </a:ext>
            </a:extLst>
          </p:cNvPr>
          <p:cNvSpPr txBox="1"/>
          <p:nvPr/>
        </p:nvSpPr>
        <p:spPr>
          <a:xfrm>
            <a:off x="4981575" y="129272"/>
            <a:ext cx="7210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Bahamagara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Rebeka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baramubaza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bat'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Uremera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kujana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n'uyu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mugabo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arabishura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Ndemeye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Itanguriro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24:58)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F5FC6A-C89B-8142-59B5-6516EC8A6880}"/>
              </a:ext>
            </a:extLst>
          </p:cNvPr>
          <p:cNvSpPr txBox="1"/>
          <p:nvPr/>
        </p:nvSpPr>
        <p:spPr>
          <a:xfrm>
            <a:off x="4314825" y="911170"/>
            <a:ext cx="7877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Hakurikijwe</a:t>
            </a:r>
            <a:r>
              <a:rPr lang="fr-FR" sz="2000" b="1" dirty="0"/>
              <a:t> </a:t>
            </a:r>
            <a:r>
              <a:rPr lang="fr-FR" sz="2000" b="1" dirty="0" err="1"/>
              <a:t>umugenzo</a:t>
            </a:r>
            <a:r>
              <a:rPr lang="fr-FR" sz="2000" b="1" dirty="0"/>
              <a:t> </a:t>
            </a:r>
            <a:r>
              <a:rPr lang="fr-FR" sz="2000" b="1" dirty="0" err="1"/>
              <a:t>wo</a:t>
            </a:r>
            <a:r>
              <a:rPr lang="fr-FR" sz="2000" b="1" dirty="0"/>
              <a:t> mu </a:t>
            </a:r>
            <a:r>
              <a:rPr lang="fr-FR" sz="2000" b="1" dirty="0" err="1"/>
              <a:t>gihe</a:t>
            </a:r>
            <a:r>
              <a:rPr lang="fr-FR" sz="2000" b="1" dirty="0"/>
              <a:t> </a:t>
            </a:r>
            <a:r>
              <a:rPr lang="fr-FR" sz="2000" b="1" dirty="0" err="1"/>
              <a:t>ciwe</a:t>
            </a:r>
            <a:r>
              <a:rPr lang="fr-FR" sz="2000" b="1" dirty="0"/>
              <a:t>, </a:t>
            </a:r>
            <a:r>
              <a:rPr lang="fr-FR" sz="2000" b="1" dirty="0" err="1"/>
              <a:t>Aburahamu</a:t>
            </a:r>
            <a:r>
              <a:rPr lang="fr-FR" sz="2000" b="1" dirty="0"/>
              <a:t> </a:t>
            </a:r>
            <a:r>
              <a:rPr lang="fr-FR" sz="2000" b="1" dirty="0" err="1"/>
              <a:t>yaragiye</a:t>
            </a:r>
            <a:r>
              <a:rPr lang="fr-FR" sz="2000" b="1" dirty="0"/>
              <a:t> </a:t>
            </a:r>
            <a:r>
              <a:rPr lang="fr-FR" sz="2000" b="1" dirty="0" err="1"/>
              <a:t>kuronderera</a:t>
            </a:r>
            <a:r>
              <a:rPr lang="fr-FR" sz="2000" b="1" dirty="0"/>
              <a:t> </a:t>
            </a: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umuhungu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 </a:t>
            </a:r>
            <a:r>
              <a:rPr lang="fr-FR" sz="2000" b="1" dirty="0" err="1"/>
              <a:t>Isaka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ntiyashaka</a:t>
            </a:r>
            <a:r>
              <a:rPr lang="fr-FR" sz="2000" b="1" dirty="0"/>
              <a:t> ko </a:t>
            </a:r>
            <a:r>
              <a:rPr lang="fr-FR" sz="2000" b="1" dirty="0" err="1"/>
              <a:t>umuhungu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 </a:t>
            </a:r>
            <a:r>
              <a:rPr lang="fr-FR" sz="2000" b="1" dirty="0" err="1"/>
              <a:t>arongora</a:t>
            </a:r>
            <a:r>
              <a:rPr lang="fr-FR" sz="2000" b="1" dirty="0"/>
              <a:t> n’</a:t>
            </a:r>
            <a:r>
              <a:rPr lang="fr-FR" sz="2000" b="1" dirty="0" err="1"/>
              <a:t>umwe</a:t>
            </a:r>
            <a:r>
              <a:rPr lang="fr-FR" sz="2000" b="1" dirty="0"/>
              <a:t> mu </a:t>
            </a:r>
            <a:r>
              <a:rPr lang="fr-FR" sz="2000" b="1" dirty="0" err="1"/>
              <a:t>bagore</a:t>
            </a:r>
            <a:r>
              <a:rPr lang="fr-FR" sz="2000" b="1" dirty="0"/>
              <a:t> </a:t>
            </a:r>
            <a:r>
              <a:rPr lang="fr-FR" sz="2000" b="1" dirty="0" err="1"/>
              <a:t>b'abanyakananikazi</a:t>
            </a:r>
            <a:r>
              <a:rPr lang="fr-FR" sz="2000" b="1" dirty="0"/>
              <a:t>, </a:t>
            </a:r>
            <a:r>
              <a:rPr lang="fr-FR" sz="2000" b="1" dirty="0" err="1"/>
              <a:t>ahubwo</a:t>
            </a:r>
            <a:r>
              <a:rPr lang="fr-FR" sz="2000" b="1" dirty="0"/>
              <a:t> </a:t>
            </a:r>
            <a:r>
              <a:rPr lang="fr-FR" sz="2000" b="1" dirty="0" err="1"/>
              <a:t>yashaka</a:t>
            </a:r>
            <a:r>
              <a:rPr lang="fr-FR" sz="2000" b="1" dirty="0"/>
              <a:t> ko </a:t>
            </a:r>
            <a:r>
              <a:rPr lang="fr-FR" sz="2000" b="1" dirty="0" err="1"/>
              <a:t>arongora</a:t>
            </a:r>
            <a:r>
              <a:rPr lang="fr-FR" sz="2000" b="1" dirty="0"/>
              <a:t> </a:t>
            </a:r>
            <a:r>
              <a:rPr lang="fr-FR" sz="2000" b="1" dirty="0" err="1"/>
              <a:t>umwe</a:t>
            </a:r>
            <a:r>
              <a:rPr lang="fr-FR" sz="2000" b="1" dirty="0"/>
              <a:t> mu </a:t>
            </a:r>
            <a:r>
              <a:rPr lang="fr-FR" sz="2000" b="1" dirty="0" err="1"/>
              <a:t>ncuti</a:t>
            </a:r>
            <a:r>
              <a:rPr lang="fr-FR" sz="2000" b="1" dirty="0"/>
              <a:t> </a:t>
            </a:r>
            <a:r>
              <a:rPr lang="fr-FR" sz="2000" b="1" dirty="0" err="1"/>
              <a:t>ziwe</a:t>
            </a:r>
            <a:r>
              <a:rPr lang="fr-FR" sz="2000" b="1" dirty="0"/>
              <a:t>, baba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bilometero</a:t>
            </a:r>
            <a:r>
              <a:rPr lang="fr-FR" sz="2000" b="1" dirty="0"/>
              <a:t> </a:t>
            </a:r>
            <a:r>
              <a:rPr lang="fr-FR" sz="2000" b="1" dirty="0" err="1"/>
              <a:t>ibihumbi</a:t>
            </a:r>
            <a:r>
              <a:rPr lang="fr-FR" sz="2000" b="1" dirty="0"/>
              <a:t> n’</a:t>
            </a:r>
            <a:r>
              <a:rPr lang="fr-FR" sz="2000" b="1" dirty="0" err="1"/>
              <a:t>ibihumbi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24:2-3).</a:t>
            </a:r>
            <a:endParaRPr lang="en" sz="2000" b="1" dirty="0"/>
          </a:p>
        </p:txBody>
      </p:sp>
      <p:pic>
        <p:nvPicPr>
          <p:cNvPr id="6" name="Imagen 5" descr="Imagen que contiene texto, cebra, hombre, grupo&#10;&#10;El contenido generado por IA puede ser incorrecto.">
            <a:extLst>
              <a:ext uri="{FF2B5EF4-FFF2-40B4-BE49-F238E27FC236}">
                <a16:creationId xmlns:a16="http://schemas.microsoft.com/office/drawing/2014/main" id="{AF5F1E8E-A65D-A3FA-7C05-5C5D20C05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058406"/>
            <a:ext cx="4019550" cy="3014663"/>
          </a:xfrm>
          <a:prstGeom prst="roundRect">
            <a:avLst>
              <a:gd name="adj" fmla="val 11111"/>
            </a:avLst>
          </a:prstGeom>
          <a:ln w="127000" cap="rnd">
            <a:solidFill>
              <a:srgbClr val="FF66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10461E-3F91-E2A5-BE5E-B849F6CDA790}"/>
              </a:ext>
            </a:extLst>
          </p:cNvPr>
          <p:cNvSpPr txBox="1"/>
          <p:nvPr/>
        </p:nvSpPr>
        <p:spPr>
          <a:xfrm>
            <a:off x="0" y="4106717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Uko</a:t>
            </a:r>
            <a:r>
              <a:rPr lang="fr-FR" sz="2000" b="1" dirty="0"/>
              <a:t> ni ko </a:t>
            </a:r>
            <a:r>
              <a:rPr lang="fr-FR" sz="2000" b="1" dirty="0" err="1"/>
              <a:t>amateka</a:t>
            </a:r>
            <a:r>
              <a:rPr lang="fr-FR" sz="2000" b="1" dirty="0"/>
              <a:t> y'</a:t>
            </a:r>
            <a:r>
              <a:rPr lang="fr-FR" sz="2000" b="1" dirty="0" err="1"/>
              <a:t>Ishengero</a:t>
            </a:r>
            <a:r>
              <a:rPr lang="fr-FR" sz="2000" b="1" dirty="0"/>
              <a:t> </a:t>
            </a:r>
            <a:r>
              <a:rPr lang="fr-FR" sz="2000" b="1" dirty="0" err="1"/>
              <a:t>yagenze</a:t>
            </a:r>
            <a:r>
              <a:rPr lang="fr-FR" sz="2000" b="1" dirty="0"/>
              <a:t>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ryagirana</a:t>
            </a:r>
            <a:r>
              <a:rPr lang="fr-FR" sz="2000" b="1" dirty="0"/>
              <a:t> </a:t>
            </a:r>
            <a:r>
              <a:rPr lang="fr-FR" sz="2000" b="1" dirty="0" err="1"/>
              <a:t>amasezerano</a:t>
            </a:r>
            <a:r>
              <a:rPr lang="fr-FR" sz="2000" b="1" dirty="0"/>
              <a:t> y'"</a:t>
            </a:r>
            <a:r>
              <a:rPr lang="fr-FR" sz="2000" b="1" dirty="0" err="1"/>
              <a:t>ubugeni</a:t>
            </a:r>
            <a:r>
              <a:rPr lang="fr-FR" sz="2000" b="1" dirty="0"/>
              <a:t>" n'</a:t>
            </a:r>
            <a:r>
              <a:rPr lang="fr-FR" sz="2000" b="1" dirty="0" err="1"/>
              <a:t>amahanga</a:t>
            </a:r>
            <a:r>
              <a:rPr lang="fr-FR" sz="2000" b="1" dirty="0"/>
              <a:t> y'</a:t>
            </a:r>
            <a:r>
              <a:rPr lang="fr-FR" sz="2000" b="1" dirty="0" err="1"/>
              <a:t>iyi</a:t>
            </a:r>
            <a:r>
              <a:rPr lang="fr-FR" sz="2000" b="1" dirty="0"/>
              <a:t> si.  </a:t>
            </a:r>
            <a:r>
              <a:rPr lang="fr-FR" sz="2000" b="1" dirty="0" err="1"/>
              <a:t>Buhorobuhoro</a:t>
            </a:r>
            <a:r>
              <a:rPr lang="fr-FR" sz="2000" b="1" dirty="0"/>
              <a:t>, </a:t>
            </a:r>
            <a:r>
              <a:rPr lang="fr-FR" sz="2000" b="1" dirty="0" err="1"/>
              <a:t>ryitandukanije</a:t>
            </a:r>
            <a:r>
              <a:rPr lang="fr-FR" sz="2000" b="1" dirty="0"/>
              <a:t> n’</a:t>
            </a:r>
            <a:r>
              <a:rPr lang="fr-FR" sz="2000" b="1" dirty="0" err="1"/>
              <a:t>ukwizera</a:t>
            </a:r>
            <a:r>
              <a:rPr lang="fr-FR" sz="2000" b="1" dirty="0"/>
              <a:t> </a:t>
            </a:r>
            <a:r>
              <a:rPr lang="fr-FR" sz="2000" b="1" dirty="0" err="1"/>
              <a:t>kw’ukuri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12" name="Imagen 11" descr="Dibujo de una mujer&#10;&#10;El contenido generado por IA puede ser incorrecto.">
            <a:extLst>
              <a:ext uri="{FF2B5EF4-FFF2-40B4-BE49-F238E27FC236}">
                <a16:creationId xmlns:a16="http://schemas.microsoft.com/office/drawing/2014/main" id="{EB99CEBB-D98C-04AB-48FE-E3F8040E06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25" y="4106717"/>
            <a:ext cx="2895601" cy="2628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4FE335-401A-1B62-D66C-361282C486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6" b="4306"/>
          <a:stretch/>
        </p:blipFill>
        <p:spPr>
          <a:xfrm>
            <a:off x="10155800" y="4044886"/>
            <a:ext cx="1681251" cy="269000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622CA8-48A5-C93B-F051-E5CE63CACF4E}"/>
              </a:ext>
            </a:extLst>
          </p:cNvPr>
          <p:cNvSpPr txBox="1"/>
          <p:nvPr/>
        </p:nvSpPr>
        <p:spPr>
          <a:xfrm>
            <a:off x="4314823" y="2433091"/>
            <a:ext cx="7877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Impamvu</a:t>
            </a:r>
            <a:r>
              <a:rPr lang="fr-FR" sz="2000" b="1" dirty="0"/>
              <a:t> y’</a:t>
            </a: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iyihe</a:t>
            </a:r>
            <a:r>
              <a:rPr lang="fr-FR" sz="2000" b="1" dirty="0"/>
              <a:t>?  </a:t>
            </a:r>
            <a:r>
              <a:rPr lang="fr-FR" sz="2000" b="1" dirty="0" err="1"/>
              <a:t>Naho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abanyagasembwa</a:t>
            </a:r>
            <a:r>
              <a:rPr lang="fr-FR" sz="2000" b="1" dirty="0"/>
              <a:t>, </a:t>
            </a:r>
            <a:r>
              <a:rPr lang="fr-FR" sz="2000" b="1" dirty="0" err="1"/>
              <a:t>imiryango</a:t>
            </a:r>
            <a:r>
              <a:rPr lang="fr-FR" sz="2000" b="1" dirty="0"/>
              <a:t> </a:t>
            </a:r>
            <a:r>
              <a:rPr lang="fr-FR" sz="2000" b="1" dirty="0" err="1"/>
              <a:t>yiwe</a:t>
            </a:r>
            <a:r>
              <a:rPr lang="fr-FR" sz="2000" b="1" dirty="0"/>
              <a:t> </a:t>
            </a:r>
            <a:r>
              <a:rPr lang="fr-FR" sz="2000" b="1" dirty="0" err="1"/>
              <a:t>yasenga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y’</a:t>
            </a:r>
            <a:r>
              <a:rPr lang="fr-FR" sz="2000" b="1" dirty="0" err="1"/>
              <a:t>ukuri</a:t>
            </a:r>
            <a:r>
              <a:rPr lang="fr-FR" sz="2000" b="1" dirty="0"/>
              <a:t>, mu </a:t>
            </a:r>
            <a:r>
              <a:rPr lang="fr-FR" sz="2000" b="1" dirty="0" err="1"/>
              <a:t>gihe</a:t>
            </a:r>
            <a:r>
              <a:rPr lang="fr-FR" sz="2000" b="1" dirty="0"/>
              <a:t> </a:t>
            </a:r>
            <a:r>
              <a:rPr lang="fr-FR" sz="2000" b="1" dirty="0" err="1"/>
              <a:t>Abanyakanani</a:t>
            </a:r>
            <a:r>
              <a:rPr lang="fr-FR" sz="2000" b="1" dirty="0"/>
              <a:t>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bari</a:t>
            </a:r>
            <a:r>
              <a:rPr lang="fr-FR" sz="2000" b="1" dirty="0"/>
              <a:t> </a:t>
            </a:r>
            <a:r>
              <a:rPr lang="fr-FR" sz="2000" b="1" dirty="0" err="1"/>
              <a:t>barayihevye</a:t>
            </a:r>
            <a:r>
              <a:rPr lang="fr-FR" sz="2000" b="1" dirty="0"/>
              <a:t>. 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Isaka</a:t>
            </a:r>
            <a:r>
              <a:rPr lang="fr-FR" sz="2000" b="1" dirty="0"/>
              <a:t> </a:t>
            </a:r>
            <a:r>
              <a:rPr lang="fr-FR" sz="2000" b="1" dirty="0" err="1"/>
              <a:t>yubakana</a:t>
            </a:r>
            <a:r>
              <a:rPr lang="fr-FR" sz="2000" b="1" dirty="0"/>
              <a:t> n'</a:t>
            </a: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w’Umunyakananikazi</a:t>
            </a:r>
            <a:r>
              <a:rPr lang="fr-FR" sz="2000" b="1" dirty="0"/>
              <a:t>, </a:t>
            </a:r>
            <a:r>
              <a:rPr lang="fr-FR" sz="2000" b="1" dirty="0" err="1"/>
              <a:t>ubuzima</a:t>
            </a:r>
            <a:r>
              <a:rPr lang="fr-FR" sz="2000" b="1" dirty="0"/>
              <a:t> </a:t>
            </a:r>
            <a:r>
              <a:rPr lang="fr-FR" sz="2000" b="1" dirty="0" err="1"/>
              <a:t>bwiwe</a:t>
            </a:r>
            <a:r>
              <a:rPr lang="fr-FR" sz="2000" b="1" dirty="0"/>
              <a:t> </a:t>
            </a:r>
            <a:r>
              <a:rPr lang="fr-FR" sz="2000" b="1" dirty="0" err="1"/>
              <a:t>bwo</a:t>
            </a:r>
            <a:r>
              <a:rPr lang="fr-FR" sz="2000" b="1" dirty="0"/>
              <a:t> mu </a:t>
            </a:r>
            <a:r>
              <a:rPr lang="fr-FR" sz="2000" b="1" dirty="0" err="1"/>
              <a:t>vy’idini</a:t>
            </a:r>
            <a:r>
              <a:rPr lang="fr-FR" sz="2000" b="1" dirty="0"/>
              <a:t> </a:t>
            </a:r>
            <a:r>
              <a:rPr lang="fr-FR" sz="2000" b="1" dirty="0" err="1"/>
              <a:t>bwari</a:t>
            </a:r>
            <a:r>
              <a:rPr lang="fr-FR" sz="2000" b="1" dirty="0"/>
              <a:t> </a:t>
            </a:r>
            <a:r>
              <a:rPr lang="fr-FR" sz="2000" b="1" dirty="0" err="1"/>
              <a:t>kugabanuka</a:t>
            </a:r>
            <a:r>
              <a:rPr lang="fr-FR" sz="2000" b="1" dirty="0"/>
              <a:t> </a:t>
            </a:r>
            <a:r>
              <a:rPr lang="fr-FR" sz="2000" b="1" dirty="0" err="1"/>
              <a:t>kubera</a:t>
            </a:r>
            <a:r>
              <a:rPr lang="fr-FR" sz="2000" b="1" dirty="0"/>
              <a:t> </a:t>
            </a:r>
            <a:r>
              <a:rPr lang="fr-FR" sz="2000" b="1" dirty="0" err="1"/>
              <a:t>ubwaku</a:t>
            </a:r>
            <a:r>
              <a:rPr lang="fr-FR" sz="2000" b="1" dirty="0"/>
              <a:t> </a:t>
            </a:r>
            <a:r>
              <a:rPr lang="fr-FR" sz="2000" b="1" dirty="0" err="1"/>
              <a:t>bubi</a:t>
            </a:r>
            <a:r>
              <a:rPr lang="fr-FR" sz="2000" b="1" dirty="0"/>
              <a:t> </a:t>
            </a:r>
            <a:r>
              <a:rPr lang="fr-FR" sz="2000" b="1" dirty="0" err="1"/>
              <a:t>bw’umugore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43ED-64E5-02CF-A662-3532D549A74F}"/>
              </a:ext>
            </a:extLst>
          </p:cNvPr>
          <p:cNvSpPr txBox="1"/>
          <p:nvPr/>
        </p:nvSpPr>
        <p:spPr>
          <a:xfrm>
            <a:off x="0" y="5993446"/>
            <a:ext cx="67030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/>
              <a:t>Kuba</a:t>
            </a:r>
            <a:r>
              <a:rPr lang="en-US" b="1" noProof="0" dirty="0"/>
              <a:t> mu </a:t>
            </a:r>
            <a:r>
              <a:rPr lang="en-US" b="1" noProof="0" dirty="0" err="1"/>
              <a:t>bagize</a:t>
            </a:r>
            <a:r>
              <a:rPr lang="en-US" b="1" noProof="0" dirty="0"/>
              <a:t> </a:t>
            </a:r>
            <a:r>
              <a:rPr lang="en-US" b="1" noProof="0" dirty="0" err="1"/>
              <a:t>umugeni</a:t>
            </a:r>
            <a:r>
              <a:rPr lang="en-US" b="1" noProof="0" dirty="0"/>
              <a:t> </a:t>
            </a:r>
            <a:r>
              <a:rPr lang="en-US" b="1" noProof="0" dirty="0" err="1"/>
              <a:t>w’Imana</a:t>
            </a:r>
            <a:r>
              <a:rPr lang="en-US" b="1" noProof="0" dirty="0"/>
              <a:t> </a:t>
            </a:r>
            <a:r>
              <a:rPr lang="en-US" b="1" noProof="0" dirty="0" err="1"/>
              <a:t>w’umwizigirwa</a:t>
            </a:r>
            <a:r>
              <a:rPr lang="en-US" b="1" noProof="0" dirty="0"/>
              <a:t> </a:t>
            </a:r>
            <a:r>
              <a:rPr lang="en-US" b="1" noProof="0" dirty="0" err="1"/>
              <a:t>ni</a:t>
            </a:r>
            <a:r>
              <a:rPr lang="en-US" b="1" noProof="0" dirty="0"/>
              <a:t> </a:t>
            </a:r>
            <a:r>
              <a:rPr lang="en-US" b="1" noProof="0" dirty="0" err="1"/>
              <a:t>igikorwa</a:t>
            </a:r>
            <a:r>
              <a:rPr lang="en-US" b="1" noProof="0" dirty="0"/>
              <a:t> </a:t>
            </a:r>
            <a:r>
              <a:rPr lang="en-US" b="1" noProof="0" dirty="0" err="1"/>
              <a:t>umuntu</a:t>
            </a:r>
            <a:r>
              <a:rPr lang="en-US" b="1" noProof="0" dirty="0"/>
              <a:t> </a:t>
            </a:r>
            <a:r>
              <a:rPr lang="en-US" b="1" noProof="0" dirty="0" err="1"/>
              <a:t>akora</a:t>
            </a:r>
            <a:r>
              <a:rPr lang="en-US" b="1" noProof="0" dirty="0"/>
              <a:t> </a:t>
            </a:r>
            <a:r>
              <a:rPr lang="en-US" b="1" noProof="0" dirty="0" err="1"/>
              <a:t>abikunze</a:t>
            </a:r>
            <a:r>
              <a:rPr lang="en-US" b="1" noProof="0" dirty="0"/>
              <a:t>.  </a:t>
            </a:r>
            <a:r>
              <a:rPr lang="en-US" b="1" noProof="0" dirty="0" err="1"/>
              <a:t>Reka</a:t>
            </a:r>
            <a:r>
              <a:rPr lang="en-US" b="1" noProof="0" dirty="0"/>
              <a:t> </a:t>
            </a:r>
            <a:r>
              <a:rPr lang="en-US" b="1" noProof="0" dirty="0" err="1"/>
              <a:t>twemere</a:t>
            </a:r>
            <a:r>
              <a:rPr lang="en-US" b="1" noProof="0" dirty="0"/>
              <a:t> </a:t>
            </a:r>
            <a:r>
              <a:rPr lang="en-US" b="1" noProof="0" dirty="0" err="1"/>
              <a:t>urukundo</a:t>
            </a:r>
            <a:r>
              <a:rPr lang="en-US" b="1" noProof="0" dirty="0"/>
              <a:t> </a:t>
            </a:r>
            <a:r>
              <a:rPr lang="en-US" b="1" noProof="0" dirty="0" err="1"/>
              <a:t>rwa</a:t>
            </a:r>
            <a:r>
              <a:rPr lang="en-US" b="1" noProof="0" dirty="0"/>
              <a:t> </a:t>
            </a:r>
            <a:r>
              <a:rPr lang="en-US" b="1" noProof="0" dirty="0" err="1"/>
              <a:t>Yesu</a:t>
            </a:r>
            <a:r>
              <a:rPr lang="en-US" b="1" noProof="0" dirty="0"/>
              <a:t> </a:t>
            </a:r>
            <a:r>
              <a:rPr lang="en-US" b="1" noProof="0" dirty="0" err="1"/>
              <a:t>n'ijambo</a:t>
            </a:r>
            <a:r>
              <a:rPr lang="en-US" b="1" noProof="0" dirty="0"/>
              <a:t> </a:t>
            </a:r>
            <a:r>
              <a:rPr lang="en-US" b="1" noProof="0" dirty="0" err="1"/>
              <a:t>ritomoye</a:t>
            </a:r>
            <a:r>
              <a:rPr lang="en-US" b="1" noProof="0" dirty="0"/>
              <a:t> </a:t>
            </a:r>
            <a:r>
              <a:rPr lang="en-US" b="1" noProof="0" dirty="0" err="1"/>
              <a:t>ngo</a:t>
            </a:r>
            <a:r>
              <a:rPr lang="en-US" b="1" noProof="0" dirty="0"/>
              <a:t> "</a:t>
            </a:r>
            <a:r>
              <a:rPr lang="en-US" b="1" noProof="0" dirty="0" err="1"/>
              <a:t>Ndagenda</a:t>
            </a:r>
            <a:r>
              <a:rPr lang="en-US" b="1" noProof="0" dirty="0"/>
              <a:t>."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40247C-1123-E51F-32B4-770DF9B503CA}"/>
              </a:ext>
            </a:extLst>
          </p:cNvPr>
          <p:cNvSpPr txBox="1"/>
          <p:nvPr/>
        </p:nvSpPr>
        <p:spPr>
          <a:xfrm>
            <a:off x="0" y="5122381"/>
            <a:ext cx="72455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Ikindi</a:t>
            </a:r>
            <a:r>
              <a:rPr lang="fr-FR" sz="2000" b="1" dirty="0"/>
              <a:t> </a:t>
            </a:r>
            <a:r>
              <a:rPr lang="fr-FR" sz="2000" b="1" dirty="0" err="1"/>
              <a:t>kintu</a:t>
            </a:r>
            <a:r>
              <a:rPr lang="fr-FR" sz="2000" b="1" dirty="0"/>
              <a:t> </a:t>
            </a:r>
            <a:r>
              <a:rPr lang="fr-FR" sz="2000" b="1" dirty="0" err="1"/>
              <a:t>kidasanzwe</a:t>
            </a:r>
            <a:r>
              <a:rPr lang="fr-FR" sz="2000" b="1" dirty="0"/>
              <a:t> muri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nkuru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Rebeka</a:t>
            </a:r>
            <a:r>
              <a:rPr lang="fr-FR" sz="2000" b="1" dirty="0"/>
              <a:t> </a:t>
            </a:r>
            <a:r>
              <a:rPr lang="fr-FR" sz="2000" b="1" dirty="0" err="1"/>
              <a:t>abazwa</a:t>
            </a:r>
            <a:r>
              <a:rPr lang="fr-FR" sz="2000" b="1" dirty="0"/>
              <a:t> nimba </a:t>
            </a:r>
            <a:r>
              <a:rPr lang="fr-FR" sz="2000" b="1" dirty="0" err="1"/>
              <a:t>ashaka</a:t>
            </a:r>
            <a:r>
              <a:rPr lang="fr-FR" sz="2000" b="1" dirty="0"/>
              <a:t> </a:t>
            </a:r>
            <a:r>
              <a:rPr lang="fr-FR" sz="2000" b="1" dirty="0" err="1"/>
              <a:t>kurongorwa</a:t>
            </a:r>
            <a:r>
              <a:rPr lang="fr-FR" sz="2000" b="1" dirty="0"/>
              <a:t>, </a:t>
            </a:r>
            <a:r>
              <a:rPr lang="fr-FR" sz="2000" b="1" dirty="0" err="1"/>
              <a:t>kuko</a:t>
            </a:r>
            <a:r>
              <a:rPr lang="fr-FR" sz="2000" b="1" dirty="0"/>
              <a:t> </a:t>
            </a:r>
            <a:r>
              <a:rPr lang="fr-FR" sz="2000" b="1" dirty="0" err="1"/>
              <a:t>nk’uko</a:t>
            </a:r>
            <a:r>
              <a:rPr lang="fr-FR" sz="2000" b="1" dirty="0"/>
              <a:t> </a:t>
            </a:r>
            <a:r>
              <a:rPr lang="fr-FR" sz="2000" b="1" dirty="0" err="1"/>
              <a:t>umugenzo</a:t>
            </a:r>
            <a:r>
              <a:rPr lang="fr-FR" sz="2000" b="1" dirty="0"/>
              <a:t> </a:t>
            </a:r>
            <a:r>
              <a:rPr lang="fr-FR" sz="2000" b="1" dirty="0" err="1"/>
              <a:t>ubivuga</a:t>
            </a:r>
            <a:r>
              <a:rPr lang="fr-FR" sz="2000" b="1" dirty="0"/>
              <a:t>, </a:t>
            </a:r>
            <a:r>
              <a:rPr lang="fr-FR" sz="2000" b="1" dirty="0" err="1"/>
              <a:t>nta</a:t>
            </a:r>
            <a:r>
              <a:rPr lang="fr-FR" sz="2000" b="1" dirty="0"/>
              <a:t> </a:t>
            </a:r>
            <a:r>
              <a:rPr lang="fr-FR" sz="2000" b="1" dirty="0" err="1"/>
              <a:t>mahitamwo</a:t>
            </a:r>
            <a:r>
              <a:rPr lang="fr-FR" sz="2000" b="1" dirty="0"/>
              <a:t> 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afise</a:t>
            </a:r>
            <a:r>
              <a:rPr lang="fr-FR" sz="2000" b="1" dirty="0"/>
              <a:t> (</a:t>
            </a:r>
            <a:r>
              <a:rPr lang="fr-FR" sz="2000" b="1" dirty="0" err="1"/>
              <a:t>Itanguriro</a:t>
            </a:r>
            <a:r>
              <a:rPr lang="fr-FR" sz="2000" b="1" dirty="0"/>
              <a:t> 24:50-51, 57-59).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68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90840-CAD4-8A9C-15AA-4BEF2A11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B960D2-E522-2F85-2F66-EBD217BFDCE6}"/>
              </a:ext>
            </a:extLst>
          </p:cNvPr>
          <p:cNvSpPr txBox="1"/>
          <p:nvPr/>
        </p:nvSpPr>
        <p:spPr>
          <a:xfrm>
            <a:off x="2024422" y="-76200"/>
            <a:ext cx="101675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00B050"/>
                </a:solidFill>
                <a:effectLst>
                  <a:outerShdw blurRad="38100" dist="50800" dir="2700000" algn="tl">
                    <a:srgbClr val="D9A405">
                      <a:alpha val="83000"/>
                    </a:srgbClr>
                  </a:outerShdw>
                </a:effectLst>
              </a:rPr>
              <a:t>UMUGENI</a:t>
            </a:r>
            <a:r>
              <a:rPr lang="en" sz="4400" b="1" dirty="0">
                <a:ln/>
                <a:solidFill>
                  <a:srgbClr val="00B050"/>
                </a:solidFill>
                <a:effectLst>
                  <a:outerShdw blurRad="38100" dist="50800" dir="2700000" algn="tl">
                    <a:srgbClr val="D9A405">
                      <a:alpha val="83000"/>
                    </a:srgbClr>
                  </a:outerShdw>
                </a:effectLst>
              </a:rPr>
              <a:t> </a:t>
            </a:r>
            <a:r>
              <a:rPr lang="fr-FR" sz="4400" b="1" dirty="0">
                <a:ln/>
                <a:solidFill>
                  <a:srgbClr val="00B050"/>
                </a:solidFill>
                <a:effectLst>
                  <a:outerShdw blurRad="38100" dist="50800" dir="2700000" algn="tl">
                    <a:srgbClr val="D9A405">
                      <a:alpha val="83000"/>
                    </a:srgbClr>
                  </a:outerShdw>
                </a:effectLst>
              </a:rPr>
              <a:t>W’UMWAGAZI</a:t>
            </a:r>
            <a:r>
              <a:rPr lang="en" sz="4400" b="1" dirty="0">
                <a:ln/>
                <a:solidFill>
                  <a:srgbClr val="00B050"/>
                </a:solidFill>
                <a:effectLst>
                  <a:outerShdw blurRad="38100" dist="50800" dir="2700000" algn="tl">
                    <a:srgbClr val="D9A405">
                      <a:alpha val="83000"/>
                    </a:srgbClr>
                  </a:outerShdw>
                </a:effectLst>
              </a:rPr>
              <a:t> </a:t>
            </a:r>
            <a:r>
              <a:rPr lang="fr-FR" sz="4400" b="1" dirty="0">
                <a:ln/>
                <a:solidFill>
                  <a:srgbClr val="00B050"/>
                </a:solidFill>
                <a:effectLst>
                  <a:outerShdw blurRad="38100" dist="50800" dir="2700000" algn="tl">
                    <a:srgbClr val="D9A405">
                      <a:alpha val="83000"/>
                    </a:srgbClr>
                  </a:outerShdw>
                </a:effectLst>
              </a:rPr>
              <a:t>W’INTAMA</a:t>
            </a:r>
            <a:endParaRPr lang="en" sz="4400" b="1" dirty="0">
              <a:ln/>
              <a:solidFill>
                <a:srgbClr val="00B050"/>
              </a:solidFill>
              <a:effectLst>
                <a:outerShdw blurRad="38100" dist="50800" dir="2700000" algn="tl">
                  <a:srgbClr val="D9A405">
                    <a:alpha val="8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D1BCDE-A8AB-2710-C485-8A513F7BD9F8}"/>
              </a:ext>
            </a:extLst>
          </p:cNvPr>
          <p:cNvSpPr txBox="1"/>
          <p:nvPr/>
        </p:nvSpPr>
        <p:spPr>
          <a:xfrm>
            <a:off x="2320746" y="557495"/>
            <a:ext cx="957493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95A4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Tunezerwe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duhimbarwe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tuyihe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icubahiro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kuk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ubukwe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bga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Mwagazi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w'Intama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bushitse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umugeni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wiwe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ariteguye</a:t>
            </a:r>
            <a:r>
              <a:rPr lang="en-US" b="1" dirty="0">
                <a:solidFill>
                  <a:srgbClr val="C95A4B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95A4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95A4B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rgbClr val="C95A4B"/>
                </a:solidFill>
                <a:latin typeface="Comic Sans MS" panose="030F0702030302020204" pitchFamily="66" charset="0"/>
              </a:rPr>
              <a:t>Ivyahishuriwe</a:t>
            </a:r>
            <a:r>
              <a:rPr lang="en-US" sz="1400" b="1" dirty="0">
                <a:solidFill>
                  <a:srgbClr val="C95A4B"/>
                </a:solidFill>
                <a:latin typeface="Comic Sans MS" panose="030F0702030302020204" pitchFamily="66" charset="0"/>
              </a:rPr>
              <a:t> Yohana</a:t>
            </a:r>
            <a:r>
              <a:rPr lang="en" sz="1400" b="1" dirty="0">
                <a:solidFill>
                  <a:srgbClr val="C95A4B"/>
                </a:solidFill>
                <a:latin typeface="Comic Sans MS" panose="030F0702030302020204" pitchFamily="66" charset="0"/>
              </a:rPr>
              <a:t> 19:7)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9B30FD-A0BD-6955-BC55-7D92874A5B6B}"/>
              </a:ext>
            </a:extLst>
          </p:cNvPr>
          <p:cNvSpPr txBox="1"/>
          <p:nvPr/>
        </p:nvSpPr>
        <p:spPr>
          <a:xfrm>
            <a:off x="2113936" y="1185726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yakoze</a:t>
            </a:r>
            <a:r>
              <a:rPr lang="fr-FR" sz="2000" b="1" dirty="0"/>
              <a:t> </a:t>
            </a:r>
            <a:r>
              <a:rPr lang="fr-FR" sz="2000" b="1" dirty="0" err="1"/>
              <a:t>igitangaro</a:t>
            </a:r>
            <a:r>
              <a:rPr lang="fr-FR" sz="2000" b="1" dirty="0"/>
              <a:t> </a:t>
            </a:r>
            <a:r>
              <a:rPr lang="fr-FR" sz="2000" b="1" dirty="0" err="1"/>
              <a:t>ciwe</a:t>
            </a:r>
            <a:r>
              <a:rPr lang="fr-FR" sz="2000" b="1" dirty="0"/>
              <a:t> ca </a:t>
            </a:r>
            <a:r>
              <a:rPr lang="fr-FR" sz="2000" b="1" dirty="0" err="1"/>
              <a:t>mbere</a:t>
            </a:r>
            <a:r>
              <a:rPr lang="fr-FR" sz="2000" b="1" dirty="0"/>
              <a:t> mu </a:t>
            </a:r>
            <a:r>
              <a:rPr lang="fr-FR" sz="2000" b="1" dirty="0" err="1"/>
              <a:t>bukwe</a:t>
            </a:r>
            <a:r>
              <a:rPr lang="fr-FR" sz="2000" b="1" dirty="0"/>
              <a:t> (</a:t>
            </a:r>
            <a:r>
              <a:rPr lang="fr-FR" sz="2000" b="1" dirty="0" err="1"/>
              <a:t>Yohana</a:t>
            </a:r>
            <a:r>
              <a:rPr lang="fr-FR" sz="2000" b="1" dirty="0"/>
              <a:t> 2:1-11). </a:t>
            </a:r>
            <a:r>
              <a:rPr lang="fr-FR" sz="2000" b="1" dirty="0" err="1"/>
              <a:t>Dufatiye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vyo</a:t>
            </a:r>
            <a:r>
              <a:rPr lang="fr-FR" sz="2000" b="1" dirty="0"/>
              <a:t> </a:t>
            </a:r>
            <a:r>
              <a:rPr lang="fr-FR" sz="2000" b="1" dirty="0" err="1"/>
              <a:t>tubona</a:t>
            </a:r>
            <a:r>
              <a:rPr lang="fr-FR" sz="2000" b="1" dirty="0"/>
              <a:t>, </a:t>
            </a:r>
            <a:r>
              <a:rPr lang="fr-FR" sz="2000" b="1" dirty="0" err="1"/>
              <a:t>ico</a:t>
            </a:r>
            <a:r>
              <a:rPr lang="fr-FR" sz="2000" b="1" dirty="0"/>
              <a:t> </a:t>
            </a:r>
            <a:r>
              <a:rPr lang="fr-FR" sz="2000" b="1" dirty="0" err="1"/>
              <a:t>gikorwa</a:t>
            </a:r>
            <a:r>
              <a:rPr lang="fr-FR" sz="2000" b="1" dirty="0"/>
              <a:t> </a:t>
            </a:r>
            <a:r>
              <a:rPr lang="fr-FR" sz="2000" b="1" dirty="0" err="1"/>
              <a:t>gifise</a:t>
            </a:r>
            <a:r>
              <a:rPr lang="fr-FR" sz="2000" b="1" dirty="0"/>
              <a:t> </a:t>
            </a:r>
            <a:r>
              <a:rPr lang="fr-FR" sz="2000" b="1" dirty="0" err="1"/>
              <a:t>ikigereranyo</a:t>
            </a:r>
            <a:r>
              <a:rPr lang="fr-FR" sz="2000" b="1" dirty="0"/>
              <a:t> </a:t>
            </a:r>
            <a:r>
              <a:rPr lang="fr-FR" sz="2000" b="1" dirty="0" err="1"/>
              <a:t>kinaka</a:t>
            </a:r>
            <a:r>
              <a:rPr lang="fr-FR" sz="2000" b="1" dirty="0"/>
              <a:t> </a:t>
            </a:r>
            <a:r>
              <a:rPr lang="fr-FR" sz="2000" b="1" dirty="0" err="1"/>
              <a:t>kidufasha</a:t>
            </a:r>
            <a:r>
              <a:rPr lang="fr-FR" sz="2000" b="1" dirty="0"/>
              <a:t> </a:t>
            </a:r>
            <a:r>
              <a:rPr lang="fr-FR" sz="2000" b="1" dirty="0" err="1"/>
              <a:t>gutahura</a:t>
            </a:r>
            <a:r>
              <a:rPr lang="fr-FR" sz="2000" b="1" dirty="0"/>
              <a:t> </a:t>
            </a:r>
            <a:r>
              <a:rPr lang="fr-FR" sz="2000" b="1" dirty="0" err="1"/>
              <a:t>Umugambi</a:t>
            </a:r>
            <a:r>
              <a:rPr lang="fr-FR" sz="2000" b="1" dirty="0"/>
              <a:t> </a:t>
            </a:r>
            <a:r>
              <a:rPr lang="fr-FR" sz="2000" b="1" dirty="0" err="1"/>
              <a:t>w’Agakiza</a:t>
            </a:r>
            <a:r>
              <a:rPr lang="fr-FR" sz="2000" b="1" dirty="0"/>
              <a:t>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7A55D1B-107C-8410-81B5-334534C5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925144"/>
              </p:ext>
            </p:extLst>
          </p:nvPr>
        </p:nvGraphicFramePr>
        <p:xfrm>
          <a:off x="7295535" y="2243671"/>
          <a:ext cx="4788309" cy="454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4FC007E-5916-80CC-A1BB-B9FF4D184C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" r="3436"/>
          <a:stretch/>
        </p:blipFill>
        <p:spPr>
          <a:xfrm>
            <a:off x="209550" y="3916954"/>
            <a:ext cx="2916604" cy="279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C95A4B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53413F-1C8E-676C-41CB-5827A7415EE2}"/>
              </a:ext>
            </a:extLst>
          </p:cNvPr>
          <p:cNvSpPr txBox="1"/>
          <p:nvPr/>
        </p:nvSpPr>
        <p:spPr>
          <a:xfrm>
            <a:off x="3269943" y="3789578"/>
            <a:ext cx="40703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yarakoresheje</a:t>
            </a:r>
            <a:r>
              <a:rPr lang="fr-FR" sz="2000" b="1" dirty="0"/>
              <a:t> </a:t>
            </a:r>
            <a:r>
              <a:rPr lang="fr-FR" sz="2000" b="1" dirty="0" err="1"/>
              <a:t>kandi</a:t>
            </a:r>
            <a:r>
              <a:rPr lang="fr-FR" sz="2000" b="1" dirty="0"/>
              <a:t> </a:t>
            </a:r>
            <a:r>
              <a:rPr lang="fr-FR" sz="2000" b="1" dirty="0" err="1"/>
              <a:t>imigani</a:t>
            </a:r>
            <a:r>
              <a:rPr lang="fr-FR" sz="2000" b="1" dirty="0"/>
              <a:t> </a:t>
            </a:r>
            <a:r>
              <a:rPr lang="fr-FR" sz="2000" b="1" dirty="0" err="1"/>
              <a:t>ijanye</a:t>
            </a:r>
            <a:r>
              <a:rPr lang="fr-FR" sz="2000" b="1" dirty="0"/>
              <a:t> n’</a:t>
            </a:r>
            <a:r>
              <a:rPr lang="fr-FR" sz="2000" b="1" dirty="0" err="1"/>
              <a:t>ubugeni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yerekane</a:t>
            </a:r>
            <a:r>
              <a:rPr lang="fr-FR" sz="2000" b="1" dirty="0"/>
              <a:t> </a:t>
            </a:r>
            <a:r>
              <a:rPr lang="fr-FR" sz="2000" b="1" dirty="0" err="1"/>
              <a:t>imice</a:t>
            </a:r>
            <a:r>
              <a:rPr lang="fr-FR" sz="2000" b="1" dirty="0"/>
              <a:t> </a:t>
            </a:r>
            <a:r>
              <a:rPr lang="fr-FR" sz="2000" b="1" dirty="0" err="1"/>
              <a:t>imwimwe</a:t>
            </a:r>
            <a:r>
              <a:rPr lang="fr-FR" sz="2000" b="1" dirty="0"/>
              <a:t> y'</a:t>
            </a:r>
            <a:r>
              <a:rPr lang="fr-FR" sz="2000" b="1" dirty="0" err="1"/>
              <a:t>umwiteguro</a:t>
            </a:r>
            <a:r>
              <a:rPr lang="fr-FR" sz="2000" b="1" dirty="0"/>
              <a:t> </a:t>
            </a:r>
            <a:r>
              <a:rPr lang="fr-FR" sz="2000" b="1" dirty="0" err="1"/>
              <a:t>dutegerezwa</a:t>
            </a:r>
            <a:r>
              <a:rPr lang="fr-FR" sz="2000" b="1" dirty="0"/>
              <a:t> </a:t>
            </a:r>
            <a:r>
              <a:rPr lang="fr-FR" sz="2000" b="1" dirty="0" err="1"/>
              <a:t>gukora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bijanye</a:t>
            </a:r>
            <a:r>
              <a:rPr lang="fr-FR" sz="2000" b="1" dirty="0"/>
              <a:t> n’</a:t>
            </a:r>
            <a:r>
              <a:rPr lang="fr-FR" sz="2000" b="1" dirty="0" err="1"/>
              <a:t>ukuza</a:t>
            </a:r>
            <a:r>
              <a:rPr lang="fr-FR" sz="2000" b="1" dirty="0"/>
              <a:t> </a:t>
            </a:r>
            <a:r>
              <a:rPr lang="fr-FR" sz="2000" b="1" dirty="0" err="1"/>
              <a:t>kwiwe</a:t>
            </a:r>
            <a:r>
              <a:rPr lang="fr-FR" sz="2000" b="1" dirty="0"/>
              <a:t> </a:t>
            </a:r>
            <a:r>
              <a:rPr lang="fr-FR" sz="2000" b="1" dirty="0" err="1"/>
              <a:t>kwegereje</a:t>
            </a:r>
            <a:r>
              <a:rPr lang="fr-FR" sz="2000" b="1" dirty="0"/>
              <a:t>.  Muri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, </a:t>
            </a:r>
            <a:r>
              <a:rPr lang="fr-FR" sz="2000" b="1" dirty="0" err="1"/>
              <a:t>umugeni</a:t>
            </a:r>
            <a:r>
              <a:rPr lang="fr-FR" sz="2000" b="1" dirty="0"/>
              <a:t> </a:t>
            </a:r>
            <a:r>
              <a:rPr lang="fr-FR" sz="2000" b="1" dirty="0" err="1"/>
              <a:t>nta</a:t>
            </a:r>
            <a:r>
              <a:rPr lang="fr-FR" sz="2000" b="1" dirty="0"/>
              <a:t> na </a:t>
            </a:r>
            <a:r>
              <a:rPr lang="fr-FR" sz="2000" b="1" dirty="0" err="1"/>
              <a:t>rimwe</a:t>
            </a:r>
            <a:r>
              <a:rPr lang="fr-FR" sz="2000" b="1" dirty="0"/>
              <a:t> </a:t>
            </a:r>
            <a:r>
              <a:rPr lang="fr-FR" sz="2000" b="1" dirty="0" err="1"/>
              <a:t>avugwa</a:t>
            </a:r>
            <a:r>
              <a:rPr lang="fr-FR" sz="2000" b="1" dirty="0"/>
              <a:t>, </a:t>
            </a:r>
            <a:r>
              <a:rPr lang="fr-FR" sz="2000" b="1" dirty="0" err="1"/>
              <a:t>ahubwo</a:t>
            </a:r>
            <a:r>
              <a:rPr lang="fr-FR" sz="2000" b="1" dirty="0"/>
              <a:t> ni </a:t>
            </a:r>
            <a:r>
              <a:rPr lang="fr-FR" sz="2000" b="1" dirty="0" err="1"/>
              <a:t>abashitsi</a:t>
            </a:r>
            <a:r>
              <a:rPr lang="fr-FR" sz="2000" b="1" dirty="0"/>
              <a:t>.  None </a:t>
            </a:r>
            <a:r>
              <a:rPr lang="fr-FR" sz="2000" b="1" dirty="0" err="1"/>
              <a:t>abo</a:t>
            </a:r>
            <a:r>
              <a:rPr lang="fr-FR" sz="2000" b="1" dirty="0"/>
              <a:t> </a:t>
            </a:r>
            <a:r>
              <a:rPr lang="fr-FR" sz="2000" b="1" dirty="0" err="1"/>
              <a:t>bashitsi</a:t>
            </a:r>
            <a:r>
              <a:rPr lang="fr-FR" sz="2000" b="1" dirty="0"/>
              <a:t> </a:t>
            </a:r>
            <a:r>
              <a:rPr lang="fr-FR" sz="2000" b="1" dirty="0" err="1"/>
              <a:t>boba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umugeni</a:t>
            </a:r>
            <a:r>
              <a:rPr lang="fr-FR" sz="2000" b="1" dirty="0"/>
              <a:t> </a:t>
            </a:r>
            <a:r>
              <a:rPr lang="fr-FR" sz="2000" b="1" dirty="0" err="1"/>
              <a:t>ubwiwe</a:t>
            </a:r>
            <a:r>
              <a:rPr lang="fr-FR" sz="2000" b="1" dirty="0"/>
              <a:t>?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AAB096-6D64-4CE9-61A2-33C48E541E63}"/>
              </a:ext>
            </a:extLst>
          </p:cNvPr>
          <p:cNvSpPr txBox="1"/>
          <p:nvPr/>
        </p:nvSpPr>
        <p:spPr>
          <a:xfrm>
            <a:off x="247650" y="2901291"/>
            <a:ext cx="6723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Kumbure</a:t>
            </a:r>
            <a:r>
              <a:rPr lang="fr-FR" sz="2000" b="1" dirty="0"/>
              <a:t> </a:t>
            </a:r>
            <a:r>
              <a:rPr lang="fr-FR" sz="2000" b="1" dirty="0" err="1"/>
              <a:t>ikiruta</a:t>
            </a:r>
            <a:r>
              <a:rPr lang="fr-FR" sz="2000" b="1" dirty="0"/>
              <a:t> </a:t>
            </a:r>
            <a:r>
              <a:rPr lang="fr-FR" sz="2000" b="1" dirty="0" err="1"/>
              <a:t>vyose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,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umugeni</a:t>
            </a:r>
            <a:r>
              <a:rPr lang="fr-FR" sz="2000" b="1" dirty="0"/>
              <a:t> (</a:t>
            </a:r>
            <a:r>
              <a:rPr lang="fr-FR" sz="2000" b="1" dirty="0" err="1"/>
              <a:t>twebwe</a:t>
            </a:r>
            <a:r>
              <a:rPr lang="fr-FR" sz="2000" b="1" dirty="0"/>
              <a:t>) </a:t>
            </a:r>
            <a:r>
              <a:rPr lang="fr-FR" sz="2000" b="1" dirty="0" err="1"/>
              <a:t>abe</a:t>
            </a:r>
            <a:r>
              <a:rPr lang="fr-FR" sz="2000" b="1" dirty="0"/>
              <a:t> </a:t>
            </a:r>
            <a:r>
              <a:rPr lang="fr-FR" sz="2000" b="1" dirty="0" err="1"/>
              <a:t>yiteguye</a:t>
            </a:r>
            <a:r>
              <a:rPr lang="fr-FR" sz="2000" b="1" dirty="0"/>
              <a:t>, </a:t>
            </a:r>
            <a:r>
              <a:rPr lang="fr-FR" sz="2000" b="1" dirty="0" err="1"/>
              <a:t>akeneye</a:t>
            </a:r>
            <a:r>
              <a:rPr lang="fr-FR" sz="2000" b="1" dirty="0"/>
              <a:t> </a:t>
            </a:r>
            <a:r>
              <a:rPr lang="fr-FR" sz="2000" b="1" dirty="0" err="1"/>
              <a:t>vino</a:t>
            </a:r>
            <a:r>
              <a:rPr lang="fr-FR" sz="2000" b="1" dirty="0"/>
              <a:t>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atanga</a:t>
            </a:r>
            <a:r>
              <a:rPr lang="fr-FR" sz="2000" b="1" dirty="0"/>
              <a:t>, ni </a:t>
            </a:r>
            <a:r>
              <a:rPr lang="fr-FR" sz="2000" b="1" dirty="0" err="1"/>
              <a:t>ukuvuga</a:t>
            </a:r>
            <a:r>
              <a:rPr lang="fr-FR" sz="2000" b="1" dirty="0"/>
              <a:t> </a:t>
            </a:r>
            <a:r>
              <a:rPr lang="fr-FR" sz="2000" b="1" dirty="0" err="1"/>
              <a:t>amaraso</a:t>
            </a:r>
            <a:r>
              <a:rPr lang="fr-FR" sz="2000" b="1" dirty="0"/>
              <a:t> </a:t>
            </a:r>
            <a:r>
              <a:rPr lang="fr-FR" sz="2000" b="1" dirty="0" err="1"/>
              <a:t>yiwe</a:t>
            </a:r>
            <a:r>
              <a:rPr lang="fr-FR" sz="2000" b="1" dirty="0"/>
              <a:t> </a:t>
            </a:r>
            <a:r>
              <a:rPr lang="fr-FR" sz="2000" b="1" dirty="0" err="1"/>
              <a:t>ahumanura</a:t>
            </a:r>
            <a:r>
              <a:rPr lang="fr-FR" sz="2000" b="1" dirty="0"/>
              <a:t> (</a:t>
            </a:r>
            <a:r>
              <a:rPr lang="fr-FR" sz="2000" b="1" dirty="0" err="1"/>
              <a:t>Yoh</a:t>
            </a:r>
            <a:r>
              <a:rPr lang="fr-FR" sz="2000" b="1" dirty="0"/>
              <a:t>. 2:6; </a:t>
            </a:r>
            <a:r>
              <a:rPr lang="fr-FR" sz="2000" b="1" dirty="0" err="1"/>
              <a:t>Ivyah</a:t>
            </a:r>
            <a:r>
              <a:rPr lang="fr-FR" sz="2000" b="1" dirty="0"/>
              <a:t>. 7:14).</a:t>
            </a:r>
            <a:endParaRPr lang="es-ES" sz="2000" b="1" dirty="0"/>
          </a:p>
        </p:txBody>
      </p:sp>
      <p:pic>
        <p:nvPicPr>
          <p:cNvPr id="12" name="Imagen 11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D0B94A5A-AF8E-9EDD-2B38-6965D2579A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5" r="4415"/>
          <a:stretch/>
        </p:blipFill>
        <p:spPr>
          <a:xfrm>
            <a:off x="208322" y="140626"/>
            <a:ext cx="1816101" cy="2595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137F01-DB5A-34ED-6479-2DE2A676F94C}"/>
              </a:ext>
            </a:extLst>
          </p:cNvPr>
          <p:cNvSpPr txBox="1"/>
          <p:nvPr/>
        </p:nvSpPr>
        <p:spPr>
          <a:xfrm>
            <a:off x="7385049" y="1290412"/>
            <a:ext cx="4598629" cy="442674"/>
          </a:xfrm>
          <a:prstGeom prst="roundRect">
            <a:avLst/>
          </a:prstGeom>
          <a:ln>
            <a:solidFill>
              <a:srgbClr val="C95A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/>
              <a:t>Ni </a:t>
            </a:r>
            <a:r>
              <a:rPr lang="fr-FR" sz="2000" b="1" dirty="0" err="1"/>
              <a:t>igiki</a:t>
            </a:r>
            <a:r>
              <a:rPr lang="fr-FR" sz="2000" b="1" dirty="0"/>
              <a:t> </a:t>
            </a:r>
            <a:r>
              <a:rPr lang="fr-FR" sz="2000" b="1" dirty="0" err="1"/>
              <a:t>twigira</a:t>
            </a:r>
            <a:r>
              <a:rPr lang="fr-FR" sz="2000" b="1" dirty="0"/>
              <a:t> </a:t>
            </a:r>
            <a:r>
              <a:rPr lang="fr-FR" sz="2000" b="1" dirty="0" err="1"/>
              <a:t>kuri</a:t>
            </a:r>
            <a:r>
              <a:rPr lang="fr-FR" sz="2000" b="1" dirty="0"/>
              <a:t>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migani</a:t>
            </a:r>
            <a:r>
              <a:rPr lang="fr-F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270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>
        <p:bldSub>
          <a:bldDgm bld="one"/>
        </p:bldSub>
      </p:bldGraphic>
      <p:bldP spid="8" grpId="0"/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FBE26-4064-092F-4430-C79B66D1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D8FC9-03A0-C298-D4E6-7584F299111A}"/>
              </a:ext>
            </a:extLst>
          </p:cNvPr>
          <p:cNvSpPr txBox="1"/>
          <p:nvPr/>
        </p:nvSpPr>
        <p:spPr>
          <a:xfrm>
            <a:off x="2091745" y="1495485"/>
            <a:ext cx="79190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yabaye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incuti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musi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n'umugenzi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amenyerewe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Babayeho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bucuti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hafi</a:t>
            </a:r>
            <a:r>
              <a:rPr lang="en-US" sz="2800" b="1" dirty="0">
                <a:latin typeface="Constantia" panose="02030602050306030303" pitchFamily="18" charset="0"/>
              </a:rPr>
              <a:t>, mu </a:t>
            </a:r>
            <a:r>
              <a:rPr lang="en-US" sz="2800" b="1" dirty="0" err="1">
                <a:latin typeface="Constantia" panose="02030602050306030303" pitchFamily="18" charset="0"/>
              </a:rPr>
              <a:t>gusabana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ubudasiba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n'Imana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icubahiro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c'Umwami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carashizwe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hejuru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umuco</a:t>
            </a:r>
            <a:r>
              <a:rPr lang="en-US" sz="2800" b="1" dirty="0">
                <a:latin typeface="Constantia" panose="02030602050306030303" pitchFamily="18" charset="0"/>
              </a:rPr>
              <a:t> wo </a:t>
            </a:r>
            <a:r>
              <a:rPr lang="en-US" sz="2800" b="1" dirty="0" err="1">
                <a:latin typeface="Constantia" panose="02030602050306030303" pitchFamily="18" charset="0"/>
              </a:rPr>
              <a:t>kumenya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ubwiza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bw'Imana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nyonga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Yesu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waragaragaye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Ubu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baranezererewe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imishwarara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itazima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y'uguyangana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n'ubwiza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vy'Umwami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cubahiro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ciwe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Bariteguriye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ugusabana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n’ijuru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kuko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barafise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ijuru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mitima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yabo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F0A2AE-890C-AAAF-398B-49D909AEDC2F}"/>
              </a:ext>
            </a:extLst>
          </p:cNvPr>
          <p:cNvSpPr txBox="1"/>
          <p:nvPr/>
        </p:nvSpPr>
        <p:spPr>
          <a:xfrm>
            <a:off x="6930798" y="6470452"/>
            <a:ext cx="316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(Reflecting Jesus, </a:t>
            </a:r>
            <a:r>
              <a:rPr lang="fr-FR" sz="1400" b="1" dirty="0" err="1"/>
              <a:t>Mukakaro</a:t>
            </a:r>
            <a:r>
              <a:rPr lang="fr-FR" sz="1400" b="1" dirty="0"/>
              <a:t> </a:t>
            </a:r>
            <a:r>
              <a:rPr lang="en" sz="1400" b="1" dirty="0"/>
              <a:t>17)</a:t>
            </a:r>
          </a:p>
        </p:txBody>
      </p:sp>
    </p:spTree>
    <p:extLst>
      <p:ext uri="{BB962C8B-B14F-4D97-AF65-F5344CB8AC3E}">
        <p14:creationId xmlns:p14="http://schemas.microsoft.com/office/powerpoint/2010/main" val="5616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tabla, edificio, llenado&#10;&#10;El contenido generado por IA puede ser incorrecto.">
            <a:extLst>
              <a:ext uri="{FF2B5EF4-FFF2-40B4-BE49-F238E27FC236}">
                <a16:creationId xmlns:a16="http://schemas.microsoft.com/office/drawing/2014/main" id="{E2679CC7-30A8-460F-E051-CDCA9A0B6B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 r="2" b="849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09D42D-E0FF-A23C-0824-025AA98F61FA}"/>
              </a:ext>
            </a:extLst>
          </p:cNvPr>
          <p:cNvSpPr txBox="1"/>
          <p:nvPr/>
        </p:nvSpPr>
        <p:spPr>
          <a:xfrm>
            <a:off x="136272" y="412789"/>
            <a:ext cx="3754792" cy="59093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Umumarayika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arambarira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at'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Andika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Hahirwa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abatorewe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gutaha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ubukwe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bga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Mwagazi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arambarira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at' Ayo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n'amajambo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y'ukuri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y'Imana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srgbClr val="9A4B00"/>
                </a:solidFill>
                <a:prstDash val="solid"/>
              </a:ln>
              <a:solidFill>
                <a:srgbClr val="FBD531"/>
              </a:solidFill>
              <a:effectLst>
                <a:outerShdw blurRad="12700" dist="38100" dir="2700000" algn="tl" rotWithShape="0">
                  <a:srgbClr val="9A4B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Ivyahishuriwe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Yohana</a:t>
            </a:r>
            <a:r>
              <a:rPr kumimoji="0" lang="es-ES" sz="24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19:9</a:t>
            </a:r>
          </a:p>
        </p:txBody>
      </p:sp>
    </p:spTree>
    <p:extLst>
      <p:ext uri="{BB962C8B-B14F-4D97-AF65-F5344CB8AC3E}">
        <p14:creationId xmlns:p14="http://schemas.microsoft.com/office/powerpoint/2010/main" val="1487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t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8B1049-1D19-0158-431C-EA7E0D3091E0}"/>
              </a:ext>
            </a:extLst>
          </p:cNvPr>
          <p:cNvSpPr txBox="1"/>
          <p:nvPr/>
        </p:nvSpPr>
        <p:spPr>
          <a:xfrm>
            <a:off x="7615401" y="3324225"/>
            <a:ext cx="4576599" cy="3400931"/>
          </a:xfrm>
          <a:prstGeom prst="rect">
            <a:avLst/>
          </a:prstGeom>
          <a:noFill/>
          <a:effectLst>
            <a:glow rad="127000">
              <a:srgbClr val="8A05BF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Ikigereranyo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c’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ubugeni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b’abahemu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muto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yahebwe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Hoseya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Babuloni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hahambaye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b’intahemuka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s-ES" sz="2000" b="1" dirty="0" err="1">
                <a:solidFill>
                  <a:prstClr val="black"/>
                </a:solidFill>
              </a:rPr>
              <a:t>Rebeka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w’Umwagazi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w’Intama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2BBAB4-696B-BF7C-217F-71FB73D46697}"/>
              </a:ext>
            </a:extLst>
          </p:cNvPr>
          <p:cNvSpPr txBox="1"/>
          <p:nvPr/>
        </p:nvSpPr>
        <p:spPr>
          <a:xfrm>
            <a:off x="323850" y="161925"/>
            <a:ext cx="7010580" cy="10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Incuro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nyinshi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mw’Isezerano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no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Isezerano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Rishasha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b’Imana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bagereranywa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canke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parado, comida, grupo, grande&#10;&#10;El contenido generado por IA puede ser incorrecto.">
            <a:extLst>
              <a:ext uri="{FF2B5EF4-FFF2-40B4-BE49-F238E27FC236}">
                <a16:creationId xmlns:a16="http://schemas.microsoft.com/office/drawing/2014/main" id="{633A61B5-FA9C-3401-AC1C-102DAD9C7B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4" y="3295144"/>
            <a:ext cx="2488486" cy="340093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EC213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9" name="Imagen 8" descr="Dibujo de mujer con cabello largo&#10;&#10;El contenido generado por IA puede ser incorrecto.">
            <a:extLst>
              <a:ext uri="{FF2B5EF4-FFF2-40B4-BE49-F238E27FC236}">
                <a16:creationId xmlns:a16="http://schemas.microsoft.com/office/drawing/2014/main" id="{B71AEFE0-026D-79E7-30F6-A2A058F85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349" y="3295143"/>
            <a:ext cx="4025153" cy="3400931"/>
          </a:xfrm>
          <a:prstGeom prst="round2DiagRect">
            <a:avLst>
              <a:gd name="adj1" fmla="val 1308"/>
              <a:gd name="adj2" fmla="val 15743"/>
            </a:avLst>
          </a:prstGeom>
          <a:ln w="57150" cap="sq">
            <a:solidFill>
              <a:srgbClr val="CD5007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1" name="Imagen 10" descr="Imagen que contiene alfombra, parado&#10;&#10;El contenido generado por IA puede ser incorrecto.">
            <a:extLst>
              <a:ext uri="{FF2B5EF4-FFF2-40B4-BE49-F238E27FC236}">
                <a16:creationId xmlns:a16="http://schemas.microsoft.com/office/drawing/2014/main" id="{6C917BB1-C623-4062-C5C3-CE0CB54D5F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31" y="132844"/>
            <a:ext cx="1994394" cy="27804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EC213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5" name="Imagen 14" descr="Imagen que contiene persona, mujer, ropa, turbante&#10;&#10;El contenido generado por IA puede ser incorrecto.">
            <a:extLst>
              <a:ext uri="{FF2B5EF4-FFF2-40B4-BE49-F238E27FC236}">
                <a16:creationId xmlns:a16="http://schemas.microsoft.com/office/drawing/2014/main" id="{599A4DD4-4993-6AA2-55F5-D8F212ECEF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9110" r="4211" b="4034"/>
          <a:stretch/>
        </p:blipFill>
        <p:spPr>
          <a:xfrm>
            <a:off x="9523379" y="132844"/>
            <a:ext cx="2480553" cy="2773581"/>
          </a:xfrm>
          <a:prstGeom prst="round2DiagRect">
            <a:avLst>
              <a:gd name="adj1" fmla="val 1308"/>
              <a:gd name="adj2" fmla="val 15743"/>
            </a:avLst>
          </a:prstGeom>
          <a:ln w="57150" cap="sq">
            <a:solidFill>
              <a:srgbClr val="CD5007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7" name="Imagen 16" descr="Imagen de la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66A0E365-8A9C-656B-5BA5-0A96AC8F53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30691" y="5472307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2DCEB68-6136-088E-6FF7-F672358B8C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30675" y="3268896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Icono, Flecha&#10;&#10;El contenido generado por IA puede ser incorrecto.">
            <a:extLst>
              <a:ext uri="{FF2B5EF4-FFF2-40B4-BE49-F238E27FC236}">
                <a16:creationId xmlns:a16="http://schemas.microsoft.com/office/drawing/2014/main" id="{C9A3D602-1F1A-FFA6-25A8-4AC7EBC46C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30675" y="3742877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El contenido generado por IA puede ser incorrecto.">
            <a:extLst>
              <a:ext uri="{FF2B5EF4-FFF2-40B4-BE49-F238E27FC236}">
                <a16:creationId xmlns:a16="http://schemas.microsoft.com/office/drawing/2014/main" id="{5787ED32-59D0-D6DA-6A10-F8EBA72F8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65" y="5901507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080C54D3-FFBC-82D2-B3FB-F195577578E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67" y="4661533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7A8E9BD-0B19-B7D7-D4F9-216EF4C1272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66" y="5043370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cono&#10;&#10;El contenido generado por IA puede ser incorrecto.">
            <a:extLst>
              <a:ext uri="{FF2B5EF4-FFF2-40B4-BE49-F238E27FC236}">
                <a16:creationId xmlns:a16="http://schemas.microsoft.com/office/drawing/2014/main" id="{3055D728-5F53-14BA-4289-757647618F4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465" y="4266357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41CABA7-1AC7-EE30-4928-CA0293C5FEA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711" y="6377591"/>
            <a:ext cx="334263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66FD5A-2563-5476-DFF4-04A51BF1A6EB}"/>
              </a:ext>
            </a:extLst>
          </p:cNvPr>
          <p:cNvSpPr txBox="1"/>
          <p:nvPr/>
        </p:nvSpPr>
        <p:spPr>
          <a:xfrm>
            <a:off x="0" y="2145820"/>
            <a:ext cx="744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bihe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ibimenyetso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vy’abagore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b’intahemuka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w’Umwagazi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w’intama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canke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b’abasambanyi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Babuloni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hahambaye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birakoreshwa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guca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ruhande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6E589-393F-FA03-B534-B4D4E35D328F}"/>
              </a:ext>
            </a:extLst>
          </p:cNvPr>
          <p:cNvSpPr txBox="1"/>
          <p:nvPr/>
        </p:nvSpPr>
        <p:spPr>
          <a:xfrm>
            <a:off x="319975" y="1089995"/>
            <a:ext cx="7014455" cy="105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Rimwe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rimwe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turabona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bumwe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bugereranywa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bw'aho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babaye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abizigirwa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Rebeka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canke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abahemu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Gomeri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62762-9F8B-ADEE-D41A-0E054E2F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E34F01-1DCD-5419-6CDF-C10A8FD4BA61}"/>
              </a:ext>
            </a:extLst>
          </p:cNvPr>
          <p:cNvSpPr txBox="1"/>
          <p:nvPr/>
        </p:nvSpPr>
        <p:spPr>
          <a:xfrm>
            <a:off x="0" y="0"/>
            <a:ext cx="79845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>
                <a:ln w="22225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IKIGERERANYO</a:t>
            </a:r>
            <a:r>
              <a:rPr kumimoji="0" lang="en" sz="3800" b="1" i="0" u="none" strike="noStrike" kern="1200" cap="none" spc="0" normalizeH="0" baseline="0" noProof="0" dirty="0">
                <a:ln w="22225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3800" b="1" i="0" u="none" strike="noStrike" kern="1200" cap="none" spc="0" normalizeH="0" baseline="0" noProof="0" dirty="0">
                <a:ln w="22225">
                  <a:solidFill>
                    <a:srgbClr val="0099CC"/>
                  </a:solidFill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C’UBUGENI</a:t>
            </a:r>
            <a:endParaRPr kumimoji="0" lang="en" sz="3800" b="1" i="0" u="none" strike="noStrike" kern="1200" cap="none" spc="0" normalizeH="0" baseline="0" noProof="0" dirty="0">
              <a:ln w="22225">
                <a:solidFill>
                  <a:srgbClr val="0099CC"/>
                </a:solidFill>
                <a:prstDash val="solid"/>
              </a:ln>
              <a:solidFill>
                <a:srgbClr val="0099C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0D98FE-AE3F-1E6C-584E-F4B4AA0AACF5}"/>
              </a:ext>
            </a:extLst>
          </p:cNvPr>
          <p:cNvSpPr txBox="1"/>
          <p:nvPr/>
        </p:nvSpPr>
        <p:spPr>
          <a:xfrm>
            <a:off x="0" y="588398"/>
            <a:ext cx="76643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Ni co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gituma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azosiga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nyina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akabana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n'umugore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wiwe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akaramata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bakaba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umubiri</a:t>
            </a:r>
            <a:r>
              <a:rPr lang="en-US" b="1" dirty="0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umwe</a:t>
            </a:r>
            <a:r>
              <a:rPr lang="en-US" b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1400" b="1" dirty="0" err="1">
                <a:solidFill>
                  <a:srgbClr val="CC00CC">
                    <a:lumMod val="75000"/>
                  </a:srgbClr>
                </a:solidFill>
                <a:latin typeface="Comic Sans MS" panose="030F0702030302020204" pitchFamily="66" charset="0"/>
              </a:rPr>
              <a:t>Itanguriro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548E04-9845-198A-916D-51CEF11C2F7A}"/>
              </a:ext>
            </a:extLst>
          </p:cNvPr>
          <p:cNvSpPr txBox="1"/>
          <p:nvPr/>
        </p:nvSpPr>
        <p:spPr>
          <a:xfrm>
            <a:off x="139915" y="1312158"/>
            <a:ext cx="7844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Igihe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yarema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yaduhaye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ingabire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zibiri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Isabato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Itanguriro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2:2-3)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Itanguriro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2:24).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Vyompi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bifitaniye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imigenderanire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imigenderanire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Imana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hagati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7D7133-D30B-6246-E583-15C0036A1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991222"/>
              </p:ext>
            </p:extLst>
          </p:nvPr>
        </p:nvGraphicFramePr>
        <p:xfrm>
          <a:off x="7080283" y="3157007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3D26E9-ABC0-196D-8105-4F98BE171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39618"/>
              </p:ext>
            </p:extLst>
          </p:nvPr>
        </p:nvGraphicFramePr>
        <p:xfrm>
          <a:off x="7080283" y="4398975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B78192C-4EB4-17F1-EBBC-D7E157A95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169027"/>
              </p:ext>
            </p:extLst>
          </p:nvPr>
        </p:nvGraphicFramePr>
        <p:xfrm>
          <a:off x="7080283" y="5640944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716E24D-3A8A-B342-13ED-8054911A60C8}"/>
              </a:ext>
            </a:extLst>
          </p:cNvPr>
          <p:cNvSpPr txBox="1"/>
          <p:nvPr/>
        </p:nvSpPr>
        <p:spPr>
          <a:xfrm>
            <a:off x="85725" y="5313027"/>
            <a:ext cx="70567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Muri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Bibiliya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yose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turabona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bihatira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gutunganya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maze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bagatuma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babakunda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Muri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karorero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k’ubugeni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turashobora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kandi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kwiga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ingene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twovyifatamwo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bukwe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bwacu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bwite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hagati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abantu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babiri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badatunganye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BF364D4-795F-6AD4-87B9-860C13CDB05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38" y="155145"/>
            <a:ext cx="4003838" cy="279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63BAB04-3CBE-FA53-5806-2A58660CC75A}"/>
              </a:ext>
            </a:extLst>
          </p:cNvPr>
          <p:cNvSpPr txBox="1"/>
          <p:nvPr/>
        </p:nvSpPr>
        <p:spPr>
          <a:xfrm>
            <a:off x="3801979" y="2618824"/>
            <a:ext cx="32783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gutungana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kwabwo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ubugeni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bwagaragaza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ubucuti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butunganye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hagati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abagize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Ubumana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Inyuma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icaha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bugereranya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ubumwe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hagati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Umugabo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atunganye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—n’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Umugore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wiwe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adatunganye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Ishengero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5:31-32).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n 17" descr="Imagen que contiene interior, tabla, edificio, tren&#10;&#10;El contenido generado por IA puede ser incorrecto.">
            <a:extLst>
              <a:ext uri="{FF2B5EF4-FFF2-40B4-BE49-F238E27FC236}">
                <a16:creationId xmlns:a16="http://schemas.microsoft.com/office/drawing/2014/main" id="{8E006C99-7D6A-6484-CD80-8D9342E3D36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87" t="54" r="7873" b="-54"/>
          <a:stretch/>
        </p:blipFill>
        <p:spPr>
          <a:xfrm>
            <a:off x="280107" y="2730202"/>
            <a:ext cx="3440683" cy="247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3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Graphic spid="8" grpId="0">
        <p:bldSub>
          <a:bldDgm bld="one"/>
        </p:bldSub>
      </p:bldGraphic>
      <p:bldGraphic spid="11" grpId="0" uiExpand="1">
        <p:bldSub>
          <a:bldDgm bld="one"/>
        </p:bldSub>
      </p:bldGraphic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10D113-571A-03DD-B466-969C1887CFF3}"/>
              </a:ext>
            </a:extLst>
          </p:cNvPr>
          <p:cNvSpPr txBox="1"/>
          <p:nvPr/>
        </p:nvSpPr>
        <p:spPr>
          <a:xfrm>
            <a:off x="4495801" y="1905506"/>
            <a:ext cx="7429500" cy="3046988"/>
          </a:xfrm>
          <a:prstGeom prst="rect">
            <a:avLst/>
          </a:prstGeom>
          <a:noFill/>
        </p:spPr>
        <p:txBody>
          <a:bodyPr wrap="square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>
                  <a:outerShdw blurRad="38100" dist="38100" dir="2700000" algn="tl">
                    <a:srgbClr val="CC00CC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ABAGORE</a:t>
            </a:r>
            <a:r>
              <a:rPr lang="fr-FR" sz="9600" b="1" dirty="0">
                <a:ln/>
                <a:solidFill>
                  <a:srgbClr val="FFFF66"/>
                </a:solidFill>
                <a:effectLst>
                  <a:outerShdw blurRad="38100" dist="38100" dir="2700000" algn="tl">
                    <a:srgbClr val="CC00CC">
                      <a:lumMod val="50000"/>
                      <a:alpha val="43000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kumimoji="0" lang="fr-FR" sz="9600" b="1" i="0" u="none" strike="noStrike" kern="1200" cap="none" spc="0" normalizeH="0" baseline="0" noProof="0" dirty="0">
                <a:ln/>
                <a:solidFill>
                  <a:srgbClr val="FFFF66"/>
                </a:solidFill>
                <a:effectLst>
                  <a:outerShdw blurRad="38100" dist="38100" dir="2700000" algn="tl">
                    <a:srgbClr val="CC00CC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BAHEMUKA</a:t>
            </a:r>
            <a:endParaRPr kumimoji="0" lang="en" sz="9600" b="1" i="0" u="none" strike="noStrike" kern="1200" cap="none" spc="0" normalizeH="0" baseline="0" noProof="0" dirty="0">
              <a:ln/>
              <a:solidFill>
                <a:srgbClr val="FFFF66"/>
              </a:solidFill>
              <a:effectLst>
                <a:outerShdw blurRad="38100" dist="38100" dir="2700000" algn="tl">
                  <a:srgbClr val="CC00CC">
                    <a:lumMod val="50000"/>
                    <a:alpha val="43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F47453D-4597-C1B0-27FF-F7DA77C87858}"/>
              </a:ext>
            </a:extLst>
          </p:cNvPr>
          <p:cNvSpPr/>
          <p:nvPr/>
        </p:nvSpPr>
        <p:spPr>
          <a:xfrm>
            <a:off x="190500" y="2200275"/>
            <a:ext cx="4105275" cy="385762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230" t="-21606" r="-40100" b="-497"/>
            </a:stretch>
          </a:blipFill>
          <a:ln>
            <a:solidFill>
              <a:srgbClr val="F7F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2CF1010-E7BC-F7FC-DF09-388184551E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85533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230" t="-21606" r="-40100" b="-49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32F41-7F3A-A270-14EA-6A4A38DD699A}"/>
              </a:ext>
            </a:extLst>
          </p:cNvPr>
          <p:cNvSpPr txBox="1"/>
          <p:nvPr/>
        </p:nvSpPr>
        <p:spPr>
          <a:xfrm>
            <a:off x="2206625" y="-76200"/>
            <a:ext cx="777874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UMUGORE</a:t>
            </a:r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AKIRI</a:t>
            </a:r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MUTO</a:t>
            </a:r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YATAWE</a:t>
            </a:r>
            <a:endParaRPr lang="e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1E224D-A815-1DE3-6802-6A85CF7371FC}"/>
              </a:ext>
            </a:extLst>
          </p:cNvPr>
          <p:cNvSpPr txBox="1"/>
          <p:nvPr/>
        </p:nvSpPr>
        <p:spPr>
          <a:xfrm>
            <a:off x="2206625" y="459494"/>
            <a:ext cx="7778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Maze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ndaguserukako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ndakwitegereza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mbona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yuk'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ushitse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gihe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uteye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igomwe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maze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ngutererak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umwambaro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wanje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nambika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ubgambure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bgawe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mbere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narakurahiye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nsezerana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isezerano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ucika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uwanje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k'Umwami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Uhoraho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agize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Ezeki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16:8)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CB7088-1AAA-16CB-A27E-D76AE00BB251}"/>
              </a:ext>
            </a:extLst>
          </p:cNvPr>
          <p:cNvSpPr txBox="1"/>
          <p:nvPr/>
        </p:nvSpPr>
        <p:spPr>
          <a:xfrm>
            <a:off x="0" y="1862168"/>
            <a:ext cx="7366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Mu </a:t>
            </a:r>
            <a:r>
              <a:rPr lang="fr-FR" sz="2000" b="1" dirty="0" err="1"/>
              <a:t>iyerekwa</a:t>
            </a:r>
            <a:r>
              <a:rPr lang="fr-FR" sz="2000" b="1" dirty="0"/>
              <a:t>, </a:t>
            </a:r>
            <a:r>
              <a:rPr lang="fr-FR" sz="2000" b="1" dirty="0" err="1"/>
              <a:t>Ezekiyeli</a:t>
            </a:r>
            <a:r>
              <a:rPr lang="fr-FR" sz="2000" b="1" dirty="0"/>
              <a:t> </a:t>
            </a:r>
            <a:r>
              <a:rPr lang="fr-FR" sz="2000" b="1" dirty="0" err="1"/>
              <a:t>yeretswe</a:t>
            </a:r>
            <a:r>
              <a:rPr lang="fr-FR" sz="2000" b="1" dirty="0"/>
              <a:t> </a:t>
            </a:r>
            <a:r>
              <a:rPr lang="fr-FR" sz="2000" b="1" dirty="0" err="1"/>
              <a:t>ingene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yatoye</a:t>
            </a:r>
            <a:r>
              <a:rPr lang="fr-FR" sz="2000" b="1" dirty="0"/>
              <a:t> </a:t>
            </a:r>
            <a:r>
              <a:rPr lang="fr-FR" sz="2000" b="1" dirty="0" err="1"/>
              <a:t>uruyoya</a:t>
            </a:r>
            <a:r>
              <a:rPr lang="fr-FR" sz="2000" b="1" dirty="0"/>
              <a:t> </a:t>
            </a:r>
            <a:r>
              <a:rPr lang="fr-FR" sz="2000" b="1" dirty="0" err="1"/>
              <a:t>rw’umukobwa</a:t>
            </a:r>
            <a:r>
              <a:rPr lang="fr-FR" sz="2000" b="1" dirty="0"/>
              <a:t> </a:t>
            </a:r>
            <a:r>
              <a:rPr lang="fr-FR" sz="2000" b="1" dirty="0" err="1"/>
              <a:t>rwatawe</a:t>
            </a:r>
            <a:r>
              <a:rPr lang="fr-FR" sz="2000" b="1" dirty="0"/>
              <a:t> (</a:t>
            </a:r>
            <a:r>
              <a:rPr lang="fr-FR" sz="2000" b="1" dirty="0" err="1"/>
              <a:t>Isirayeli</a:t>
            </a:r>
            <a:r>
              <a:rPr lang="fr-FR" sz="2000" b="1" dirty="0"/>
              <a:t>);  </a:t>
            </a:r>
            <a:r>
              <a:rPr lang="fr-FR" sz="2000" b="1" dirty="0" err="1"/>
              <a:t>aruha</a:t>
            </a:r>
            <a:r>
              <a:rPr lang="fr-FR" sz="2000" b="1" dirty="0"/>
              <a:t> </a:t>
            </a:r>
            <a:r>
              <a:rPr lang="fr-FR" sz="2000" b="1" dirty="0" err="1"/>
              <a:t>ubuzima</a:t>
            </a:r>
            <a:r>
              <a:rPr lang="fr-FR" sz="2000" b="1" dirty="0"/>
              <a:t> </a:t>
            </a:r>
            <a:r>
              <a:rPr lang="fr-FR" sz="2000" b="1" dirty="0" err="1"/>
              <a:t>bwiwe</a:t>
            </a:r>
            <a:r>
              <a:rPr lang="fr-FR" sz="2000" b="1" dirty="0"/>
              <a:t>;  </a:t>
            </a:r>
            <a:r>
              <a:rPr lang="fr-FR" sz="2000" b="1" dirty="0" err="1"/>
              <a:t>arufasha</a:t>
            </a:r>
            <a:r>
              <a:rPr lang="fr-FR" sz="2000" b="1" dirty="0"/>
              <a:t> </a:t>
            </a:r>
            <a:r>
              <a:rPr lang="fr-FR" sz="2000" b="1" dirty="0" err="1"/>
              <a:t>gukura</a:t>
            </a:r>
            <a:r>
              <a:rPr lang="fr-FR" sz="2000" b="1" dirty="0"/>
              <a:t>;  </a:t>
            </a:r>
            <a:r>
              <a:rPr lang="fr-FR" sz="2000" b="1" dirty="0" err="1"/>
              <a:t>yagiranye</a:t>
            </a:r>
            <a:r>
              <a:rPr lang="fr-FR" sz="2000" b="1" dirty="0"/>
              <a:t> na </a:t>
            </a:r>
            <a:r>
              <a:rPr lang="fr-FR" sz="2000" b="1" dirty="0" err="1"/>
              <a:t>we</a:t>
            </a:r>
            <a:r>
              <a:rPr lang="fr-FR" sz="2000" b="1" dirty="0"/>
              <a:t> </a:t>
            </a:r>
            <a:r>
              <a:rPr lang="fr-FR" sz="2000" b="1" dirty="0" err="1"/>
              <a:t>isezerano</a:t>
            </a:r>
            <a:r>
              <a:rPr lang="fr-FR" sz="2000" b="1" dirty="0"/>
              <a:t> </a:t>
            </a:r>
            <a:r>
              <a:rPr lang="fr-FR" sz="2000" b="1" dirty="0" err="1"/>
              <a:t>ry’ubugeni</a:t>
            </a:r>
            <a:r>
              <a:rPr lang="fr-FR" sz="2000" b="1" dirty="0"/>
              <a:t>;  aca </a:t>
            </a:r>
            <a:r>
              <a:rPr lang="fr-FR" sz="2000" b="1" dirty="0" err="1"/>
              <a:t>aba</a:t>
            </a:r>
            <a:r>
              <a:rPr lang="fr-FR" sz="2000" b="1" dirty="0"/>
              <a:t> </a:t>
            </a:r>
            <a:r>
              <a:rPr lang="fr-FR" sz="2000" b="1" dirty="0" err="1"/>
              <a:t>umwamikazi</a:t>
            </a:r>
            <a:r>
              <a:rPr lang="fr-FR" sz="2000" b="1" dirty="0"/>
              <a:t> </a:t>
            </a:r>
            <a:r>
              <a:rPr lang="fr-FR" sz="2000" b="1" dirty="0" err="1"/>
              <a:t>ashimwa</a:t>
            </a:r>
            <a:r>
              <a:rPr lang="fr-FR" sz="2000" b="1" dirty="0"/>
              <a:t> na </a:t>
            </a:r>
            <a:r>
              <a:rPr lang="fr-FR" sz="2000" b="1" dirty="0" err="1"/>
              <a:t>bose</a:t>
            </a:r>
            <a:r>
              <a:rPr lang="fr-FR" sz="2000" b="1" dirty="0"/>
              <a:t> (</a:t>
            </a:r>
            <a:r>
              <a:rPr lang="fr-FR" sz="2000" b="1" dirty="0" err="1"/>
              <a:t>Ezk</a:t>
            </a:r>
            <a:r>
              <a:rPr lang="fr-FR" sz="2000" b="1" dirty="0"/>
              <a:t>. 16:1-14).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F254-0030-E88A-7B28-2F5AC902A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55376"/>
            <a:ext cx="2025650" cy="1519238"/>
          </a:xfrm>
          <a:prstGeom prst="snip2DiagRect">
            <a:avLst>
              <a:gd name="adj1" fmla="val 204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DF7D22-EC88-2B9F-33FA-B70AE20532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69" y="2021086"/>
            <a:ext cx="1331090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E4A09E8C-B2D7-EFA2-FFD9-61BE2EC2F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34" y="2035374"/>
            <a:ext cx="1423987" cy="142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4BE13CA-B8B5-BDE8-626E-E5E53DF491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2035374"/>
            <a:ext cx="1423987" cy="142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persona, exterior, hombre, mujer&#10;&#10;El contenido generado por IA puede ser incorrecto.">
            <a:extLst>
              <a:ext uri="{FF2B5EF4-FFF2-40B4-BE49-F238E27FC236}">
                <a16:creationId xmlns:a16="http://schemas.microsoft.com/office/drawing/2014/main" id="{DFC9508B-BA2E-ECCC-DD5E-DF2CDF31E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98"/>
          <a:stretch/>
        </p:blipFill>
        <p:spPr>
          <a:xfrm>
            <a:off x="7366869" y="3650774"/>
            <a:ext cx="1331090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24D60E-1191-E6B6-3C9F-5A585CB7D3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2500"/>
          <a:stretch/>
        </p:blipFill>
        <p:spPr>
          <a:xfrm>
            <a:off x="8878933" y="3650774"/>
            <a:ext cx="1423987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AF88104-2858-EB19-E03E-EA3B021EF4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3" r="7766"/>
          <a:stretch/>
        </p:blipFill>
        <p:spPr>
          <a:xfrm>
            <a:off x="10483895" y="3655537"/>
            <a:ext cx="1423988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58B62D5A-2A5A-E128-D289-3E528F62F7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70" y="5275700"/>
            <a:ext cx="1331089" cy="1409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3AF6FA8-F62E-420C-810F-782AED7535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34" y="5275700"/>
            <a:ext cx="1423987" cy="1409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tabla, viejo, hombre, sostener&#10;&#10;El contenido generado por IA puede ser incorrecto.">
            <a:extLst>
              <a:ext uri="{FF2B5EF4-FFF2-40B4-BE49-F238E27FC236}">
                <a16:creationId xmlns:a16="http://schemas.microsoft.com/office/drawing/2014/main" id="{4E96866C-4B34-9702-E957-5EFF5754A9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5" b="15737"/>
          <a:stretch/>
        </p:blipFill>
        <p:spPr>
          <a:xfrm>
            <a:off x="10483896" y="5285225"/>
            <a:ext cx="1423987" cy="140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5C2747-D3DF-75A4-7692-D42EA8D288D0}"/>
              </a:ext>
            </a:extLst>
          </p:cNvPr>
          <p:cNvSpPr txBox="1"/>
          <p:nvPr/>
        </p:nvSpPr>
        <p:spPr>
          <a:xfrm>
            <a:off x="284114" y="5774825"/>
            <a:ext cx="6882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Twaremwe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tugaragaze</a:t>
            </a:r>
            <a:r>
              <a:rPr lang="fr-FR" sz="2000" b="1" dirty="0"/>
              <a:t> </a:t>
            </a:r>
            <a:r>
              <a:rPr lang="fr-FR" sz="2000" b="1" dirty="0" err="1"/>
              <a:t>ubugwaneza</a:t>
            </a:r>
            <a:r>
              <a:rPr lang="fr-FR" sz="2000" b="1" dirty="0"/>
              <a:t> n'</a:t>
            </a:r>
            <a:r>
              <a:rPr lang="fr-FR" sz="2000" b="1" dirty="0" err="1"/>
              <a:t>ubwiza</a:t>
            </a:r>
            <a:r>
              <a:rPr lang="fr-FR" sz="2000" b="1" dirty="0"/>
              <a:t> </a:t>
            </a:r>
            <a:r>
              <a:rPr lang="fr-FR" sz="2000" b="1" dirty="0" err="1"/>
              <a:t>bw’Imana</a:t>
            </a:r>
            <a:r>
              <a:rPr lang="fr-FR" sz="2000" b="1" dirty="0"/>
              <a:t>.  </a:t>
            </a:r>
            <a:r>
              <a:rPr lang="fr-FR" sz="2000" b="1" dirty="0" err="1"/>
              <a:t>Iyo</a:t>
            </a:r>
            <a:r>
              <a:rPr lang="fr-FR" sz="2000" b="1" dirty="0"/>
              <a:t> </a:t>
            </a:r>
            <a:r>
              <a:rPr lang="fr-FR" sz="2000" b="1" dirty="0" err="1"/>
              <a:t>twiyumvira</a:t>
            </a:r>
            <a:r>
              <a:rPr lang="fr-FR" sz="2000" b="1" dirty="0"/>
              <a:t> ko </a:t>
            </a:r>
            <a:r>
              <a:rPr lang="fr-FR" sz="2000" b="1" dirty="0" err="1"/>
              <a:t>ubugwaneza</a:t>
            </a:r>
            <a:r>
              <a:rPr lang="fr-FR" sz="2000" b="1" dirty="0"/>
              <a:t> </a:t>
            </a:r>
            <a:r>
              <a:rPr lang="fr-FR" sz="2000" b="1" dirty="0" err="1"/>
              <a:t>bwacu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icamwa</a:t>
            </a:r>
            <a:r>
              <a:rPr lang="fr-FR" sz="2000" b="1" dirty="0"/>
              <a:t> </a:t>
            </a:r>
            <a:r>
              <a:rPr lang="fr-FR" sz="2000" b="1" dirty="0" err="1"/>
              <a:t>cacu</a:t>
            </a:r>
            <a:r>
              <a:rPr lang="fr-FR" sz="2000" b="1" dirty="0"/>
              <a:t> </a:t>
            </a:r>
            <a:r>
              <a:rPr lang="fr-FR" sz="2000" b="1" dirty="0" err="1"/>
              <a:t>ubwacu</a:t>
            </a:r>
            <a:r>
              <a:rPr lang="fr-FR" sz="2000" b="1" dirty="0"/>
              <a:t>, </a:t>
            </a:r>
            <a:r>
              <a:rPr lang="fr-FR" sz="2000" b="1" dirty="0" err="1"/>
              <a:t>ingorane</a:t>
            </a:r>
            <a:r>
              <a:rPr lang="fr-FR" sz="2000" b="1" dirty="0"/>
              <a:t> ziba </a:t>
            </a:r>
            <a:r>
              <a:rPr lang="fr-FR" sz="2000" b="1" dirty="0" err="1"/>
              <a:t>zitanguye</a:t>
            </a:r>
            <a:r>
              <a:rPr lang="fr-F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E0CE0C-77BB-E2E3-FDC5-995596FCAEA0}"/>
              </a:ext>
            </a:extLst>
          </p:cNvPr>
          <p:cNvSpPr txBox="1"/>
          <p:nvPr/>
        </p:nvSpPr>
        <p:spPr>
          <a:xfrm>
            <a:off x="265065" y="4470607"/>
            <a:ext cx="6901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yibagiye</a:t>
            </a:r>
            <a:r>
              <a:rPr lang="fr-FR" sz="2000" b="1" dirty="0"/>
              <a:t> ko </a:t>
            </a:r>
            <a:r>
              <a:rPr lang="fr-FR" sz="2000" b="1" dirty="0" err="1"/>
              <a:t>ubwiza</a:t>
            </a:r>
            <a:r>
              <a:rPr lang="fr-FR" sz="2000" b="1" dirty="0"/>
              <a:t> </a:t>
            </a:r>
            <a:r>
              <a:rPr lang="fr-FR" sz="2000" b="1" dirty="0" err="1"/>
              <a:t>bwayo</a:t>
            </a:r>
            <a:r>
              <a:rPr lang="fr-FR" sz="2000" b="1" dirty="0"/>
              <a:t>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ingabirano</a:t>
            </a:r>
            <a:r>
              <a:rPr lang="fr-FR" sz="2000" b="1" dirty="0"/>
              <a:t> </a:t>
            </a:r>
            <a:r>
              <a:rPr lang="fr-FR" sz="2000" b="1" dirty="0" err="1"/>
              <a:t>iva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Mana, </a:t>
            </a:r>
            <a:r>
              <a:rPr lang="fr-FR" sz="2000" b="1" dirty="0" err="1"/>
              <a:t>ari</a:t>
            </a:r>
            <a:r>
              <a:rPr lang="fr-FR" sz="2000" b="1" dirty="0"/>
              <a:t> </a:t>
            </a:r>
            <a:r>
              <a:rPr lang="fr-FR" sz="2000" b="1" dirty="0" err="1"/>
              <a:t>ikimenyetso</a:t>
            </a:r>
            <a:r>
              <a:rPr lang="fr-FR" sz="2000" b="1" dirty="0"/>
              <a:t> c’</a:t>
            </a:r>
            <a:r>
              <a:rPr lang="fr-FR" sz="2000" b="1" dirty="0" err="1"/>
              <a:t>ubwiza</a:t>
            </a:r>
            <a:r>
              <a:rPr lang="fr-FR" sz="2000" b="1" dirty="0"/>
              <a:t> </a:t>
            </a:r>
            <a:r>
              <a:rPr lang="fr-FR" sz="2000" b="1" dirty="0" err="1"/>
              <a:t>bw’Imana</a:t>
            </a:r>
            <a:r>
              <a:rPr lang="fr-FR" sz="2000" b="1" dirty="0"/>
              <a:t> (</a:t>
            </a:r>
            <a:r>
              <a:rPr lang="fr-FR" sz="2000" b="1" dirty="0" err="1"/>
              <a:t>Ezk</a:t>
            </a:r>
            <a:r>
              <a:rPr lang="fr-FR" sz="2000" b="1" dirty="0"/>
              <a:t>. 16:14,) </a:t>
            </a:r>
            <a:r>
              <a:rPr lang="fr-FR" sz="2000" b="1" dirty="0" err="1"/>
              <a:t>ica</a:t>
            </a:r>
            <a:r>
              <a:rPr lang="fr-FR" sz="2000" b="1" dirty="0"/>
              <a:t> </a:t>
            </a:r>
            <a:r>
              <a:rPr lang="fr-FR" sz="2000" b="1" dirty="0" err="1"/>
              <a:t>irahindukira</a:t>
            </a:r>
            <a:r>
              <a:rPr lang="fr-FR" sz="2000" b="1" dirty="0"/>
              <a:t> </a:t>
            </a:r>
            <a:r>
              <a:rPr lang="fr-FR" sz="2000" b="1" dirty="0" err="1"/>
              <a:t>iva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Mugabo</a:t>
            </a:r>
            <a:r>
              <a:rPr lang="fr-FR" sz="2000" b="1" dirty="0"/>
              <a:t> </a:t>
            </a:r>
            <a:r>
              <a:rPr lang="fr-FR" sz="2000" b="1" dirty="0" err="1"/>
              <a:t>wayo</a:t>
            </a:r>
            <a:r>
              <a:rPr lang="fr-FR" sz="2000" b="1" dirty="0"/>
              <a:t>, </a:t>
            </a:r>
            <a:r>
              <a:rPr lang="fr-FR" sz="2000" b="1" dirty="0" err="1"/>
              <a:t>irasambana</a:t>
            </a:r>
            <a:r>
              <a:rPr lang="fr-FR" sz="2000" b="1" dirty="0"/>
              <a:t> </a:t>
            </a:r>
            <a:r>
              <a:rPr lang="fr-FR" sz="2000" b="1" dirty="0" err="1"/>
              <a:t>akurikira</a:t>
            </a:r>
            <a:r>
              <a:rPr lang="fr-FR" sz="2000" b="1" dirty="0"/>
              <a:t> </a:t>
            </a:r>
            <a:r>
              <a:rPr lang="fr-FR" sz="2000" b="1" dirty="0" err="1"/>
              <a:t>izindi</a:t>
            </a:r>
            <a:r>
              <a:rPr lang="fr-FR" sz="2000" b="1" dirty="0"/>
              <a:t> mana (</a:t>
            </a:r>
            <a:r>
              <a:rPr lang="fr-FR" sz="2000" b="1" dirty="0" err="1"/>
              <a:t>Ezk</a:t>
            </a:r>
            <a:r>
              <a:rPr lang="fr-FR" sz="2000" b="1" dirty="0"/>
              <a:t>. 16:15-17).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1002D6-AC8C-8F28-597B-6DA39AF17885}"/>
              </a:ext>
            </a:extLst>
          </p:cNvPr>
          <p:cNvSpPr txBox="1"/>
          <p:nvPr/>
        </p:nvSpPr>
        <p:spPr>
          <a:xfrm>
            <a:off x="265066" y="3166388"/>
            <a:ext cx="6901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Ivyo</a:t>
            </a:r>
            <a:r>
              <a:rPr lang="fr-FR" sz="2000" b="1" dirty="0"/>
              <a:t> </a:t>
            </a:r>
            <a:r>
              <a:rPr lang="fr-FR" sz="2000" b="1" dirty="0" err="1"/>
              <a:t>bihurikiyemwo</a:t>
            </a:r>
            <a:r>
              <a:rPr lang="fr-FR" sz="2000" b="1" dirty="0"/>
              <a:t> </a:t>
            </a:r>
            <a:r>
              <a:rPr lang="fr-FR" sz="2000" b="1" dirty="0" err="1"/>
              <a:t>inkuru</a:t>
            </a:r>
            <a:r>
              <a:rPr lang="fr-FR" sz="2000" b="1" dirty="0"/>
              <a:t> y’</a:t>
            </a:r>
            <a:r>
              <a:rPr lang="fr-FR" sz="2000" b="1" dirty="0" err="1"/>
              <a:t>urukundo</a:t>
            </a:r>
            <a:r>
              <a:rPr lang="fr-FR" sz="2000" b="1" dirty="0"/>
              <a:t> </a:t>
            </a:r>
            <a:r>
              <a:rPr lang="fr-FR" sz="2000" b="1" dirty="0" err="1"/>
              <a:t>hagati</a:t>
            </a:r>
            <a:r>
              <a:rPr lang="fr-FR" sz="2000" b="1" dirty="0"/>
              <a:t> y’</a:t>
            </a:r>
            <a:r>
              <a:rPr lang="fr-FR" sz="2000" b="1" dirty="0" err="1"/>
              <a:t>Imana</a:t>
            </a:r>
            <a:r>
              <a:rPr lang="fr-FR" sz="2000" b="1" dirty="0"/>
              <a:t> n’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b'Abisirayeli</a:t>
            </a:r>
            <a:r>
              <a:rPr lang="fr-FR" sz="2000" b="1" dirty="0"/>
              <a:t> </a:t>
            </a:r>
            <a:r>
              <a:rPr lang="fr-FR" sz="2000" b="1" dirty="0" err="1"/>
              <a:t>kuva</a:t>
            </a:r>
            <a:r>
              <a:rPr lang="fr-FR" sz="2000" b="1" dirty="0"/>
              <a:t> bava mu </a:t>
            </a:r>
            <a:r>
              <a:rPr lang="fr-FR" sz="2000" b="1" dirty="0" err="1"/>
              <a:t>Misiri</a:t>
            </a:r>
            <a:r>
              <a:rPr lang="fr-FR" sz="2000" b="1" dirty="0"/>
              <a:t> </a:t>
            </a:r>
            <a:r>
              <a:rPr lang="fr-FR" sz="2000" b="1" dirty="0" err="1"/>
              <a:t>gushika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ngoma</a:t>
            </a:r>
            <a:r>
              <a:rPr lang="fr-FR" sz="2000" b="1" dirty="0"/>
              <a:t> y’</a:t>
            </a:r>
            <a:r>
              <a:rPr lang="fr-FR" sz="2000" b="1" dirty="0" err="1"/>
              <a:t>ubutunzi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Dawidi</a:t>
            </a:r>
            <a:r>
              <a:rPr lang="fr-FR" sz="2000" b="1" dirty="0"/>
              <a:t> na </a:t>
            </a:r>
            <a:r>
              <a:rPr lang="fr-FR" sz="2000" b="1" dirty="0" err="1"/>
              <a:t>Salomo</a:t>
            </a:r>
            <a:r>
              <a:rPr lang="fr-FR" sz="2000" b="1" dirty="0"/>
              <a:t>, </a:t>
            </a: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yashimwa</a:t>
            </a:r>
            <a:r>
              <a:rPr lang="fr-FR" sz="2000" b="1" dirty="0"/>
              <a:t> n’</a:t>
            </a:r>
            <a:r>
              <a:rPr lang="fr-FR" sz="2000" b="1" dirty="0" err="1"/>
              <a:t>amahanga</a:t>
            </a:r>
            <a:r>
              <a:rPr lang="fr-FR" sz="2000" b="1" dirty="0"/>
              <a:t> </a:t>
            </a:r>
            <a:r>
              <a:rPr lang="fr-FR" sz="2000" b="1" dirty="0" err="1"/>
              <a:t>yose</a:t>
            </a:r>
            <a:r>
              <a:rPr lang="fr-FR" sz="2000" b="1" dirty="0"/>
              <a:t> (1 </a:t>
            </a:r>
            <a:r>
              <a:rPr lang="fr-FR" sz="2000" b="1" dirty="0" err="1"/>
              <a:t>Abami</a:t>
            </a:r>
            <a:r>
              <a:rPr lang="fr-FR" sz="2000" b="1" dirty="0"/>
              <a:t> 10:1).</a:t>
            </a:r>
            <a:endParaRPr lang="en" sz="2000" b="1" dirty="0"/>
          </a:p>
        </p:txBody>
      </p:sp>
      <p:pic>
        <p:nvPicPr>
          <p:cNvPr id="8" name="Imagen 7" descr="Texto&#10;&#10;El contenido generado por IA puede ser incorrecto.">
            <a:extLst>
              <a:ext uri="{FF2B5EF4-FFF2-40B4-BE49-F238E27FC236}">
                <a16:creationId xmlns:a16="http://schemas.microsoft.com/office/drawing/2014/main" id="{4D380E4B-306D-9D9C-DB63-487DE9AC07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372" y="155376"/>
            <a:ext cx="2025650" cy="1519238"/>
          </a:xfrm>
          <a:prstGeom prst="snip2DiagRect">
            <a:avLst>
              <a:gd name="adj1" fmla="val 192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01BBA5-1FBC-2ECE-E51A-093CDE38C44D}"/>
              </a:ext>
            </a:extLst>
          </p:cNvPr>
          <p:cNvSpPr txBox="1"/>
          <p:nvPr/>
        </p:nvSpPr>
        <p:spPr>
          <a:xfrm>
            <a:off x="0" y="-66475"/>
            <a:ext cx="12192000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UMUGORE WA HOSEYA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D654B6-30F8-727C-1BB7-14D635B401CE}"/>
              </a:ext>
            </a:extLst>
          </p:cNvPr>
          <p:cNvSpPr txBox="1"/>
          <p:nvPr/>
        </p:nvSpPr>
        <p:spPr>
          <a:xfrm>
            <a:off x="0" y="57904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Igihe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Uhoraho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yatangura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kuvugisha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Hoseya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ubga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aramubarira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Genda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wabire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umugore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maraya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afise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abana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b'abasambanano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kukw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iki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gihugu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cagize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ubumaka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bukomeye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bgo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kureka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Uhoraho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2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Hoseya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1:2)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82B9F1-3A53-3C47-713D-6D32C8A3C4E6}"/>
              </a:ext>
            </a:extLst>
          </p:cNvPr>
          <p:cNvSpPr txBox="1"/>
          <p:nvPr/>
        </p:nvSpPr>
        <p:spPr>
          <a:xfrm>
            <a:off x="5917512" y="1234082"/>
            <a:ext cx="627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Kuva</a:t>
            </a:r>
            <a:r>
              <a:rPr lang="fr-FR" sz="2000" b="1" dirty="0"/>
              <a:t> mu </a:t>
            </a:r>
            <a:r>
              <a:rPr lang="fr-FR" sz="2000" b="1" dirty="0" err="1"/>
              <a:t>ntango</a:t>
            </a:r>
            <a:r>
              <a:rPr lang="fr-FR" sz="2000" b="1" dirty="0"/>
              <a:t>,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iratomora</a:t>
            </a:r>
            <a:r>
              <a:rPr lang="fr-FR" sz="2000" b="1" dirty="0"/>
              <a:t> </a:t>
            </a:r>
            <a:r>
              <a:rPr lang="fr-FR" sz="2000" b="1" dirty="0" err="1"/>
              <a:t>neza</a:t>
            </a:r>
            <a:r>
              <a:rPr lang="fr-FR" sz="2000" b="1" dirty="0"/>
              <a:t> ko </a:t>
            </a:r>
            <a:r>
              <a:rPr lang="fr-FR" sz="2000" b="1" dirty="0" err="1"/>
              <a:t>itegeko</a:t>
            </a:r>
            <a:r>
              <a:rPr lang="fr-FR" sz="2000" b="1" dirty="0"/>
              <a:t> </a:t>
            </a:r>
            <a:r>
              <a:rPr lang="fr-FR" sz="2000" b="1" dirty="0" err="1"/>
              <a:t>ryahawe</a:t>
            </a:r>
            <a:r>
              <a:rPr lang="fr-FR" sz="2000" b="1" dirty="0"/>
              <a:t> </a:t>
            </a:r>
            <a:r>
              <a:rPr lang="fr-FR" sz="2000" b="1" dirty="0" err="1"/>
              <a:t>Hoseya</a:t>
            </a:r>
            <a:r>
              <a:rPr lang="fr-FR" sz="2000" b="1" dirty="0"/>
              <a:t> </a:t>
            </a:r>
            <a:r>
              <a:rPr lang="fr-FR" sz="2000" b="1" dirty="0" err="1"/>
              <a:t>ryo</a:t>
            </a:r>
            <a:r>
              <a:rPr lang="fr-FR" sz="2000" b="1" dirty="0"/>
              <a:t> </a:t>
            </a:r>
            <a:r>
              <a:rPr lang="fr-FR" sz="2000" b="1" dirty="0" err="1"/>
              <a:t>kurongora</a:t>
            </a:r>
            <a:r>
              <a:rPr lang="fr-FR" sz="2000" b="1" dirty="0"/>
              <a:t> </a:t>
            </a:r>
            <a:r>
              <a:rPr lang="fr-FR" sz="2000" b="1" dirty="0" err="1"/>
              <a:t>Gomeri</a:t>
            </a:r>
            <a:r>
              <a:rPr lang="fr-FR" sz="2000" b="1" dirty="0"/>
              <a:t> (</a:t>
            </a:r>
            <a:r>
              <a:rPr lang="fr-FR" sz="2000" b="1" dirty="0" err="1"/>
              <a:t>yari</a:t>
            </a:r>
            <a:r>
              <a:rPr lang="fr-FR" sz="2000" b="1" dirty="0"/>
              <a:t> </a:t>
            </a:r>
            <a:r>
              <a:rPr lang="fr-FR" sz="2000" b="1" dirty="0" err="1"/>
              <a:t>yacitse</a:t>
            </a:r>
            <a:r>
              <a:rPr lang="fr-FR" sz="2000" b="1" dirty="0"/>
              <a:t> </a:t>
            </a:r>
            <a:r>
              <a:rPr lang="fr-FR" sz="2000" b="1" dirty="0" err="1"/>
              <a:t>maraya</a:t>
            </a:r>
            <a:r>
              <a:rPr lang="fr-FR" sz="2000" b="1" dirty="0"/>
              <a:t>, </a:t>
            </a:r>
            <a:r>
              <a:rPr lang="fr-FR" sz="2000" b="1" dirty="0" err="1"/>
              <a:t>agaheba</a:t>
            </a:r>
            <a:r>
              <a:rPr lang="fr-FR" sz="2000" b="1" dirty="0"/>
              <a:t> </a:t>
            </a:r>
            <a:r>
              <a:rPr lang="fr-FR" sz="2000" b="1" dirty="0" err="1"/>
              <a:t>umugabo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) </a:t>
            </a:r>
            <a:r>
              <a:rPr lang="fr-FR" sz="2000" b="1" dirty="0" err="1"/>
              <a:t>ryari</a:t>
            </a:r>
            <a:r>
              <a:rPr lang="fr-FR" sz="2000" b="1" dirty="0"/>
              <a:t> </a:t>
            </a:r>
            <a:r>
              <a:rPr lang="fr-FR" sz="2000" b="1" dirty="0" err="1"/>
              <a:t>ikigereranyo</a:t>
            </a:r>
            <a:r>
              <a:rPr lang="fr-FR" sz="2000" b="1" dirty="0"/>
              <a:t> c’</a:t>
            </a:r>
            <a:r>
              <a:rPr lang="fr-FR" sz="2000" b="1" dirty="0" err="1"/>
              <a:t>ubucuti</a:t>
            </a:r>
            <a:r>
              <a:rPr lang="fr-FR" sz="2000" b="1" dirty="0"/>
              <a:t> </a:t>
            </a:r>
            <a:r>
              <a:rPr lang="fr-FR" sz="2000" b="1" dirty="0" err="1"/>
              <a:t>buri</a:t>
            </a:r>
            <a:r>
              <a:rPr lang="fr-FR" sz="2000" b="1" dirty="0"/>
              <a:t> </a:t>
            </a:r>
            <a:r>
              <a:rPr lang="fr-FR" sz="2000" b="1" dirty="0" err="1"/>
              <a:t>hagati</a:t>
            </a:r>
            <a:r>
              <a:rPr lang="fr-FR" sz="2000" b="1" dirty="0"/>
              <a:t> y’</a:t>
            </a:r>
            <a:r>
              <a:rPr lang="fr-FR" sz="2000" b="1" dirty="0" err="1"/>
              <a:t>Imana</a:t>
            </a:r>
            <a:r>
              <a:rPr lang="fr-FR" sz="2000" b="1" dirty="0"/>
              <a:t> na </a:t>
            </a:r>
            <a:r>
              <a:rPr lang="fr-FR" sz="2000" b="1" dirty="0" err="1"/>
              <a:t>Isirayeli</a:t>
            </a:r>
            <a:r>
              <a:rPr lang="fr-FR" sz="2000" b="1" dirty="0"/>
              <a:t> (</a:t>
            </a:r>
            <a:r>
              <a:rPr lang="fr-FR" sz="2000" b="1" dirty="0" err="1"/>
              <a:t>Hos</a:t>
            </a:r>
            <a:r>
              <a:rPr lang="fr-FR" sz="2000" b="1" dirty="0"/>
              <a:t>. 1:2).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542B55D4-539D-1138-3745-5724C06160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3919446"/>
            <a:ext cx="2183449" cy="2847976"/>
          </a:xfrm>
          <a:prstGeom prst="snip2DiagRect">
            <a:avLst>
              <a:gd name="adj1" fmla="val 1439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ersona, edificio, exterior, caminando&#10;&#10;El contenido generado por IA puede ser incorrecto.">
            <a:extLst>
              <a:ext uri="{FF2B5EF4-FFF2-40B4-BE49-F238E27FC236}">
                <a16:creationId xmlns:a16="http://schemas.microsoft.com/office/drawing/2014/main" id="{06F355AC-06B7-33C8-A2AE-E7E60E5BF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974" y="1444347"/>
            <a:ext cx="1752393" cy="2337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7D8FC78-6099-FDAE-AD77-B90CCE87C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8" r="6728"/>
          <a:stretch/>
        </p:blipFill>
        <p:spPr>
          <a:xfrm>
            <a:off x="4154064" y="1444347"/>
            <a:ext cx="1696773" cy="2337255"/>
          </a:xfrm>
          <a:prstGeom prst="snip2DiagRect">
            <a:avLst>
              <a:gd name="adj1" fmla="val 1627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1AC05B7-0A96-ABDE-2B67-02CC5AFD82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2" t="3848" r="38009" b="3884"/>
          <a:stretch/>
        </p:blipFill>
        <p:spPr>
          <a:xfrm>
            <a:off x="114300" y="1444347"/>
            <a:ext cx="2085976" cy="2337255"/>
          </a:xfrm>
          <a:prstGeom prst="snip2DiagRect">
            <a:avLst>
              <a:gd name="adj1" fmla="val 155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Un dibujo de un avión volando en el cielo&#10;&#10;El contenido generado por IA puede ser incorrecto.">
            <a:extLst>
              <a:ext uri="{FF2B5EF4-FFF2-40B4-BE49-F238E27FC236}">
                <a16:creationId xmlns:a16="http://schemas.microsoft.com/office/drawing/2014/main" id="{7F76E802-7954-389E-D2B3-ABB542096E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94" r="33994"/>
          <a:stretch/>
        </p:blipFill>
        <p:spPr>
          <a:xfrm>
            <a:off x="8506623" y="3919446"/>
            <a:ext cx="1595438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n 22" descr="Un hombre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A067CAF7-5A52-001F-8D5D-4C1AE033AA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1" r="31376"/>
          <a:stretch/>
        </p:blipFill>
        <p:spPr>
          <a:xfrm>
            <a:off x="10291136" y="3919446"/>
            <a:ext cx="1729730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695268E-05A2-C9E6-FDE4-A0F5C8C839F2}"/>
              </a:ext>
            </a:extLst>
          </p:cNvPr>
          <p:cNvSpPr txBox="1"/>
          <p:nvPr/>
        </p:nvSpPr>
        <p:spPr>
          <a:xfrm>
            <a:off x="114300" y="3889537"/>
            <a:ext cx="5962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Ego ni ko, </a:t>
            </a:r>
            <a:r>
              <a:rPr lang="fr-FR" sz="2000" b="1" dirty="0" err="1"/>
              <a:t>ugucungurwa</a:t>
            </a:r>
            <a:r>
              <a:rPr lang="fr-FR" sz="2000" b="1" dirty="0"/>
              <a:t> </a:t>
            </a:r>
            <a:r>
              <a:rPr lang="fr-FR" sz="2000" b="1" dirty="0" err="1"/>
              <a:t>kwacu</a:t>
            </a:r>
            <a:r>
              <a:rPr lang="fr-FR" sz="2000" b="1" dirty="0"/>
              <a:t> </a:t>
            </a:r>
            <a:r>
              <a:rPr lang="fr-FR" sz="2000" b="1" dirty="0" err="1"/>
              <a:t>kwatwaye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amahera</a:t>
            </a:r>
            <a:r>
              <a:rPr lang="fr-FR" sz="2000" b="1" dirty="0"/>
              <a:t> </a:t>
            </a:r>
            <a:r>
              <a:rPr lang="fr-FR" sz="2000" b="1" dirty="0" err="1"/>
              <a:t>menshi</a:t>
            </a:r>
            <a:r>
              <a:rPr lang="fr-FR" sz="2000" b="1" dirty="0"/>
              <a:t> cane </a:t>
            </a:r>
            <a:r>
              <a:rPr lang="fr-FR" sz="2000" b="1" dirty="0" err="1"/>
              <a:t>kuruta</a:t>
            </a:r>
            <a:r>
              <a:rPr lang="fr-FR" sz="2000" b="1" dirty="0"/>
              <a:t> “</a:t>
            </a:r>
            <a:r>
              <a:rPr lang="fr-FR" sz="2000" b="1" dirty="0" err="1"/>
              <a:t>intete</a:t>
            </a:r>
            <a:r>
              <a:rPr lang="fr-FR" sz="2000" b="1" dirty="0"/>
              <a:t> </a:t>
            </a:r>
            <a:r>
              <a:rPr lang="fr-FR" sz="2000" b="1" dirty="0" err="1"/>
              <a:t>z'ifeza</a:t>
            </a:r>
            <a:r>
              <a:rPr lang="fr-FR" sz="2000" b="1" dirty="0"/>
              <a:t> </a:t>
            </a:r>
            <a:r>
              <a:rPr lang="fr-FR" sz="2000" b="1" dirty="0" err="1"/>
              <a:t>cumi</a:t>
            </a:r>
            <a:r>
              <a:rPr lang="fr-FR" sz="2000" b="1" dirty="0"/>
              <a:t> na </a:t>
            </a:r>
            <a:r>
              <a:rPr lang="fr-FR" sz="2000" b="1" dirty="0" err="1"/>
              <a:t>zitanu</a:t>
            </a:r>
            <a:r>
              <a:rPr lang="fr-FR" sz="2000" b="1" dirty="0"/>
              <a:t>, n'</a:t>
            </a:r>
            <a:r>
              <a:rPr lang="fr-FR" sz="2000" b="1" dirty="0" err="1"/>
              <a:t>ingero</a:t>
            </a:r>
            <a:r>
              <a:rPr lang="fr-FR" sz="2000" b="1" dirty="0"/>
              <a:t> </a:t>
            </a:r>
            <a:r>
              <a:rPr lang="fr-FR" sz="2000" b="1" dirty="0" err="1"/>
              <a:t>yitwa</a:t>
            </a:r>
            <a:r>
              <a:rPr lang="fr-FR" sz="2000" b="1" dirty="0"/>
              <a:t> </a:t>
            </a:r>
            <a:r>
              <a:rPr lang="fr-FR" sz="2000" b="1" dirty="0" err="1"/>
              <a:t>homeru</a:t>
            </a:r>
            <a:r>
              <a:rPr lang="fr-FR" sz="2000" b="1" dirty="0"/>
              <a:t> </a:t>
            </a:r>
            <a:r>
              <a:rPr lang="fr-FR" sz="2000" b="1" dirty="0" err="1"/>
              <a:t>ya</a:t>
            </a:r>
            <a:r>
              <a:rPr lang="fr-FR" sz="2000" b="1" dirty="0"/>
              <a:t> </a:t>
            </a:r>
            <a:r>
              <a:rPr lang="fr-FR" sz="2000" b="1" dirty="0" err="1"/>
              <a:t>sayiri</a:t>
            </a:r>
            <a:r>
              <a:rPr lang="fr-FR" sz="2000" b="1" dirty="0"/>
              <a:t> </a:t>
            </a:r>
            <a:r>
              <a:rPr lang="fr-FR" sz="2000" b="1" dirty="0" err="1"/>
              <a:t>imwe</a:t>
            </a:r>
            <a:r>
              <a:rPr lang="fr-FR" sz="2000" b="1" dirty="0"/>
              <a:t> n'</a:t>
            </a:r>
            <a:r>
              <a:rPr lang="fr-FR" sz="2000" b="1" dirty="0" err="1"/>
              <a:t>igice</a:t>
            </a:r>
            <a:r>
              <a:rPr lang="fr-FR" sz="2000" b="1" dirty="0"/>
              <a:t>.”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56117E-DB17-9A9B-5804-1833CA862FE8}"/>
              </a:ext>
            </a:extLst>
          </p:cNvPr>
          <p:cNvSpPr txBox="1"/>
          <p:nvPr/>
        </p:nvSpPr>
        <p:spPr>
          <a:xfrm>
            <a:off x="5905077" y="2525741"/>
            <a:ext cx="62404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Hoseya</a:t>
            </a:r>
            <a:r>
              <a:rPr lang="fr-FR" sz="2000" b="1" dirty="0"/>
              <a:t> </a:t>
            </a:r>
            <a:r>
              <a:rPr lang="fr-FR" sz="2000" b="1" dirty="0" err="1"/>
              <a:t>yarakoresheje</a:t>
            </a:r>
            <a:r>
              <a:rPr lang="fr-FR" sz="2000" b="1" dirty="0"/>
              <a:t> </a:t>
            </a:r>
            <a:r>
              <a:rPr lang="fr-FR" sz="2000" b="1" dirty="0" err="1"/>
              <a:t>uburyo</a:t>
            </a:r>
            <a:r>
              <a:rPr lang="fr-FR" sz="2000" b="1" dirty="0"/>
              <a:t> </a:t>
            </a:r>
            <a:r>
              <a:rPr lang="fr-FR" sz="2000" b="1" dirty="0" err="1"/>
              <a:t>butandukanye</a:t>
            </a:r>
            <a:r>
              <a:rPr lang="fr-FR" sz="2000" b="1" dirty="0"/>
              <a:t> </a:t>
            </a:r>
            <a:r>
              <a:rPr lang="fr-FR" sz="2000" b="1" dirty="0" err="1"/>
              <a:t>kugira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wiwe</a:t>
            </a:r>
            <a:r>
              <a:rPr lang="fr-FR" sz="2000" b="1" dirty="0"/>
              <a:t> </a:t>
            </a:r>
            <a:r>
              <a:rPr lang="fr-FR" sz="2000" b="1" dirty="0" err="1"/>
              <a:t>asubire</a:t>
            </a:r>
            <a:r>
              <a:rPr lang="fr-FR" sz="2000" b="1" dirty="0"/>
              <a:t> </a:t>
            </a:r>
            <a:r>
              <a:rPr lang="fr-FR" sz="2000" b="1" dirty="0" err="1"/>
              <a:t>kumukunda</a:t>
            </a:r>
            <a:r>
              <a:rPr lang="fr-FR" sz="2000" b="1" dirty="0"/>
              <a:t> (</a:t>
            </a:r>
            <a:r>
              <a:rPr lang="fr-FR" sz="2000" b="1" dirty="0" err="1"/>
              <a:t>Hos</a:t>
            </a:r>
            <a:r>
              <a:rPr lang="fr-FR" sz="2000" b="1" dirty="0"/>
              <a:t>. 2:6-7, 14-15). Kubera ko </a:t>
            </a:r>
            <a:r>
              <a:rPr lang="fr-FR" sz="2000" b="1" dirty="0" err="1"/>
              <a:t>ata</a:t>
            </a:r>
            <a:r>
              <a:rPr lang="fr-FR" sz="2000" b="1" dirty="0"/>
              <a:t> na </a:t>
            </a:r>
            <a:r>
              <a:rPr lang="fr-FR" sz="2000" b="1" dirty="0" err="1"/>
              <a:t>bumwe</a:t>
            </a:r>
            <a:r>
              <a:rPr lang="fr-FR" sz="2000" b="1" dirty="0"/>
              <a:t> muri </a:t>
            </a:r>
            <a:r>
              <a:rPr lang="fr-FR" sz="2000" b="1" dirty="0" err="1"/>
              <a:t>ubwo</a:t>
            </a:r>
            <a:r>
              <a:rPr lang="fr-FR" sz="2000" b="1" dirty="0"/>
              <a:t> </a:t>
            </a:r>
            <a:r>
              <a:rPr lang="fr-FR" sz="2000" b="1" dirty="0" err="1"/>
              <a:t>buryo</a:t>
            </a:r>
            <a:r>
              <a:rPr lang="fr-FR" sz="2000" b="1" dirty="0"/>
              <a:t> </a:t>
            </a:r>
            <a:r>
              <a:rPr lang="fr-FR" sz="2000" b="1" dirty="0" err="1"/>
              <a:t>bwamufashije</a:t>
            </a:r>
            <a:r>
              <a:rPr lang="fr-FR" sz="2000" b="1" dirty="0"/>
              <a:t>, </a:t>
            </a:r>
            <a:r>
              <a:rPr lang="fr-FR" sz="2000" b="1" dirty="0" err="1"/>
              <a:t>yategerezwa</a:t>
            </a:r>
            <a:r>
              <a:rPr lang="fr-FR" sz="2000" b="1" dirty="0"/>
              <a:t> </a:t>
            </a:r>
            <a:r>
              <a:rPr lang="fr-FR" sz="2000" b="1" dirty="0" err="1"/>
              <a:t>kumuha</a:t>
            </a:r>
            <a:r>
              <a:rPr lang="fr-FR" sz="2000" b="1" dirty="0"/>
              <a:t> </a:t>
            </a:r>
            <a:r>
              <a:rPr lang="fr-FR" sz="2000" b="1" dirty="0" err="1"/>
              <a:t>incungu</a:t>
            </a:r>
            <a:r>
              <a:rPr lang="fr-FR" sz="2000" b="1" dirty="0"/>
              <a:t> (</a:t>
            </a:r>
            <a:r>
              <a:rPr lang="fr-FR" sz="2000" b="1" dirty="0" err="1"/>
              <a:t>Hos</a:t>
            </a:r>
            <a:r>
              <a:rPr lang="fr-FR" sz="2000" b="1" dirty="0"/>
              <a:t>. 3:2-3).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2625FF-BD5C-B2C5-412D-DA8C89D6A67B}"/>
              </a:ext>
            </a:extLst>
          </p:cNvPr>
          <p:cNvSpPr txBox="1"/>
          <p:nvPr/>
        </p:nvSpPr>
        <p:spPr>
          <a:xfrm>
            <a:off x="-10376" y="5212975"/>
            <a:ext cx="62789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Ikibabaje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Ishengero</a:t>
            </a:r>
            <a:r>
              <a:rPr lang="fr-FR" sz="2000" b="1" dirty="0"/>
              <a:t> </a:t>
            </a:r>
            <a:r>
              <a:rPr lang="fr-FR" sz="2000" b="1" dirty="0" err="1"/>
              <a:t>ryakurikiye</a:t>
            </a:r>
            <a:r>
              <a:rPr lang="fr-FR" sz="2000" b="1" dirty="0"/>
              <a:t> </a:t>
            </a:r>
            <a:r>
              <a:rPr lang="fr-FR" sz="2000" b="1" dirty="0" err="1"/>
              <a:t>inzira</a:t>
            </a:r>
            <a:r>
              <a:rPr lang="fr-FR" sz="2000" b="1" dirty="0"/>
              <a:t> y’</a:t>
            </a:r>
            <a:r>
              <a:rPr lang="fr-FR" sz="2000" b="1" dirty="0" err="1"/>
              <a:t>ubuzimire</a:t>
            </a:r>
            <a:r>
              <a:rPr lang="fr-FR" sz="2000" b="1" dirty="0"/>
              <a:t> </a:t>
            </a:r>
            <a:r>
              <a:rPr lang="fr-FR" sz="2000" b="1" dirty="0" err="1"/>
              <a:t>nk’iyo</a:t>
            </a:r>
            <a:r>
              <a:rPr lang="fr-FR" sz="2000" b="1" dirty="0"/>
              <a:t> </a:t>
            </a:r>
            <a:r>
              <a:rPr lang="fr-FR" sz="2000" b="1" dirty="0" err="1"/>
              <a:t>Isirayeli</a:t>
            </a:r>
            <a:r>
              <a:rPr lang="fr-FR" sz="2000" b="1" dirty="0"/>
              <a:t> </a:t>
            </a:r>
            <a:r>
              <a:rPr lang="fr-FR" sz="2000" b="1" dirty="0" err="1"/>
              <a:t>yakurikiye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urukundo</a:t>
            </a:r>
            <a:r>
              <a:rPr lang="fr-FR" sz="2000" b="1" dirty="0"/>
              <a:t> </a:t>
            </a:r>
            <a:r>
              <a:rPr lang="fr-FR" sz="2000" b="1" dirty="0" err="1"/>
              <a:t>rw'Imana</a:t>
            </a:r>
            <a:r>
              <a:rPr lang="fr-FR" sz="2000" b="1" dirty="0"/>
              <a:t> </a:t>
            </a:r>
            <a:r>
              <a:rPr lang="fr-FR" sz="2000" b="1" dirty="0" err="1"/>
              <a:t>rukomeza</a:t>
            </a:r>
            <a:r>
              <a:rPr lang="fr-FR" sz="2000" b="1" dirty="0"/>
              <a:t> </a:t>
            </a:r>
            <a:r>
              <a:rPr lang="fr-FR" sz="2000" b="1" dirty="0" err="1"/>
              <a:t>kudahindagurika</a:t>
            </a:r>
            <a:r>
              <a:rPr lang="fr-FR" sz="2000" b="1" dirty="0"/>
              <a:t> (</a:t>
            </a:r>
            <a:r>
              <a:rPr lang="fr-FR" sz="2000" b="1" dirty="0" err="1"/>
              <a:t>Hos</a:t>
            </a:r>
            <a:r>
              <a:rPr lang="fr-FR" sz="2000" b="1" dirty="0"/>
              <a:t>. 11, 4). </a:t>
            </a:r>
            <a:r>
              <a:rPr lang="fr-FR" sz="2000" b="1" dirty="0" err="1"/>
              <a:t>Iguma</a:t>
            </a:r>
            <a:r>
              <a:rPr lang="fr-FR" sz="2000" b="1" dirty="0"/>
              <a:t> </a:t>
            </a:r>
            <a:r>
              <a:rPr lang="fr-FR" sz="2000" b="1" dirty="0" err="1"/>
              <a:t>itwinginga</a:t>
            </a:r>
            <a:r>
              <a:rPr lang="fr-FR" sz="2000" b="1" dirty="0"/>
              <a:t> </a:t>
            </a:r>
            <a:r>
              <a:rPr lang="fr-FR" sz="2000" b="1" dirty="0" err="1"/>
              <a:t>ngo</a:t>
            </a:r>
            <a:r>
              <a:rPr lang="fr-FR" sz="2000" b="1" dirty="0"/>
              <a:t> </a:t>
            </a:r>
            <a:r>
              <a:rPr lang="fr-FR" sz="2000" b="1" dirty="0" err="1"/>
              <a:t>tureke</a:t>
            </a:r>
            <a:r>
              <a:rPr lang="fr-FR" sz="2000" b="1" dirty="0"/>
              <a:t> "</a:t>
            </a:r>
            <a:r>
              <a:rPr lang="fr-FR" sz="2000" b="1" dirty="0" err="1"/>
              <a:t>ubusambanyi</a:t>
            </a:r>
            <a:r>
              <a:rPr lang="fr-FR" sz="2000" b="1" dirty="0"/>
              <a:t>" </a:t>
            </a:r>
            <a:r>
              <a:rPr lang="fr-FR" sz="2000" b="1" dirty="0" err="1"/>
              <a:t>tuyihindukirire</a:t>
            </a:r>
            <a:r>
              <a:rPr lang="fr-FR" sz="2000" b="1" dirty="0"/>
              <a:t>.  (</a:t>
            </a:r>
            <a:r>
              <a:rPr lang="fr-FR" sz="2000" b="1" dirty="0" err="1"/>
              <a:t>Hos</a:t>
            </a:r>
            <a:r>
              <a:rPr lang="fr-FR" sz="2000" b="1" dirty="0"/>
              <a:t>. 14:1-2; Ivyah.18:2-4).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804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5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6F9B8D5-73B0-A94F-6C1F-8CD49B01A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511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37A78D-348D-B85F-8D32-8B263CEE46E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spc="3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74000"/>
                    </a:srgbClr>
                  </a:outerShdw>
                </a:effectLst>
              </a:rPr>
              <a:t>BABULONI</a:t>
            </a:r>
            <a:r>
              <a:rPr lang="en" sz="4400" b="1" spc="3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74000"/>
                    </a:srgbClr>
                  </a:outerShdw>
                </a:effectLst>
              </a:rPr>
              <a:t> </a:t>
            </a:r>
            <a:r>
              <a:rPr lang="fr-FR" sz="4400" b="1" spc="3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74000"/>
                    </a:srgbClr>
                  </a:outerShdw>
                </a:effectLst>
              </a:rPr>
              <a:t>HAHAMBAYE</a:t>
            </a:r>
            <a:r>
              <a:rPr lang="en" sz="4400" b="1" spc="3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74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5FA73B-CF60-C931-D374-70E22C1A7DF1}"/>
              </a:ext>
            </a:extLst>
          </p:cNvPr>
          <p:cNvSpPr txBox="1"/>
          <p:nvPr/>
        </p:nvSpPr>
        <p:spPr>
          <a:xfrm>
            <a:off x="0" y="6456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ruhanga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afise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ry'akabanga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ryanditswe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BABULONI HAHAMBAYE, NYINA WA BA MARAYA, KANDI NYINA W'IBIHUMANYA VYO MW ISI.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Ivyahishuriwe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Yohana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17:5)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93640E-DECA-E5E7-0C4D-89D0FCF8BB7A}"/>
              </a:ext>
            </a:extLst>
          </p:cNvPr>
          <p:cNvSpPr txBox="1"/>
          <p:nvPr/>
        </p:nvSpPr>
        <p:spPr>
          <a:xfrm>
            <a:off x="266699" y="1415057"/>
            <a:ext cx="664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Babuloni</a:t>
            </a:r>
            <a:r>
              <a:rPr lang="fr-FR" sz="2000" b="1" dirty="0"/>
              <a:t> ni </a:t>
            </a:r>
            <a:r>
              <a:rPr lang="fr-FR" sz="2000" b="1" dirty="0" err="1"/>
              <a:t>nde</a:t>
            </a:r>
            <a:r>
              <a:rPr lang="fr-FR" sz="2000" b="1" dirty="0"/>
              <a:t> </a:t>
            </a:r>
            <a:r>
              <a:rPr lang="fr-FR" sz="2000" b="1" dirty="0" err="1"/>
              <a:t>canke</a:t>
            </a:r>
            <a:r>
              <a:rPr lang="fr-FR" sz="2000" b="1" dirty="0"/>
              <a:t> ni </a:t>
            </a:r>
            <a:r>
              <a:rPr lang="fr-FR" sz="2000" b="1" dirty="0" err="1"/>
              <a:t>iki</a:t>
            </a:r>
            <a:r>
              <a:rPr lang="fr-FR" sz="2000" b="1" dirty="0"/>
              <a:t>?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344717B-ABD7-44E7-EAB9-560F1059A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0"/>
          <a:stretch/>
        </p:blipFill>
        <p:spPr>
          <a:xfrm flipH="1">
            <a:off x="7143159" y="1485900"/>
            <a:ext cx="4601755" cy="2986682"/>
          </a:xfrm>
          <a:prstGeom prst="rect">
            <a:avLst/>
          </a:prstGeom>
          <a:ln w="38100" cap="sq">
            <a:solidFill>
              <a:srgbClr val="8F07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24A3A5-5434-AFDD-D78A-3D6ECB87D455}"/>
              </a:ext>
            </a:extLst>
          </p:cNvPr>
          <p:cNvSpPr txBox="1"/>
          <p:nvPr/>
        </p:nvSpPr>
        <p:spPr>
          <a:xfrm>
            <a:off x="4610100" y="4519553"/>
            <a:ext cx="7581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Inyuma</a:t>
            </a:r>
            <a:r>
              <a:rPr lang="fr-FR" sz="2000" b="1" dirty="0"/>
              <a:t> </a:t>
            </a:r>
            <a:r>
              <a:rPr lang="fr-FR" sz="2000" b="1" dirty="0" err="1"/>
              <a:t>yo</a:t>
            </a:r>
            <a:r>
              <a:rPr lang="fr-FR" sz="2000" b="1" dirty="0"/>
              <a:t> </a:t>
            </a:r>
            <a:r>
              <a:rPr lang="fr-FR" sz="2000" b="1" dirty="0" err="1"/>
              <a:t>guhemuka</a:t>
            </a:r>
            <a:r>
              <a:rPr lang="fr-FR" sz="2000" b="1" dirty="0"/>
              <a:t>, </a:t>
            </a:r>
            <a:r>
              <a:rPr lang="fr-FR" sz="2000" b="1" dirty="0" err="1"/>
              <a:t>gusubiza</a:t>
            </a:r>
            <a:r>
              <a:rPr lang="fr-FR" sz="2000" b="1" dirty="0"/>
              <a:t> </a:t>
            </a:r>
            <a:r>
              <a:rPr lang="fr-FR" sz="2000" b="1" dirty="0" err="1"/>
              <a:t>hamwe</a:t>
            </a:r>
            <a:r>
              <a:rPr lang="fr-FR" sz="2000" b="1" dirty="0"/>
              <a:t> </a:t>
            </a:r>
            <a:r>
              <a:rPr lang="fr-FR" sz="2000" b="1" dirty="0" err="1"/>
              <a:t>kurashoboka</a:t>
            </a:r>
            <a:r>
              <a:rPr lang="fr-FR" sz="2000" b="1" dirty="0"/>
              <a:t>. 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ikibabaje</a:t>
            </a:r>
            <a:r>
              <a:rPr lang="fr-FR" sz="2000" b="1" dirty="0"/>
              <a:t> ni </a:t>
            </a:r>
            <a:r>
              <a:rPr lang="fr-FR" sz="2000" b="1" dirty="0" err="1"/>
              <a:t>uko</a:t>
            </a:r>
            <a:r>
              <a:rPr lang="fr-FR" sz="2000" b="1" dirty="0"/>
              <a:t> </a:t>
            </a:r>
            <a:r>
              <a:rPr lang="fr-FR" sz="2000" b="1" dirty="0" err="1"/>
              <a:t>rimwe</a:t>
            </a:r>
            <a:r>
              <a:rPr lang="fr-FR" sz="2000" b="1" dirty="0"/>
              <a:t> na </a:t>
            </a:r>
            <a:r>
              <a:rPr lang="fr-FR" sz="2000" b="1" dirty="0" err="1"/>
              <a:t>rimwe</a:t>
            </a:r>
            <a:r>
              <a:rPr lang="fr-FR" sz="2000" b="1" dirty="0"/>
              <a:t> </a:t>
            </a:r>
            <a:r>
              <a:rPr lang="fr-FR" sz="2000" b="1" dirty="0" err="1"/>
              <a:t>umuntu</a:t>
            </a:r>
            <a:r>
              <a:rPr lang="fr-FR" sz="2000" b="1" dirty="0"/>
              <a:t> </a:t>
            </a:r>
            <a:r>
              <a:rPr lang="fr-FR" sz="2000" b="1" dirty="0" err="1"/>
              <a:t>ashika</a:t>
            </a:r>
            <a:r>
              <a:rPr lang="fr-FR" sz="2000" b="1" dirty="0"/>
              <a:t> </a:t>
            </a:r>
            <a:r>
              <a:rPr lang="fr-FR" sz="2000" b="1" dirty="0" err="1"/>
              <a:t>ku</a:t>
            </a:r>
            <a:r>
              <a:rPr lang="fr-FR" sz="2000" b="1" dirty="0"/>
              <a:t> </a:t>
            </a:r>
            <a:r>
              <a:rPr lang="fr-FR" sz="2000" b="1" dirty="0" err="1"/>
              <a:t>rwego</a:t>
            </a:r>
            <a:r>
              <a:rPr lang="fr-FR" sz="2000" b="1" dirty="0"/>
              <a:t> </a:t>
            </a:r>
            <a:r>
              <a:rPr lang="fr-FR" sz="2000" b="1" dirty="0" err="1"/>
              <a:t>rwo</a:t>
            </a:r>
            <a:r>
              <a:rPr lang="fr-FR" sz="2000" b="1" dirty="0"/>
              <a:t> </a:t>
            </a:r>
            <a:r>
              <a:rPr lang="fr-FR" sz="2000" b="1" dirty="0" err="1"/>
              <a:t>kutigarura</a:t>
            </a:r>
            <a:r>
              <a:rPr lang="fr-FR" sz="2000" b="1" dirty="0"/>
              <a:t>,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gusubiza</a:t>
            </a:r>
            <a:r>
              <a:rPr lang="fr-FR" sz="2000" b="1" dirty="0"/>
              <a:t> </a:t>
            </a:r>
            <a:r>
              <a:rPr lang="fr-FR" sz="2000" b="1" dirty="0" err="1"/>
              <a:t>hamwe</a:t>
            </a:r>
            <a:r>
              <a:rPr lang="fr-FR" sz="2000" b="1" dirty="0"/>
              <a:t> kuba </a:t>
            </a:r>
            <a:r>
              <a:rPr lang="fr-FR" sz="2000" b="1" dirty="0" err="1"/>
              <a:t>kutagishoboka</a:t>
            </a:r>
            <a:r>
              <a:rPr lang="fr-FR" sz="2000" b="1" dirty="0"/>
              <a:t>.</a:t>
            </a:r>
            <a:endParaRPr lang="en" sz="2000" b="1" dirty="0"/>
          </a:p>
        </p:txBody>
      </p:sp>
      <p:pic>
        <p:nvPicPr>
          <p:cNvPr id="10" name="Imagen 9" descr="Un dibujo de un barco&#10;&#10;El contenido generado por IA puede ser incorrecto.">
            <a:extLst>
              <a:ext uri="{FF2B5EF4-FFF2-40B4-BE49-F238E27FC236}">
                <a16:creationId xmlns:a16="http://schemas.microsoft.com/office/drawing/2014/main" id="{2A577652-1930-A066-8547-A5FCD1A077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" y="4495205"/>
            <a:ext cx="2105026" cy="2187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 descr="Imagen que contiene tabla, edificio, parado, hombre&#10;&#10;El contenido generado por IA puede ser incorrecto.">
            <a:extLst>
              <a:ext uri="{FF2B5EF4-FFF2-40B4-BE49-F238E27FC236}">
                <a16:creationId xmlns:a16="http://schemas.microsoft.com/office/drawing/2014/main" id="{BD785940-C6FC-3A06-62AB-9D9335C4EF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7" r="3917"/>
          <a:stretch/>
        </p:blipFill>
        <p:spPr>
          <a:xfrm>
            <a:off x="2114550" y="4495204"/>
            <a:ext cx="2647950" cy="2187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35F9FB-76E0-D419-F286-28A72F76C98C}"/>
              </a:ext>
            </a:extLst>
          </p:cNvPr>
          <p:cNvSpPr txBox="1"/>
          <p:nvPr/>
        </p:nvSpPr>
        <p:spPr>
          <a:xfrm>
            <a:off x="0" y="3002161"/>
            <a:ext cx="71431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Ukwo</a:t>
            </a:r>
            <a:r>
              <a:rPr lang="fr-FR" sz="2000" b="1" dirty="0"/>
              <a:t> </a:t>
            </a:r>
            <a:r>
              <a:rPr lang="fr-FR" sz="2000" b="1" dirty="0" err="1"/>
              <a:t>guhemuka</a:t>
            </a:r>
            <a:r>
              <a:rPr lang="fr-FR" sz="2000" b="1" dirty="0"/>
              <a:t> </a:t>
            </a:r>
            <a:r>
              <a:rPr lang="fr-FR" sz="2000" b="1" dirty="0" err="1"/>
              <a:t>kw’abantu</a:t>
            </a:r>
            <a:r>
              <a:rPr lang="fr-FR" sz="2000" b="1" dirty="0"/>
              <a:t> </a:t>
            </a:r>
            <a:r>
              <a:rPr lang="fr-FR" sz="2000" b="1" dirty="0" err="1"/>
              <a:t>bayo</a:t>
            </a:r>
            <a:r>
              <a:rPr lang="fr-FR" sz="2000" b="1" dirty="0"/>
              <a:t> </a:t>
            </a:r>
            <a:r>
              <a:rPr lang="fr-FR" sz="2000" b="1" dirty="0" err="1"/>
              <a:t>gutuma</a:t>
            </a:r>
            <a:r>
              <a:rPr lang="fr-FR" sz="2000" b="1" dirty="0"/>
              <a:t> </a:t>
            </a:r>
            <a:r>
              <a:rPr lang="fr-FR" sz="2000" b="1" dirty="0" err="1"/>
              <a:t>Imana</a:t>
            </a:r>
            <a:r>
              <a:rPr lang="fr-FR" sz="2000" b="1" dirty="0"/>
              <a:t> </a:t>
            </a:r>
            <a:r>
              <a:rPr lang="fr-FR" sz="2000" b="1" dirty="0" err="1"/>
              <a:t>ibabara</a:t>
            </a:r>
            <a:r>
              <a:rPr lang="fr-FR" sz="2000" b="1" dirty="0"/>
              <a:t> cane.  </a:t>
            </a:r>
            <a:r>
              <a:rPr lang="fr-FR" sz="2000" b="1" dirty="0" err="1"/>
              <a:t>Imaze</a:t>
            </a:r>
            <a:r>
              <a:rPr lang="fr-FR" sz="2000" b="1" dirty="0"/>
              <a:t> </a:t>
            </a:r>
            <a:r>
              <a:rPr lang="fr-FR" sz="2000" b="1" dirty="0" err="1"/>
              <a:t>ibinjana</a:t>
            </a:r>
            <a:r>
              <a:rPr lang="fr-FR" sz="2000" b="1" dirty="0"/>
              <a:t> n’</a:t>
            </a:r>
            <a:r>
              <a:rPr lang="fr-FR" sz="2000" b="1" dirty="0" err="1"/>
              <a:t>ibindi</a:t>
            </a:r>
            <a:r>
              <a:rPr lang="fr-FR" sz="2000" b="1" dirty="0"/>
              <a:t> </a:t>
            </a:r>
            <a:r>
              <a:rPr lang="fr-FR" sz="2000" b="1" dirty="0" err="1"/>
              <a:t>igerageza</a:t>
            </a:r>
            <a:r>
              <a:rPr lang="fr-FR" sz="2000" b="1" dirty="0"/>
              <a:t> </a:t>
            </a:r>
            <a:r>
              <a:rPr lang="fr-FR" sz="2000" b="1" dirty="0" err="1"/>
              <a:t>gusubiza</a:t>
            </a:r>
            <a:r>
              <a:rPr lang="fr-FR" sz="2000" b="1" dirty="0"/>
              <a:t> </a:t>
            </a:r>
            <a:r>
              <a:rPr lang="fr-FR" sz="2000" b="1" dirty="0" err="1"/>
              <a:t>Ishengero</a:t>
            </a:r>
            <a:r>
              <a:rPr lang="fr-FR" sz="2000" b="1" dirty="0"/>
              <a:t> </a:t>
            </a:r>
            <a:r>
              <a:rPr lang="fr-FR" sz="2000" b="1" dirty="0" err="1"/>
              <a:t>ryiwe</a:t>
            </a:r>
            <a:r>
              <a:rPr lang="fr-FR" sz="2000" b="1" dirty="0"/>
              <a:t> mu </a:t>
            </a:r>
            <a:r>
              <a:rPr lang="fr-FR" sz="2000" b="1" dirty="0" err="1"/>
              <a:t>gutungana</a:t>
            </a:r>
            <a:r>
              <a:rPr lang="fr-FR" sz="2000" b="1" dirty="0"/>
              <a:t>,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bake</a:t>
            </a:r>
            <a:r>
              <a:rPr lang="fr-FR" sz="2000" b="1" dirty="0"/>
              <a:t> ni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bavyakiriye</a:t>
            </a:r>
            <a:r>
              <a:rPr lang="fr-FR" sz="2000" b="1" dirty="0"/>
              <a:t>.  </a:t>
            </a:r>
            <a:r>
              <a:rPr lang="fr-FR" sz="2000" b="1" dirty="0" err="1"/>
              <a:t>Kw'iherezo</a:t>
            </a:r>
            <a:r>
              <a:rPr lang="fr-FR" sz="2000" b="1" dirty="0"/>
              <a:t>, </a:t>
            </a:r>
            <a:r>
              <a:rPr lang="fr-FR" sz="2000" b="1" dirty="0" err="1"/>
              <a:t>izobatera</a:t>
            </a:r>
            <a:r>
              <a:rPr lang="fr-FR" sz="2000" b="1" dirty="0"/>
              <a:t> </a:t>
            </a:r>
            <a:r>
              <a:rPr lang="fr-FR" sz="2000" b="1" dirty="0" err="1"/>
              <a:t>akamo</a:t>
            </a:r>
            <a:r>
              <a:rPr lang="fr-FR" sz="2000" b="1" dirty="0"/>
              <a:t> ka </a:t>
            </a:r>
            <a:r>
              <a:rPr lang="fr-FR" sz="2000" b="1" dirty="0" err="1"/>
              <a:t>nyuma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18:4).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FB226D-6912-6CB1-6B4D-3501495BEAE5}"/>
              </a:ext>
            </a:extLst>
          </p:cNvPr>
          <p:cNvSpPr txBox="1"/>
          <p:nvPr/>
        </p:nvSpPr>
        <p:spPr>
          <a:xfrm>
            <a:off x="266700" y="1766520"/>
            <a:ext cx="6648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Umugore</a:t>
            </a:r>
            <a:r>
              <a:rPr lang="fr-FR" sz="2000" b="1" dirty="0"/>
              <a:t> </a:t>
            </a:r>
            <a:r>
              <a:rPr lang="fr-FR" sz="2000" b="1" dirty="0" err="1"/>
              <a:t>atunganye</a:t>
            </a:r>
            <a:r>
              <a:rPr lang="fr-FR" sz="2000" b="1" dirty="0"/>
              <a:t> </a:t>
            </a:r>
            <a:r>
              <a:rPr lang="fr-FR" sz="2000" b="1" dirty="0" err="1"/>
              <a:t>agereranya</a:t>
            </a:r>
            <a:r>
              <a:rPr lang="fr-FR" sz="2000" b="1" dirty="0"/>
              <a:t> 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b’Imana</a:t>
            </a:r>
            <a:r>
              <a:rPr lang="fr-FR" sz="2000" b="1" dirty="0"/>
              <a:t> </a:t>
            </a:r>
            <a:r>
              <a:rPr lang="fr-FR" sz="2000" b="1" dirty="0" err="1"/>
              <a:t>b’intahemuka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12:1; </a:t>
            </a:r>
            <a:r>
              <a:rPr lang="fr-FR" sz="2000" b="1" dirty="0" err="1"/>
              <a:t>Ef</a:t>
            </a:r>
            <a:r>
              <a:rPr lang="fr-FR" sz="2000" b="1" dirty="0"/>
              <a:t>. 5:25-27). </a:t>
            </a:r>
            <a:r>
              <a:rPr lang="fr-FR" sz="2000" b="1" dirty="0" err="1"/>
              <a:t>Babuloni</a:t>
            </a:r>
            <a:r>
              <a:rPr lang="fr-FR" sz="2000" b="1" dirty="0"/>
              <a:t>, </a:t>
            </a:r>
            <a:r>
              <a:rPr lang="fr-FR" sz="2000" b="1" dirty="0" err="1"/>
              <a:t>nyina</a:t>
            </a:r>
            <a:r>
              <a:rPr lang="fr-FR" sz="2000" b="1" dirty="0"/>
              <a:t> </a:t>
            </a:r>
            <a:r>
              <a:rPr lang="fr-FR" sz="2000" b="1" dirty="0" err="1"/>
              <a:t>w’abamaraya</a:t>
            </a:r>
            <a:r>
              <a:rPr lang="fr-FR" sz="2000" b="1" dirty="0"/>
              <a:t>, </a:t>
            </a:r>
            <a:r>
              <a:rPr lang="fr-FR" sz="2000" b="1" dirty="0" err="1"/>
              <a:t>agereranya</a:t>
            </a:r>
            <a:r>
              <a:rPr lang="fr-FR" sz="2000" b="1" dirty="0"/>
              <a:t> </a:t>
            </a:r>
            <a:r>
              <a:rPr lang="fr-FR" sz="2000" b="1" dirty="0" err="1"/>
              <a:t>abantu</a:t>
            </a:r>
            <a:r>
              <a:rPr lang="fr-FR" sz="2000" b="1" dirty="0"/>
              <a:t> </a:t>
            </a:r>
            <a:r>
              <a:rPr lang="fr-FR" sz="2000" b="1" dirty="0" err="1"/>
              <a:t>b’Imana</a:t>
            </a:r>
            <a:r>
              <a:rPr lang="fr-FR" sz="2000" b="1" dirty="0"/>
              <a:t> </a:t>
            </a:r>
            <a:r>
              <a:rPr lang="fr-FR" sz="2000" b="1" dirty="0" err="1"/>
              <a:t>bayiheba</a:t>
            </a:r>
            <a:r>
              <a:rPr lang="fr-FR" sz="2000" b="1" dirty="0"/>
              <a:t> </a:t>
            </a:r>
            <a:r>
              <a:rPr lang="fr-FR" sz="2000" b="1" dirty="0" err="1"/>
              <a:t>bakizigira</a:t>
            </a:r>
            <a:r>
              <a:rPr lang="fr-FR" sz="2000" b="1" dirty="0"/>
              <a:t> </a:t>
            </a:r>
            <a:r>
              <a:rPr lang="fr-FR" sz="2000" b="1" dirty="0" err="1"/>
              <a:t>abami</a:t>
            </a:r>
            <a:r>
              <a:rPr lang="fr-FR" sz="2000" b="1" dirty="0"/>
              <a:t> </a:t>
            </a:r>
            <a:r>
              <a:rPr lang="fr-FR" sz="2000" b="1" dirty="0" err="1"/>
              <a:t>bo</a:t>
            </a:r>
            <a:r>
              <a:rPr lang="fr-FR" sz="2000" b="1" dirty="0"/>
              <a:t> </a:t>
            </a:r>
            <a:r>
              <a:rPr lang="fr-FR" sz="2000" b="1" dirty="0" err="1"/>
              <a:t>kw’isi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17:1-5).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573600-D9DB-9F78-B910-0471C3FEAC1D}"/>
              </a:ext>
            </a:extLst>
          </p:cNvPr>
          <p:cNvSpPr txBox="1"/>
          <p:nvPr/>
        </p:nvSpPr>
        <p:spPr>
          <a:xfrm>
            <a:off x="4572773" y="5559565"/>
            <a:ext cx="7581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Igihe</a:t>
            </a:r>
            <a:r>
              <a:rPr lang="fr-FR" sz="2000" b="1" dirty="0"/>
              <a:t> </a:t>
            </a:r>
            <a:r>
              <a:rPr lang="fr-FR" sz="2000" b="1" dirty="0" err="1"/>
              <a:t>kizoshika</a:t>
            </a:r>
            <a:r>
              <a:rPr lang="fr-FR" sz="2000" b="1" dirty="0"/>
              <a:t> </a:t>
            </a:r>
            <a:r>
              <a:rPr lang="fr-FR" sz="2000" b="1" dirty="0" err="1"/>
              <a:t>aho</a:t>
            </a:r>
            <a:r>
              <a:rPr lang="fr-FR" sz="2000" b="1" dirty="0"/>
              <a:t> </a:t>
            </a:r>
            <a:r>
              <a:rPr lang="fr-FR" sz="2000" b="1" dirty="0" err="1"/>
              <a:t>Babuloni</a:t>
            </a:r>
            <a:r>
              <a:rPr lang="fr-FR" sz="2000" b="1" dirty="0"/>
              <a:t> n’</a:t>
            </a:r>
            <a:r>
              <a:rPr lang="fr-FR" sz="2000" b="1" dirty="0" err="1"/>
              <a:t>abazoba</a:t>
            </a:r>
            <a:r>
              <a:rPr lang="fr-FR" sz="2000" b="1" dirty="0"/>
              <a:t> </a:t>
            </a:r>
            <a:r>
              <a:rPr lang="fr-FR" sz="2000" b="1" dirty="0" err="1"/>
              <a:t>bayisigayemwo</a:t>
            </a:r>
            <a:r>
              <a:rPr lang="fr-FR" sz="2000" b="1" dirty="0"/>
              <a:t> </a:t>
            </a:r>
            <a:r>
              <a:rPr lang="fr-FR" sz="2000" b="1" dirty="0" err="1"/>
              <a:t>bazocirwa</a:t>
            </a:r>
            <a:r>
              <a:rPr lang="fr-FR" sz="2000" b="1" dirty="0"/>
              <a:t> </a:t>
            </a:r>
            <a:r>
              <a:rPr lang="fr-FR" sz="2000" b="1" dirty="0" err="1"/>
              <a:t>urubanza</a:t>
            </a:r>
            <a:r>
              <a:rPr lang="fr-FR" sz="2000" b="1" dirty="0"/>
              <a:t> </a:t>
            </a:r>
            <a:r>
              <a:rPr lang="fr-FR" sz="2000" b="1" dirty="0" err="1"/>
              <a:t>bagahanwa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19:1-5). </a:t>
            </a:r>
            <a:r>
              <a:rPr lang="fr-FR" sz="2000" b="1" dirty="0" err="1"/>
              <a:t>Ariko</a:t>
            </a:r>
            <a:r>
              <a:rPr lang="fr-FR" sz="2000" b="1" dirty="0"/>
              <a:t> </a:t>
            </a:r>
            <a:r>
              <a:rPr lang="fr-FR" sz="2000" b="1" dirty="0" err="1"/>
              <a:t>abizigirwa</a:t>
            </a:r>
            <a:r>
              <a:rPr lang="fr-FR" sz="2000" b="1" dirty="0"/>
              <a:t>, </a:t>
            </a:r>
            <a:r>
              <a:rPr lang="fr-FR" sz="2000" b="1" dirty="0" err="1"/>
              <a:t>umugeni</a:t>
            </a:r>
            <a:r>
              <a:rPr lang="fr-FR" sz="2000" b="1" dirty="0"/>
              <a:t> </a:t>
            </a:r>
            <a:r>
              <a:rPr lang="fr-FR" sz="2000" b="1" dirty="0" err="1"/>
              <a:t>w’Umwagazi</a:t>
            </a:r>
            <a:r>
              <a:rPr lang="fr-FR" sz="2000" b="1" dirty="0"/>
              <a:t> </a:t>
            </a:r>
            <a:r>
              <a:rPr lang="fr-FR" sz="2000" b="1" dirty="0" err="1"/>
              <a:t>w’intama</a:t>
            </a:r>
            <a:r>
              <a:rPr lang="fr-FR" sz="2000" b="1" dirty="0"/>
              <a:t>, </a:t>
            </a:r>
            <a:r>
              <a:rPr lang="fr-FR" sz="2000" b="1" dirty="0" err="1"/>
              <a:t>bazobana</a:t>
            </a:r>
            <a:r>
              <a:rPr lang="fr-FR" sz="2000" b="1" dirty="0"/>
              <a:t> na </a:t>
            </a:r>
            <a:r>
              <a:rPr lang="fr-FR" sz="2000" b="1" dirty="0" err="1"/>
              <a:t>Yesu</a:t>
            </a:r>
            <a:r>
              <a:rPr lang="fr-FR" sz="2000" b="1" dirty="0"/>
              <a:t> </a:t>
            </a:r>
            <a:r>
              <a:rPr lang="fr-FR" sz="2000" b="1" dirty="0" err="1"/>
              <a:t>ibihe</a:t>
            </a:r>
            <a:r>
              <a:rPr lang="fr-FR" sz="2000" b="1" dirty="0"/>
              <a:t> </a:t>
            </a:r>
            <a:r>
              <a:rPr lang="fr-FR" sz="2000" b="1" dirty="0" err="1"/>
              <a:t>bidashira</a:t>
            </a:r>
            <a:r>
              <a:rPr lang="fr-FR" sz="2000" b="1" dirty="0"/>
              <a:t> (</a:t>
            </a:r>
            <a:r>
              <a:rPr lang="fr-FR" sz="2000" b="1" dirty="0" err="1"/>
              <a:t>Ivyah</a:t>
            </a:r>
            <a:r>
              <a:rPr lang="fr-FR" sz="2000" b="1" dirty="0"/>
              <a:t>. 19:6-8).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85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69C9F-6B29-F9CC-BFA0-62263229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FF61FF-D335-4147-4B6D-A136EE7784F9}"/>
              </a:ext>
            </a:extLst>
          </p:cNvPr>
          <p:cNvSpPr txBox="1"/>
          <p:nvPr/>
        </p:nvSpPr>
        <p:spPr>
          <a:xfrm>
            <a:off x="3028462" y="0"/>
            <a:ext cx="8973038" cy="3857625"/>
          </a:xfrm>
          <a:prstGeom prst="rect">
            <a:avLst/>
          </a:prstGeom>
          <a:noFill/>
        </p:spPr>
        <p:txBody>
          <a:bodyPr wrap="square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9600" b="1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chemeClr val="tx2">
                      <a:lumMod val="75000"/>
                      <a:alpha val="43000"/>
                    </a:schemeClr>
                  </a:outerShdw>
                </a:effectLst>
              </a:rPr>
              <a:t>ABAGORE B’INTAHEMUKA</a:t>
            </a:r>
            <a:endParaRPr lang="en" sz="9600" b="1" dirty="0">
              <a:ln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chemeClr val="tx2">
                    <a:lumMod val="75000"/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4A1B052-1781-86AC-6B3B-436F6A8E7FF3}"/>
              </a:ext>
            </a:extLst>
          </p:cNvPr>
          <p:cNvSpPr/>
          <p:nvPr/>
        </p:nvSpPr>
        <p:spPr>
          <a:xfrm>
            <a:off x="190500" y="2734001"/>
            <a:ext cx="4105275" cy="385762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717" t="-10048" r="-28065" b="-11478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6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1263</Words>
  <Application>Microsoft Office PowerPoint</Application>
  <PresentationFormat>Panorámica</PresentationFormat>
  <Paragraphs>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Wingdings</vt:lpstr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2025-03-25T08:07:29Z</dcterms:created>
  <dcterms:modified xsi:type="dcterms:W3CDTF">2025-04-19T04:52:23Z</dcterms:modified>
</cp:coreProperties>
</file>