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2" r:id="rId3"/>
    <p:sldId id="313" r:id="rId4"/>
    <p:sldId id="257" r:id="rId5"/>
    <p:sldId id="258" r:id="rId6"/>
    <p:sldId id="259" r:id="rId7"/>
    <p:sldId id="260" r:id="rId8"/>
    <p:sldId id="311" r:id="rId9"/>
    <p:sldId id="262" r:id="rId10"/>
    <p:sldId id="263" r:id="rId11"/>
    <p:sldId id="264" r:id="rId12"/>
    <p:sldId id="31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03B"/>
    <a:srgbClr val="385A3F"/>
    <a:srgbClr val="8A1820"/>
    <a:srgbClr val="F5C4C8"/>
    <a:srgbClr val="8B7347"/>
    <a:srgbClr val="E7DFD0"/>
    <a:srgbClr val="46724F"/>
    <a:srgbClr val="CEE1D2"/>
    <a:srgbClr val="36174D"/>
    <a:srgbClr val="9F3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9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3F0F3-9BDC-4DE6-9902-B1548EB6B682}" type="doc">
      <dgm:prSet loTypeId="urn:microsoft.com/office/officeart/2005/8/layout/hList9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CE34E81-EC45-4E7C-8C5C-4B3D43FE19F7}">
      <dgm:prSet phldrT="[Texto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Yona 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08C44B-33F0-4AEB-AF37-220A57DFC81A}" type="parTrans" cxnId="{932EF9E6-BE9D-4A81-9BC8-3F58E0D04904}">
      <dgm:prSet/>
      <dgm:spPr/>
      <dgm:t>
        <a:bodyPr/>
        <a:lstStyle/>
        <a:p>
          <a:endParaRPr lang="es-ES"/>
        </a:p>
      </dgm:t>
    </dgm:pt>
    <dgm:pt modelId="{FCB92998-8CE7-4493-B075-9C5DF987A814}" type="sibTrans" cxnId="{932EF9E6-BE9D-4A81-9BC8-3F58E0D04904}">
      <dgm:prSet/>
      <dgm:spPr/>
      <dgm:t>
        <a:bodyPr/>
        <a:lstStyle/>
        <a:p>
          <a:endParaRPr lang="es-ES"/>
        </a:p>
      </dgm:t>
    </dgm:pt>
    <dgm:pt modelId="{F81864EA-FC51-45FE-B6E1-73AFA4E300F2}">
      <dgm:prSet phldrT="[Texto]" custT="1"/>
      <dgm:spPr>
        <a:solidFill>
          <a:srgbClr val="858200">
            <a:alpha val="89804"/>
          </a:srgb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Yamaze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imisi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 mu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y’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urufi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vyiwe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05030-6419-47F1-B3D3-AD3DA1826B17}" type="parTrans" cxnId="{CE28E842-4DFF-4B9D-8324-A5E590AEE977}">
      <dgm:prSet/>
      <dgm:spPr/>
      <dgm:t>
        <a:bodyPr/>
        <a:lstStyle/>
        <a:p>
          <a:endParaRPr lang="es-ES"/>
        </a:p>
      </dgm:t>
    </dgm:pt>
    <dgm:pt modelId="{E2EAC2F4-D1E6-4DF6-8F2A-337EAE2ACE4D}" type="sibTrans" cxnId="{CE28E842-4DFF-4B9D-8324-A5E590AEE977}">
      <dgm:prSet/>
      <dgm:spPr/>
      <dgm:t>
        <a:bodyPr/>
        <a:lstStyle/>
        <a:p>
          <a:endParaRPr lang="es-ES"/>
        </a:p>
      </dgm:t>
    </dgm:pt>
    <dgm:pt modelId="{942317F9-5FF4-41A7-BA9E-2D5F23666727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0CA05-57C4-4D72-9438-815F8ED2441C}" type="parTrans" cxnId="{A0720502-1B68-41B1-9913-6C76864C2D73}">
      <dgm:prSet/>
      <dgm:spPr/>
      <dgm:t>
        <a:bodyPr/>
        <a:lstStyle/>
        <a:p>
          <a:endParaRPr lang="es-ES"/>
        </a:p>
      </dgm:t>
    </dgm:pt>
    <dgm:pt modelId="{E1F3824F-B85F-4279-9AA4-57236FEC58F9}" type="sibTrans" cxnId="{A0720502-1B68-41B1-9913-6C76864C2D73}">
      <dgm:prSet/>
      <dgm:spPr/>
      <dgm:t>
        <a:bodyPr/>
        <a:lstStyle/>
        <a:p>
          <a:endParaRPr lang="es-ES"/>
        </a:p>
      </dgm:t>
    </dgm:pt>
    <dgm:pt modelId="{3F7615E4-C383-4D95-A709-A20181319EA0}">
      <dgm:prSet phldrT="[Texto]" custT="1"/>
      <dgm:spPr>
        <a:solidFill>
          <a:schemeClr val="accent3">
            <a:lumMod val="75000"/>
            <a:alpha val="9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Yamaze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imisi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 mu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mva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vyacu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60DBC-A665-4A93-9CD8-09875C6E1932}" type="parTrans" cxnId="{211109C7-A730-4566-9125-851FD6D855F9}">
      <dgm:prSet/>
      <dgm:spPr/>
      <dgm:t>
        <a:bodyPr/>
        <a:lstStyle/>
        <a:p>
          <a:endParaRPr lang="es-ES"/>
        </a:p>
      </dgm:t>
    </dgm:pt>
    <dgm:pt modelId="{C3A085D2-2BB3-4A7D-8341-79B0C2D31208}" type="sibTrans" cxnId="{211109C7-A730-4566-9125-851FD6D855F9}">
      <dgm:prSet/>
      <dgm:spPr/>
      <dgm:t>
        <a:bodyPr/>
        <a:lstStyle/>
        <a:p>
          <a:endParaRPr lang="es-ES"/>
        </a:p>
      </dgm:t>
    </dgm:pt>
    <dgm:pt modelId="{E99562DB-83D8-4C3D-91E6-727328597902}">
      <dgm:prSet phldrT="[Texto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Ntiyashaka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kuja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Ninewe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ayirokore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4CA5D3-4E14-4CF0-AB7D-507F8AF92CB8}" type="parTrans" cxnId="{CE4C05AA-1B5F-4D2E-9210-429A02E291AB}">
      <dgm:prSet/>
      <dgm:spPr/>
      <dgm:t>
        <a:bodyPr/>
        <a:lstStyle/>
        <a:p>
          <a:endParaRPr lang="es-ES"/>
        </a:p>
      </dgm:t>
    </dgm:pt>
    <dgm:pt modelId="{263EBFFA-26D8-4975-9491-E8FE8F5494BA}" type="sibTrans" cxnId="{CE4C05AA-1B5F-4D2E-9210-429A02E291AB}">
      <dgm:prSet/>
      <dgm:spPr/>
      <dgm:t>
        <a:bodyPr/>
        <a:lstStyle/>
        <a:p>
          <a:endParaRPr lang="es-ES"/>
        </a:p>
      </dgm:t>
    </dgm:pt>
    <dgm:pt modelId="{CD560A2C-9894-43EC-B22A-E7C70E81D335}">
      <dgm:prSet phldrT="[Texto]" custT="1"/>
      <dgm:spPr>
        <a:solidFill>
          <a:schemeClr val="accent6">
            <a:lumMod val="50000"/>
            <a:alpha val="9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Yaje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bushake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mw'isi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yacu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adukize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91EBF-91E8-47D8-8E3E-9CD623541D12}" type="parTrans" cxnId="{B20EBEC2-53BB-433C-AF7F-27D9ADEE947F}">
      <dgm:prSet/>
      <dgm:spPr/>
      <dgm:t>
        <a:bodyPr/>
        <a:lstStyle/>
        <a:p>
          <a:endParaRPr lang="es-ES"/>
        </a:p>
      </dgm:t>
    </dgm:pt>
    <dgm:pt modelId="{19E20280-13E8-44EA-AF3F-75E912DDB81A}" type="sibTrans" cxnId="{B20EBEC2-53BB-433C-AF7F-27D9ADEE947F}">
      <dgm:prSet/>
      <dgm:spPr/>
      <dgm:t>
        <a:bodyPr/>
        <a:lstStyle/>
        <a:p>
          <a:endParaRPr lang="es-ES"/>
        </a:p>
      </dgm:t>
    </dgm:pt>
    <dgm:pt modelId="{0402927E-2AEB-4508-A482-6F87F0E8DCAE}" type="pres">
      <dgm:prSet presAssocID="{3EB3F0F3-9BDC-4DE6-9902-B1548EB6B682}" presName="list" presStyleCnt="0">
        <dgm:presLayoutVars>
          <dgm:dir/>
          <dgm:animLvl val="lvl"/>
        </dgm:presLayoutVars>
      </dgm:prSet>
      <dgm:spPr/>
    </dgm:pt>
    <dgm:pt modelId="{902FDAF3-FF19-4C0C-812C-B1AAD4C0AF91}" type="pres">
      <dgm:prSet presAssocID="{5CE34E81-EC45-4E7C-8C5C-4B3D43FE19F7}" presName="posSpace" presStyleCnt="0"/>
      <dgm:spPr/>
    </dgm:pt>
    <dgm:pt modelId="{C03D6D4B-FB7F-4E85-BA5D-A8B3218A613B}" type="pres">
      <dgm:prSet presAssocID="{5CE34E81-EC45-4E7C-8C5C-4B3D43FE19F7}" presName="vertFlow" presStyleCnt="0"/>
      <dgm:spPr/>
    </dgm:pt>
    <dgm:pt modelId="{7FC1DBA0-DC37-47D6-93A3-3D9291B493CB}" type="pres">
      <dgm:prSet presAssocID="{5CE34E81-EC45-4E7C-8C5C-4B3D43FE19F7}" presName="topSpace" presStyleCnt="0"/>
      <dgm:spPr/>
    </dgm:pt>
    <dgm:pt modelId="{EA44D18E-D19F-480B-8EEE-428C1E712C40}" type="pres">
      <dgm:prSet presAssocID="{5CE34E81-EC45-4E7C-8C5C-4B3D43FE19F7}" presName="firstComp" presStyleCnt="0"/>
      <dgm:spPr/>
    </dgm:pt>
    <dgm:pt modelId="{E77950EC-A913-4BF3-84B7-E12F96D7E25E}" type="pres">
      <dgm:prSet presAssocID="{5CE34E81-EC45-4E7C-8C5C-4B3D43FE19F7}" presName="firstChild" presStyleLbl="bgAccFollowNode1" presStyleIdx="0" presStyleCnt="4" custScaleX="118069" custLinFactNeighborX="10889" custLinFactNeighborY="-30628"/>
      <dgm:spPr/>
    </dgm:pt>
    <dgm:pt modelId="{D6E265B6-F7F4-427B-8E1A-41F6D1FAA554}" type="pres">
      <dgm:prSet presAssocID="{5CE34E81-EC45-4E7C-8C5C-4B3D43FE19F7}" presName="firstChildTx" presStyleLbl="bgAccFollowNode1" presStyleIdx="0" presStyleCnt="4">
        <dgm:presLayoutVars>
          <dgm:bulletEnabled val="1"/>
        </dgm:presLayoutVars>
      </dgm:prSet>
      <dgm:spPr/>
    </dgm:pt>
    <dgm:pt modelId="{B830ADA3-76EB-4D53-97BD-52C0F612879B}" type="pres">
      <dgm:prSet presAssocID="{F81864EA-FC51-45FE-B6E1-73AFA4E300F2}" presName="comp" presStyleCnt="0"/>
      <dgm:spPr/>
    </dgm:pt>
    <dgm:pt modelId="{F930C68F-D506-4DE1-B798-25BB9C789192}" type="pres">
      <dgm:prSet presAssocID="{F81864EA-FC51-45FE-B6E1-73AFA4E300F2}" presName="child" presStyleLbl="bgAccFollowNode1" presStyleIdx="1" presStyleCnt="4" custScaleX="118069" custLinFactNeighborX="10889" custLinFactNeighborY="-30628"/>
      <dgm:spPr/>
    </dgm:pt>
    <dgm:pt modelId="{197ABF42-494D-4015-BA68-72865807E67F}" type="pres">
      <dgm:prSet presAssocID="{F81864EA-FC51-45FE-B6E1-73AFA4E300F2}" presName="childTx" presStyleLbl="bgAccFollowNode1" presStyleIdx="1" presStyleCnt="4">
        <dgm:presLayoutVars>
          <dgm:bulletEnabled val="1"/>
        </dgm:presLayoutVars>
      </dgm:prSet>
      <dgm:spPr/>
    </dgm:pt>
    <dgm:pt modelId="{6F990D60-2B93-4DFC-BCC6-566FAE515AAF}" type="pres">
      <dgm:prSet presAssocID="{5CE34E81-EC45-4E7C-8C5C-4B3D43FE19F7}" presName="negSpace" presStyleCnt="0"/>
      <dgm:spPr/>
    </dgm:pt>
    <dgm:pt modelId="{9C74B111-8FAE-4242-9019-9D1AB4021373}" type="pres">
      <dgm:prSet presAssocID="{5CE34E81-EC45-4E7C-8C5C-4B3D43FE19F7}" presName="circle" presStyleLbl="node1" presStyleIdx="0" presStyleCnt="2" custLinFactNeighborX="-18242" custLinFactNeighborY="-26924"/>
      <dgm:spPr/>
    </dgm:pt>
    <dgm:pt modelId="{265B7A62-288E-4263-916B-9FED49C639FD}" type="pres">
      <dgm:prSet presAssocID="{FCB92998-8CE7-4493-B075-9C5DF987A814}" presName="transSpace" presStyleCnt="0"/>
      <dgm:spPr/>
    </dgm:pt>
    <dgm:pt modelId="{31BD97D5-7B39-4718-B1CE-F0950E200F14}" type="pres">
      <dgm:prSet presAssocID="{942317F9-5FF4-41A7-BA9E-2D5F23666727}" presName="posSpace" presStyleCnt="0"/>
      <dgm:spPr/>
    </dgm:pt>
    <dgm:pt modelId="{8187E770-5B6C-4E89-B1BA-48028D377FD6}" type="pres">
      <dgm:prSet presAssocID="{942317F9-5FF4-41A7-BA9E-2D5F23666727}" presName="vertFlow" presStyleCnt="0"/>
      <dgm:spPr/>
    </dgm:pt>
    <dgm:pt modelId="{73B44FA5-47DD-4540-AB0A-CEF017A3D10A}" type="pres">
      <dgm:prSet presAssocID="{942317F9-5FF4-41A7-BA9E-2D5F23666727}" presName="topSpace" presStyleCnt="0"/>
      <dgm:spPr/>
    </dgm:pt>
    <dgm:pt modelId="{B92B6DE7-4A63-4283-928A-B4284DFF85BA}" type="pres">
      <dgm:prSet presAssocID="{942317F9-5FF4-41A7-BA9E-2D5F23666727}" presName="firstComp" presStyleCnt="0"/>
      <dgm:spPr/>
    </dgm:pt>
    <dgm:pt modelId="{215255BA-36E1-4E47-9AF5-EDD11B9B2FA5}" type="pres">
      <dgm:prSet presAssocID="{942317F9-5FF4-41A7-BA9E-2D5F23666727}" presName="firstChild" presStyleLbl="bgAccFollowNode1" presStyleIdx="2" presStyleCnt="4" custScaleX="118069" custLinFactNeighborX="3465" custLinFactNeighborY="-28000"/>
      <dgm:spPr/>
    </dgm:pt>
    <dgm:pt modelId="{ADFE91C1-FFBE-45AA-BF7C-D8E82655EC04}" type="pres">
      <dgm:prSet presAssocID="{942317F9-5FF4-41A7-BA9E-2D5F23666727}" presName="firstChildTx" presStyleLbl="bgAccFollowNode1" presStyleIdx="2" presStyleCnt="4">
        <dgm:presLayoutVars>
          <dgm:bulletEnabled val="1"/>
        </dgm:presLayoutVars>
      </dgm:prSet>
      <dgm:spPr/>
    </dgm:pt>
    <dgm:pt modelId="{9C40948B-F887-4572-881F-A35D68FC156A}" type="pres">
      <dgm:prSet presAssocID="{3F7615E4-C383-4D95-A709-A20181319EA0}" presName="comp" presStyleCnt="0"/>
      <dgm:spPr/>
    </dgm:pt>
    <dgm:pt modelId="{17D8F1CF-8644-4D0F-B4B4-18A6A8D733B3}" type="pres">
      <dgm:prSet presAssocID="{3F7615E4-C383-4D95-A709-A20181319EA0}" presName="child" presStyleLbl="bgAccFollowNode1" presStyleIdx="3" presStyleCnt="4" custScaleX="118069" custLinFactNeighborX="3465" custLinFactNeighborY="-28000"/>
      <dgm:spPr/>
    </dgm:pt>
    <dgm:pt modelId="{5A2FD420-D7F8-43F2-B897-F5E41285C992}" type="pres">
      <dgm:prSet presAssocID="{3F7615E4-C383-4D95-A709-A20181319EA0}" presName="childTx" presStyleLbl="bgAccFollowNode1" presStyleIdx="3" presStyleCnt="4">
        <dgm:presLayoutVars>
          <dgm:bulletEnabled val="1"/>
        </dgm:presLayoutVars>
      </dgm:prSet>
      <dgm:spPr/>
    </dgm:pt>
    <dgm:pt modelId="{89A6255E-633F-413D-A4AD-09E2EC0D971B}" type="pres">
      <dgm:prSet presAssocID="{942317F9-5FF4-41A7-BA9E-2D5F23666727}" presName="negSpace" presStyleCnt="0"/>
      <dgm:spPr/>
    </dgm:pt>
    <dgm:pt modelId="{A12CDBB6-234D-498F-9FC1-7C1DC97767A2}" type="pres">
      <dgm:prSet presAssocID="{942317F9-5FF4-41A7-BA9E-2D5F23666727}" presName="circle" presStyleLbl="node1" presStyleIdx="1" presStyleCnt="2" custLinFactNeighborX="-21724" custLinFactNeighborY="-26924"/>
      <dgm:spPr/>
    </dgm:pt>
  </dgm:ptLst>
  <dgm:cxnLst>
    <dgm:cxn modelId="{A0720502-1B68-41B1-9913-6C76864C2D73}" srcId="{3EB3F0F3-9BDC-4DE6-9902-B1548EB6B682}" destId="{942317F9-5FF4-41A7-BA9E-2D5F23666727}" srcOrd="1" destOrd="0" parTransId="{41B0CA05-57C4-4D72-9438-815F8ED2441C}" sibTransId="{E1F3824F-B85F-4279-9AA4-57236FEC58F9}"/>
    <dgm:cxn modelId="{90B5B33A-E5C7-4B9C-9372-D8A715E0CD00}" type="presOf" srcId="{3F7615E4-C383-4D95-A709-A20181319EA0}" destId="{17D8F1CF-8644-4D0F-B4B4-18A6A8D733B3}" srcOrd="0" destOrd="0" presId="urn:microsoft.com/office/officeart/2005/8/layout/hList9"/>
    <dgm:cxn modelId="{CE28E842-4DFF-4B9D-8324-A5E590AEE977}" srcId="{5CE34E81-EC45-4E7C-8C5C-4B3D43FE19F7}" destId="{F81864EA-FC51-45FE-B6E1-73AFA4E300F2}" srcOrd="1" destOrd="0" parTransId="{6EC05030-6419-47F1-B3D3-AD3DA1826B17}" sibTransId="{E2EAC2F4-D1E6-4DF6-8F2A-337EAE2ACE4D}"/>
    <dgm:cxn modelId="{52EDC644-6152-4898-B0DB-23DA5C13F36C}" type="presOf" srcId="{3EB3F0F3-9BDC-4DE6-9902-B1548EB6B682}" destId="{0402927E-2AEB-4508-A482-6F87F0E8DCAE}" srcOrd="0" destOrd="0" presId="urn:microsoft.com/office/officeart/2005/8/layout/hList9"/>
    <dgm:cxn modelId="{AA80C953-B488-4965-B67F-E879355541DD}" type="presOf" srcId="{F81864EA-FC51-45FE-B6E1-73AFA4E300F2}" destId="{F930C68F-D506-4DE1-B798-25BB9C789192}" srcOrd="0" destOrd="0" presId="urn:microsoft.com/office/officeart/2005/8/layout/hList9"/>
    <dgm:cxn modelId="{5867F081-CA4E-437B-84AC-F2544D43358A}" type="presOf" srcId="{CD560A2C-9894-43EC-B22A-E7C70E81D335}" destId="{215255BA-36E1-4E47-9AF5-EDD11B9B2FA5}" srcOrd="0" destOrd="0" presId="urn:microsoft.com/office/officeart/2005/8/layout/hList9"/>
    <dgm:cxn modelId="{E6FEAD8E-1CCB-4491-8622-3D29DB21A7FA}" type="presOf" srcId="{F81864EA-FC51-45FE-B6E1-73AFA4E300F2}" destId="{197ABF42-494D-4015-BA68-72865807E67F}" srcOrd="1" destOrd="0" presId="urn:microsoft.com/office/officeart/2005/8/layout/hList9"/>
    <dgm:cxn modelId="{3B68ED91-3E5C-4DA6-AB3C-8BBCB6F47D96}" type="presOf" srcId="{E99562DB-83D8-4C3D-91E6-727328597902}" destId="{E77950EC-A913-4BF3-84B7-E12F96D7E25E}" srcOrd="0" destOrd="0" presId="urn:microsoft.com/office/officeart/2005/8/layout/hList9"/>
    <dgm:cxn modelId="{3070E79D-0489-4E42-84EC-3E2CF6DB4E4B}" type="presOf" srcId="{CD560A2C-9894-43EC-B22A-E7C70E81D335}" destId="{ADFE91C1-FFBE-45AA-BF7C-D8E82655EC04}" srcOrd="1" destOrd="0" presId="urn:microsoft.com/office/officeart/2005/8/layout/hList9"/>
    <dgm:cxn modelId="{CE4C05AA-1B5F-4D2E-9210-429A02E291AB}" srcId="{5CE34E81-EC45-4E7C-8C5C-4B3D43FE19F7}" destId="{E99562DB-83D8-4C3D-91E6-727328597902}" srcOrd="0" destOrd="0" parTransId="{B84CA5D3-4E14-4CF0-AB7D-507F8AF92CB8}" sibTransId="{263EBFFA-26D8-4975-9491-E8FE8F5494BA}"/>
    <dgm:cxn modelId="{4E9FBEAE-99BA-4E2B-8AC6-C6F3AC18E34E}" type="presOf" srcId="{5CE34E81-EC45-4E7C-8C5C-4B3D43FE19F7}" destId="{9C74B111-8FAE-4242-9019-9D1AB4021373}" srcOrd="0" destOrd="0" presId="urn:microsoft.com/office/officeart/2005/8/layout/hList9"/>
    <dgm:cxn modelId="{3E54CBBC-7518-49CC-B30D-0051FC0DF160}" type="presOf" srcId="{E99562DB-83D8-4C3D-91E6-727328597902}" destId="{D6E265B6-F7F4-427B-8E1A-41F6D1FAA554}" srcOrd="1" destOrd="0" presId="urn:microsoft.com/office/officeart/2005/8/layout/hList9"/>
    <dgm:cxn modelId="{B20EBEC2-53BB-433C-AF7F-27D9ADEE947F}" srcId="{942317F9-5FF4-41A7-BA9E-2D5F23666727}" destId="{CD560A2C-9894-43EC-B22A-E7C70E81D335}" srcOrd="0" destOrd="0" parTransId="{84891EBF-91E8-47D8-8E3E-9CD623541D12}" sibTransId="{19E20280-13E8-44EA-AF3F-75E912DDB81A}"/>
    <dgm:cxn modelId="{640FC2C4-F9C1-4A66-B218-F698140AEACB}" type="presOf" srcId="{942317F9-5FF4-41A7-BA9E-2D5F23666727}" destId="{A12CDBB6-234D-498F-9FC1-7C1DC97767A2}" srcOrd="0" destOrd="0" presId="urn:microsoft.com/office/officeart/2005/8/layout/hList9"/>
    <dgm:cxn modelId="{211109C7-A730-4566-9125-851FD6D855F9}" srcId="{942317F9-5FF4-41A7-BA9E-2D5F23666727}" destId="{3F7615E4-C383-4D95-A709-A20181319EA0}" srcOrd="1" destOrd="0" parTransId="{0CE60DBC-A665-4A93-9CD8-09875C6E1932}" sibTransId="{C3A085D2-2BB3-4A7D-8341-79B0C2D31208}"/>
    <dgm:cxn modelId="{932EF9E6-BE9D-4A81-9BC8-3F58E0D04904}" srcId="{3EB3F0F3-9BDC-4DE6-9902-B1548EB6B682}" destId="{5CE34E81-EC45-4E7C-8C5C-4B3D43FE19F7}" srcOrd="0" destOrd="0" parTransId="{6608C44B-33F0-4AEB-AF37-220A57DFC81A}" sibTransId="{FCB92998-8CE7-4493-B075-9C5DF987A814}"/>
    <dgm:cxn modelId="{B75C40F0-18AE-4475-A336-7D52381BFAB7}" type="presOf" srcId="{3F7615E4-C383-4D95-A709-A20181319EA0}" destId="{5A2FD420-D7F8-43F2-B897-F5E41285C992}" srcOrd="1" destOrd="0" presId="urn:microsoft.com/office/officeart/2005/8/layout/hList9"/>
    <dgm:cxn modelId="{8D5FDF50-CAE5-4BCC-A44F-90A91FB92D70}" type="presParOf" srcId="{0402927E-2AEB-4508-A482-6F87F0E8DCAE}" destId="{902FDAF3-FF19-4C0C-812C-B1AAD4C0AF91}" srcOrd="0" destOrd="0" presId="urn:microsoft.com/office/officeart/2005/8/layout/hList9"/>
    <dgm:cxn modelId="{F0B6D5C6-4DCB-4193-83C8-71A6AE287B00}" type="presParOf" srcId="{0402927E-2AEB-4508-A482-6F87F0E8DCAE}" destId="{C03D6D4B-FB7F-4E85-BA5D-A8B3218A613B}" srcOrd="1" destOrd="0" presId="urn:microsoft.com/office/officeart/2005/8/layout/hList9"/>
    <dgm:cxn modelId="{34C86FFA-FF9E-479B-8AD2-37876E511FFE}" type="presParOf" srcId="{C03D6D4B-FB7F-4E85-BA5D-A8B3218A613B}" destId="{7FC1DBA0-DC37-47D6-93A3-3D9291B493CB}" srcOrd="0" destOrd="0" presId="urn:microsoft.com/office/officeart/2005/8/layout/hList9"/>
    <dgm:cxn modelId="{C7DA3FE0-2FDA-47DC-BBCE-B4EBC70D858B}" type="presParOf" srcId="{C03D6D4B-FB7F-4E85-BA5D-A8B3218A613B}" destId="{EA44D18E-D19F-480B-8EEE-428C1E712C40}" srcOrd="1" destOrd="0" presId="urn:microsoft.com/office/officeart/2005/8/layout/hList9"/>
    <dgm:cxn modelId="{F5D5200C-19F0-4DB2-BE07-0ED243C4A93E}" type="presParOf" srcId="{EA44D18E-D19F-480B-8EEE-428C1E712C40}" destId="{E77950EC-A913-4BF3-84B7-E12F96D7E25E}" srcOrd="0" destOrd="0" presId="urn:microsoft.com/office/officeart/2005/8/layout/hList9"/>
    <dgm:cxn modelId="{77626BC3-A317-4D9E-8DE4-3E892B22A2B0}" type="presParOf" srcId="{EA44D18E-D19F-480B-8EEE-428C1E712C40}" destId="{D6E265B6-F7F4-427B-8E1A-41F6D1FAA554}" srcOrd="1" destOrd="0" presId="urn:microsoft.com/office/officeart/2005/8/layout/hList9"/>
    <dgm:cxn modelId="{4D7B7588-346B-4A19-B946-F9D240C37608}" type="presParOf" srcId="{C03D6D4B-FB7F-4E85-BA5D-A8B3218A613B}" destId="{B830ADA3-76EB-4D53-97BD-52C0F612879B}" srcOrd="2" destOrd="0" presId="urn:microsoft.com/office/officeart/2005/8/layout/hList9"/>
    <dgm:cxn modelId="{43D8F1D4-CE4E-43FF-90D6-DD48292B33C0}" type="presParOf" srcId="{B830ADA3-76EB-4D53-97BD-52C0F612879B}" destId="{F930C68F-D506-4DE1-B798-25BB9C789192}" srcOrd="0" destOrd="0" presId="urn:microsoft.com/office/officeart/2005/8/layout/hList9"/>
    <dgm:cxn modelId="{79D24477-6D1B-41C3-BF78-2DE3263757DF}" type="presParOf" srcId="{B830ADA3-76EB-4D53-97BD-52C0F612879B}" destId="{197ABF42-494D-4015-BA68-72865807E67F}" srcOrd="1" destOrd="0" presId="urn:microsoft.com/office/officeart/2005/8/layout/hList9"/>
    <dgm:cxn modelId="{72B53170-65C0-4B5D-B0AD-7E872228AFB1}" type="presParOf" srcId="{0402927E-2AEB-4508-A482-6F87F0E8DCAE}" destId="{6F990D60-2B93-4DFC-BCC6-566FAE515AAF}" srcOrd="2" destOrd="0" presId="urn:microsoft.com/office/officeart/2005/8/layout/hList9"/>
    <dgm:cxn modelId="{B11A3616-0530-4ECF-8F7E-B99639FA95A4}" type="presParOf" srcId="{0402927E-2AEB-4508-A482-6F87F0E8DCAE}" destId="{9C74B111-8FAE-4242-9019-9D1AB4021373}" srcOrd="3" destOrd="0" presId="urn:microsoft.com/office/officeart/2005/8/layout/hList9"/>
    <dgm:cxn modelId="{70FE591D-F4D6-4EC2-A91A-EB43521A1C6D}" type="presParOf" srcId="{0402927E-2AEB-4508-A482-6F87F0E8DCAE}" destId="{265B7A62-288E-4263-916B-9FED49C639FD}" srcOrd="4" destOrd="0" presId="urn:microsoft.com/office/officeart/2005/8/layout/hList9"/>
    <dgm:cxn modelId="{3E8C9EB1-4449-4E09-A0F5-6B553EB83244}" type="presParOf" srcId="{0402927E-2AEB-4508-A482-6F87F0E8DCAE}" destId="{31BD97D5-7B39-4718-B1CE-F0950E200F14}" srcOrd="5" destOrd="0" presId="urn:microsoft.com/office/officeart/2005/8/layout/hList9"/>
    <dgm:cxn modelId="{FA0DD27F-A816-4E04-BBF0-1BC3CCF05FEE}" type="presParOf" srcId="{0402927E-2AEB-4508-A482-6F87F0E8DCAE}" destId="{8187E770-5B6C-4E89-B1BA-48028D377FD6}" srcOrd="6" destOrd="0" presId="urn:microsoft.com/office/officeart/2005/8/layout/hList9"/>
    <dgm:cxn modelId="{85897A51-0A84-49EF-B6EF-3AC155F5CF9D}" type="presParOf" srcId="{8187E770-5B6C-4E89-B1BA-48028D377FD6}" destId="{73B44FA5-47DD-4540-AB0A-CEF017A3D10A}" srcOrd="0" destOrd="0" presId="urn:microsoft.com/office/officeart/2005/8/layout/hList9"/>
    <dgm:cxn modelId="{8279538B-C1EC-472D-931A-B4FB55ECFC82}" type="presParOf" srcId="{8187E770-5B6C-4E89-B1BA-48028D377FD6}" destId="{B92B6DE7-4A63-4283-928A-B4284DFF85BA}" srcOrd="1" destOrd="0" presId="urn:microsoft.com/office/officeart/2005/8/layout/hList9"/>
    <dgm:cxn modelId="{481DCA7C-916D-48A5-A6B1-4F8B326B075A}" type="presParOf" srcId="{B92B6DE7-4A63-4283-928A-B4284DFF85BA}" destId="{215255BA-36E1-4E47-9AF5-EDD11B9B2FA5}" srcOrd="0" destOrd="0" presId="urn:microsoft.com/office/officeart/2005/8/layout/hList9"/>
    <dgm:cxn modelId="{911F80A6-5595-4B0B-A670-41F8B35FC1B8}" type="presParOf" srcId="{B92B6DE7-4A63-4283-928A-B4284DFF85BA}" destId="{ADFE91C1-FFBE-45AA-BF7C-D8E82655EC04}" srcOrd="1" destOrd="0" presId="urn:microsoft.com/office/officeart/2005/8/layout/hList9"/>
    <dgm:cxn modelId="{7AD5C066-AB71-46EE-BC8E-F06149E6AD28}" type="presParOf" srcId="{8187E770-5B6C-4E89-B1BA-48028D377FD6}" destId="{9C40948B-F887-4572-881F-A35D68FC156A}" srcOrd="2" destOrd="0" presId="urn:microsoft.com/office/officeart/2005/8/layout/hList9"/>
    <dgm:cxn modelId="{FF67389E-ACBF-4950-A2F0-1BAA81DB12FC}" type="presParOf" srcId="{9C40948B-F887-4572-881F-A35D68FC156A}" destId="{17D8F1CF-8644-4D0F-B4B4-18A6A8D733B3}" srcOrd="0" destOrd="0" presId="urn:microsoft.com/office/officeart/2005/8/layout/hList9"/>
    <dgm:cxn modelId="{796B75D1-B164-4CB6-AD87-F916FB46BBF4}" type="presParOf" srcId="{9C40948B-F887-4572-881F-A35D68FC156A}" destId="{5A2FD420-D7F8-43F2-B897-F5E41285C992}" srcOrd="1" destOrd="0" presId="urn:microsoft.com/office/officeart/2005/8/layout/hList9"/>
    <dgm:cxn modelId="{43B35074-6598-4E5C-B316-4FB5D416F1EF}" type="presParOf" srcId="{0402927E-2AEB-4508-A482-6F87F0E8DCAE}" destId="{89A6255E-633F-413D-A4AD-09E2EC0D971B}" srcOrd="7" destOrd="0" presId="urn:microsoft.com/office/officeart/2005/8/layout/hList9"/>
    <dgm:cxn modelId="{F9D9CA2E-D679-4F82-951C-D34727953EC8}" type="presParOf" srcId="{0402927E-2AEB-4508-A482-6F87F0E8DCAE}" destId="{A12CDBB6-234D-498F-9FC1-7C1DC97767A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84710-C05B-4236-A623-3B8C8D9E46C6}" type="doc">
      <dgm:prSet loTypeId="urn:microsoft.com/office/officeart/2005/8/layout/hList9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E97B3EC-9CE9-4BFA-A60D-A12FF4AEF62C}">
      <dgm:prSet phldrT="[Texto]"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E53072-D9D7-4ACB-8FBF-EDD9DF737B79}" type="parTrans" cxnId="{6CD3C69A-EB89-42C2-8787-DD251962ACD5}">
      <dgm:prSet/>
      <dgm:spPr/>
      <dgm:t>
        <a:bodyPr/>
        <a:lstStyle/>
        <a:p>
          <a:endParaRPr lang="es-ES" b="1"/>
        </a:p>
      </dgm:t>
    </dgm:pt>
    <dgm:pt modelId="{F9F6E3CB-6FB2-48C0-9036-7F7679DA1C6D}" type="sibTrans" cxnId="{6CD3C69A-EB89-42C2-8787-DD251962ACD5}">
      <dgm:prSet/>
      <dgm:spPr/>
      <dgm:t>
        <a:bodyPr/>
        <a:lstStyle/>
        <a:p>
          <a:endParaRPr lang="es-ES" b="1"/>
        </a:p>
      </dgm:t>
    </dgm:pt>
    <dgm:pt modelId="{AED96694-5532-4BA7-B330-7E827E5E6111}">
      <dgm:prSet phldrT="[Texto]" custT="1"/>
      <dgm:spPr>
        <a:solidFill>
          <a:srgbClr val="339933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prstClr val="white"/>
          </a:contourClr>
        </a:sp3d>
      </dgm:spPr>
      <dgm:t>
        <a:bodyPr spcFirstLastPara="0" vert="horz" wrap="square" lIns="0" tIns="0" rIns="72000" bIns="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Ikoreshwa</a:t>
          </a:r>
          <a:r>
            <a:rPr lang="fr-FR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ry’ijambo</a:t>
          </a:r>
          <a:r>
            <a:rPr lang="fr-FR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Umuremyi</a:t>
          </a:r>
          <a:r>
            <a:rPr lang="en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: </a:t>
          </a:r>
          <a:r>
            <a:rPr lang="en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“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nubaha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Uhoraho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Imana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Nyen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'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ijuru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yaremye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ikiyaga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n'i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musozi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</a:t>
          </a:r>
          <a:r>
            <a:rPr lang="en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” (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Yona </a:t>
          </a:r>
          <a:r>
            <a:rPr lang="en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1:9)</a:t>
          </a:r>
        </a:p>
      </dgm:t>
    </dgm:pt>
    <dgm:pt modelId="{94AC4CB6-A25D-4005-9749-FCFA49EF3552}" type="parTrans" cxnId="{A7281EAD-2A77-4EC4-AC1D-6BBAED9E4461}">
      <dgm:prSet/>
      <dgm:spPr/>
      <dgm:t>
        <a:bodyPr/>
        <a:lstStyle/>
        <a:p>
          <a:endParaRPr lang="es-ES" b="1"/>
        </a:p>
      </dgm:t>
    </dgm:pt>
    <dgm:pt modelId="{3BDB092A-BAEC-4314-B03F-C39BD8567219}" type="sibTrans" cxnId="{A7281EAD-2A77-4EC4-AC1D-6BBAED9E4461}">
      <dgm:prSet/>
      <dgm:spPr/>
      <dgm:t>
        <a:bodyPr/>
        <a:lstStyle/>
        <a:p>
          <a:endParaRPr lang="es-ES" b="1"/>
        </a:p>
      </dgm:t>
    </dgm:pt>
    <dgm:pt modelId="{0B9496E0-24F8-466A-9ADC-9C33073F40CE}">
      <dgm:prSet phldrT="[Texto]" custT="1"/>
      <dgm:spPr>
        <a:solidFill>
          <a:srgbClr val="CC99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prstClr val="white"/>
          </a:contourClr>
        </a:sp3d>
      </dgm:spPr>
      <dgm:t>
        <a:bodyPr spcFirstLastPara="0" vert="horz" wrap="square" lIns="0" tIns="0" rIns="72000" bIns="0" numCol="1" spcCol="1270" anchor="ctr" anchorCtr="0"/>
        <a:lstStyle/>
        <a:p>
          <a:r>
            <a:rPr lang="fr-FR" sz="1650" b="1" kern="1200" dirty="0" err="1">
              <a:solidFill>
                <a:srgbClr val="75603B"/>
              </a:solidFill>
            </a:rPr>
            <a:t>Umuhamagaro</a:t>
          </a:r>
          <a:r>
            <a:rPr lang="fr-FR" sz="1650" b="1" kern="1200" dirty="0">
              <a:solidFill>
                <a:srgbClr val="75603B"/>
              </a:solidFill>
            </a:rPr>
            <a:t> </a:t>
          </a:r>
          <a:r>
            <a:rPr lang="fr-FR" sz="1650" b="1" kern="1200" dirty="0" err="1">
              <a:solidFill>
                <a:srgbClr val="75603B"/>
              </a:solidFill>
            </a:rPr>
            <a:t>wo</a:t>
          </a:r>
          <a:r>
            <a:rPr lang="fr-FR" sz="1650" b="1" kern="1200" dirty="0">
              <a:solidFill>
                <a:srgbClr val="75603B"/>
              </a:solidFill>
            </a:rPr>
            <a:t> </a:t>
          </a:r>
          <a:r>
            <a:rPr lang="fr-FR" sz="1650" b="1" kern="1200" dirty="0" err="1">
              <a:solidFill>
                <a:srgbClr val="75603B"/>
              </a:solidFill>
            </a:rPr>
            <a:t>kwihana</a:t>
          </a:r>
          <a:r>
            <a:rPr lang="en" sz="1650" b="1" kern="1200" dirty="0">
              <a:solidFill>
                <a:srgbClr val="75603B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1650" b="1" kern="1200" dirty="0">
              <a:solidFill>
                <a:srgbClr val="75603B"/>
              </a:solidFill>
            </a:rPr>
            <a:t>: </a:t>
          </a:r>
          <a:r>
            <a:rPr lang="en" sz="1800" b="1" kern="1200" dirty="0"/>
            <a:t>“</a:t>
          </a:r>
          <a:r>
            <a:rPr lang="fr-FR" sz="1800" b="1" kern="1200" dirty="0" err="1"/>
            <a:t>Bahindukiye</a:t>
          </a:r>
          <a:r>
            <a:rPr lang="fr-FR" sz="1800" b="1" kern="1200" dirty="0"/>
            <a:t>, </a:t>
          </a:r>
          <a:r>
            <a:rPr lang="fr-FR" sz="1800" b="1" kern="1200" dirty="0" err="1"/>
            <a:t>bakareka</a:t>
          </a:r>
          <a:r>
            <a:rPr lang="fr-FR" sz="1800" b="1" kern="1200" dirty="0"/>
            <a:t> </a:t>
          </a:r>
          <a:r>
            <a:rPr lang="fr-FR" sz="1800" b="1" kern="1200" dirty="0" err="1"/>
            <a:t>inzira</a:t>
          </a:r>
          <a:r>
            <a:rPr lang="fr-FR" sz="1800" b="1" kern="1200" dirty="0"/>
            <a:t> </a:t>
          </a:r>
          <a:r>
            <a:rPr lang="fr-FR" sz="1800" b="1" kern="1200" dirty="0" err="1"/>
            <a:t>yabo</a:t>
          </a:r>
          <a:r>
            <a:rPr lang="fr-FR" sz="1800" b="1" kern="1200" dirty="0"/>
            <a:t> </a:t>
          </a:r>
          <a:r>
            <a:rPr lang="fr-FR" sz="1800" b="1" kern="1200" dirty="0" err="1"/>
            <a:t>mbi</a:t>
          </a:r>
          <a:r>
            <a:rPr lang="en" sz="1800" b="1" kern="1200" dirty="0"/>
            <a:t>” </a:t>
          </a:r>
          <a:br>
            <a:rPr lang="es-ES" sz="1800" b="1" kern="1200" dirty="0"/>
          </a:br>
          <a:r>
            <a:rPr lang="en" sz="1800" b="1" kern="1200" dirty="0"/>
            <a:t>(</a:t>
          </a:r>
          <a:r>
            <a:rPr lang="fr-FR" sz="1800" b="1" kern="1200" dirty="0"/>
            <a:t>Yona</a:t>
          </a:r>
          <a:r>
            <a:rPr lang="en" sz="1800" b="1" kern="1200" dirty="0"/>
            <a:t> 3:9-10)</a:t>
          </a:r>
        </a:p>
      </dgm:t>
    </dgm:pt>
    <dgm:pt modelId="{D0166149-6EA6-435D-B53D-9F1EFCE93BA8}" type="parTrans" cxnId="{ADC28177-8629-43D2-9443-2B8647FEF7EA}">
      <dgm:prSet/>
      <dgm:spPr/>
      <dgm:t>
        <a:bodyPr/>
        <a:lstStyle/>
        <a:p>
          <a:endParaRPr lang="es-ES" b="1"/>
        </a:p>
      </dgm:t>
    </dgm:pt>
    <dgm:pt modelId="{52088B64-9DCB-4B3D-93C9-25C7AD24658F}" type="sibTrans" cxnId="{ADC28177-8629-43D2-9443-2B8647FEF7EA}">
      <dgm:prSet/>
      <dgm:spPr/>
      <dgm:t>
        <a:bodyPr/>
        <a:lstStyle/>
        <a:p>
          <a:endParaRPr lang="es-ES" b="1"/>
        </a:p>
      </dgm:t>
    </dgm:pt>
    <dgm:pt modelId="{E671A1E2-B316-4852-A0D1-DA9FA21583B4}">
      <dgm:prSet phldrT="[Texto]" custT="1"/>
      <dgm:spPr/>
      <dgm:t>
        <a:bodyPr/>
        <a:lstStyle/>
        <a:p>
          <a:r>
            <a: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c'</a:t>
          </a:r>
          <a:r>
            <a:rPr lang="fr-FR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2EAE90-A306-4C7D-8816-5C4C8D7BF9BA}" type="parTrans" cxnId="{B623D327-27B5-4409-B578-A6316F9ACD20}">
      <dgm:prSet/>
      <dgm:spPr/>
      <dgm:t>
        <a:bodyPr/>
        <a:lstStyle/>
        <a:p>
          <a:endParaRPr lang="es-ES" b="1"/>
        </a:p>
      </dgm:t>
    </dgm:pt>
    <dgm:pt modelId="{D831080B-5A28-49F1-A97A-3DF0E45EDD9B}" type="sibTrans" cxnId="{B623D327-27B5-4409-B578-A6316F9ACD20}">
      <dgm:prSet/>
      <dgm:spPr/>
      <dgm:t>
        <a:bodyPr/>
        <a:lstStyle/>
        <a:p>
          <a:endParaRPr lang="es-ES" b="1"/>
        </a:p>
      </dgm:t>
    </dgm:pt>
    <dgm:pt modelId="{282BCA4E-E8A9-42A8-9F71-0ED095816648}">
      <dgm:prSet phldrT="[Texto]" custT="1"/>
      <dgm:spPr/>
      <dgm:t>
        <a:bodyPr tIns="0" rIns="72000" bIns="0"/>
        <a:lstStyle/>
        <a:p>
          <a:r>
            <a:rPr lang="fr-FR" sz="1800" b="1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Ikoreshwa</a:t>
          </a:r>
          <a:r>
            <a:rPr lang="fr-FR" sz="1800" b="1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ry’ijambo</a:t>
          </a:r>
          <a:r>
            <a:rPr lang="fr-FR" sz="1800" b="1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Umuremyi</a:t>
          </a:r>
          <a:r>
            <a:rPr lang="en" sz="1800" b="1" dirty="0">
              <a:solidFill>
                <a:srgbClr val="385A3F"/>
              </a:solidFill>
            </a:rPr>
            <a:t>:</a:t>
          </a:r>
          <a:r>
            <a:rPr lang="fr-FR" sz="1800" b="1" dirty="0"/>
            <a:t>“</a:t>
          </a:r>
          <a:r>
            <a:rPr lang="fr-FR" sz="1800" b="1" dirty="0" err="1"/>
            <a:t>Nimusenge</a:t>
          </a:r>
          <a:r>
            <a:rPr lang="fr-FR" sz="1800" b="1" dirty="0"/>
            <a:t> </a:t>
          </a:r>
          <a:r>
            <a:rPr lang="fr-FR" sz="1800" b="1" dirty="0" err="1"/>
            <a:t>uwaremye</a:t>
          </a:r>
          <a:r>
            <a:rPr lang="fr-FR" sz="1800" b="1" dirty="0"/>
            <a:t> </a:t>
          </a:r>
          <a:r>
            <a:rPr lang="fr-FR" sz="1800" b="1" dirty="0" err="1"/>
            <a:t>ijuru</a:t>
          </a:r>
          <a:r>
            <a:rPr lang="fr-FR" sz="1800" b="1" dirty="0"/>
            <a:t> n’</a:t>
          </a:r>
          <a:r>
            <a:rPr lang="fr-FR" sz="1800" b="1" dirty="0" err="1"/>
            <a:t>isi</a:t>
          </a:r>
          <a:r>
            <a:rPr lang="fr-FR" sz="1800" b="1" dirty="0"/>
            <a:t> n’</a:t>
          </a:r>
          <a:r>
            <a:rPr lang="fr-FR" sz="1800" b="1" dirty="0" err="1"/>
            <a:t>ikiyaga</a:t>
          </a:r>
          <a:r>
            <a:rPr lang="fr-FR" sz="1800" b="1" dirty="0"/>
            <a:t> n’</a:t>
          </a:r>
          <a:r>
            <a:rPr lang="fr-FR" sz="1800" b="1" dirty="0" err="1"/>
            <a:t>amasōko</a:t>
          </a:r>
          <a:r>
            <a:rPr lang="fr-FR" sz="1800" b="1" dirty="0"/>
            <a:t> y’</a:t>
          </a:r>
          <a:r>
            <a:rPr lang="fr-FR" sz="1800" b="1" dirty="0" err="1"/>
            <a:t>amazi</a:t>
          </a:r>
          <a:r>
            <a:rPr lang="fr-FR" sz="1800" b="1" dirty="0"/>
            <a:t>” (</a:t>
          </a:r>
          <a:r>
            <a:rPr lang="fr-FR" sz="1800" b="1" dirty="0" err="1"/>
            <a:t>Ivyah</a:t>
          </a:r>
          <a:r>
            <a:rPr lang="fr-FR" sz="1800" b="1" dirty="0"/>
            <a:t>. 14:7).</a:t>
          </a:r>
          <a:endParaRPr lang="en" sz="1800" b="1" dirty="0"/>
        </a:p>
      </dgm:t>
    </dgm:pt>
    <dgm:pt modelId="{E05D2505-538B-48C6-B52F-3108CE96A27D}" type="parTrans" cxnId="{0E8A44EA-048A-45D9-9E4F-6C47A5828E6B}">
      <dgm:prSet/>
      <dgm:spPr/>
      <dgm:t>
        <a:bodyPr/>
        <a:lstStyle/>
        <a:p>
          <a:endParaRPr lang="es-ES" b="1"/>
        </a:p>
      </dgm:t>
    </dgm:pt>
    <dgm:pt modelId="{1BFE365B-E506-414A-991A-7D7221D0A0E3}" type="sibTrans" cxnId="{0E8A44EA-048A-45D9-9E4F-6C47A5828E6B}">
      <dgm:prSet/>
      <dgm:spPr/>
      <dgm:t>
        <a:bodyPr/>
        <a:lstStyle/>
        <a:p>
          <a:endParaRPr lang="es-ES" b="1"/>
        </a:p>
      </dgm:t>
    </dgm:pt>
    <dgm:pt modelId="{7C963DBC-F27E-4770-996E-0AE09BBC4FCE}">
      <dgm:prSet phldrT="[Texto]" custT="1"/>
      <dgm:spPr/>
      <dgm:t>
        <a:bodyPr tIns="0" rIns="72000" bIns="0"/>
        <a:lstStyle/>
        <a:p>
          <a:r>
            <a:rPr lang="fr-FR" sz="1800" b="1" dirty="0" err="1">
              <a:solidFill>
                <a:srgbClr val="75603B"/>
              </a:solidFill>
            </a:rPr>
            <a:t>Umuhamagaro</a:t>
          </a:r>
          <a:r>
            <a:rPr lang="fr-FR" sz="1800" b="1" dirty="0">
              <a:solidFill>
                <a:srgbClr val="75603B"/>
              </a:solidFill>
            </a:rPr>
            <a:t> </a:t>
          </a:r>
          <a:r>
            <a:rPr lang="fr-FR" sz="1800" b="1" dirty="0" err="1">
              <a:solidFill>
                <a:srgbClr val="75603B"/>
              </a:solidFill>
            </a:rPr>
            <a:t>wo</a:t>
          </a:r>
          <a:r>
            <a:rPr lang="fr-FR" sz="1800" b="1" dirty="0">
              <a:solidFill>
                <a:srgbClr val="75603B"/>
              </a:solidFill>
            </a:rPr>
            <a:t> </a:t>
          </a:r>
          <a:r>
            <a:rPr lang="fr-FR" sz="1800" b="1" dirty="0" err="1">
              <a:solidFill>
                <a:srgbClr val="75603B"/>
              </a:solidFill>
            </a:rPr>
            <a:t>kwihana</a:t>
          </a:r>
          <a:r>
            <a:rPr lang="en" sz="1800" b="1" dirty="0">
              <a:solidFill>
                <a:srgbClr val="75603B"/>
              </a:solidFill>
            </a:rPr>
            <a:t>: </a:t>
          </a:r>
          <a:r>
            <a:rPr lang="fr-FR" sz="1800" b="1" dirty="0"/>
            <a:t>“</a:t>
          </a:r>
          <a:r>
            <a:rPr lang="fr-FR" sz="1800" b="1" dirty="0" err="1"/>
            <a:t>Babuloni</a:t>
          </a:r>
          <a:r>
            <a:rPr lang="fr-FR" sz="1800" b="1" dirty="0"/>
            <a:t> </a:t>
          </a:r>
          <a:r>
            <a:rPr lang="fr-FR" sz="1800" b="1" dirty="0" err="1"/>
            <a:t>yaraguye</a:t>
          </a:r>
          <a:r>
            <a:rPr lang="fr-FR" sz="1800" b="1" dirty="0"/>
            <a:t>, [...] </a:t>
          </a:r>
          <a:r>
            <a:rPr lang="fr-FR" sz="1800" b="1" dirty="0" err="1"/>
            <a:t>Nimuyivemwo</a:t>
          </a:r>
          <a:r>
            <a:rPr lang="fr-FR" sz="1800" b="1" dirty="0"/>
            <a:t>, bantu </a:t>
          </a:r>
          <a:r>
            <a:rPr lang="fr-FR" sz="1800" b="1" dirty="0" err="1"/>
            <a:t>banje</a:t>
          </a:r>
          <a:r>
            <a:rPr lang="fr-FR" sz="1800" b="1" dirty="0"/>
            <a:t>” (</a:t>
          </a:r>
          <a:r>
            <a:rPr lang="fr-FR" sz="1800" b="1" dirty="0" err="1"/>
            <a:t>Ivyah</a:t>
          </a:r>
          <a:r>
            <a:rPr lang="fr-FR" sz="1800" b="1" dirty="0"/>
            <a:t>. 14:8; 18:4).</a:t>
          </a:r>
          <a:endParaRPr lang="en" sz="1800" b="1" dirty="0"/>
        </a:p>
      </dgm:t>
    </dgm:pt>
    <dgm:pt modelId="{40E2EE6E-CA44-40BB-95A4-C55888901BCC}" type="parTrans" cxnId="{813B854B-49D0-4D1C-B530-388A7D5937C0}">
      <dgm:prSet/>
      <dgm:spPr/>
      <dgm:t>
        <a:bodyPr/>
        <a:lstStyle/>
        <a:p>
          <a:endParaRPr lang="es-ES" b="1"/>
        </a:p>
      </dgm:t>
    </dgm:pt>
    <dgm:pt modelId="{025A5385-1445-4CC3-B7BE-79AA8462376D}" type="sibTrans" cxnId="{813B854B-49D0-4D1C-B530-388A7D5937C0}">
      <dgm:prSet/>
      <dgm:spPr/>
      <dgm:t>
        <a:bodyPr/>
        <a:lstStyle/>
        <a:p>
          <a:endParaRPr lang="es-ES" b="1"/>
        </a:p>
      </dgm:t>
    </dgm:pt>
    <dgm:pt modelId="{63C4C901-DC87-4477-B67B-5B334D576F52}">
      <dgm:prSet phldrT="[Texto]" custT="1"/>
      <dgm:spPr>
        <a:solidFill>
          <a:srgbClr val="CC0000">
            <a:lumMod val="20000"/>
            <a:lumOff val="80000"/>
            <a:alpha val="90000"/>
          </a:srgbClr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prstClr val="white"/>
          </a:contourClr>
        </a:sp3d>
      </dgm:spPr>
      <dgm:t>
        <a:bodyPr spcFirstLastPara="0" vert="horz" wrap="square" lIns="0" tIns="0" rIns="72000" bIns="0" numCol="1" spcCol="1270" anchor="ctr" anchorCtr="0"/>
        <a:lstStyle/>
        <a:p>
          <a:r>
            <a:rPr lang="fr-FR" sz="1800" b="1" kern="1200" dirty="0" err="1">
              <a:solidFill>
                <a:srgbClr val="8A1820"/>
              </a:solidFill>
            </a:rPr>
            <a:t>Imburi</a:t>
          </a:r>
          <a:r>
            <a:rPr lang="fr-FR" sz="1800" b="1" kern="1200" dirty="0">
              <a:solidFill>
                <a:srgbClr val="8A1820"/>
              </a:solidFill>
            </a:rPr>
            <a:t> </a:t>
          </a:r>
          <a:r>
            <a:rPr lang="fr-FR" sz="1800" b="1" kern="1200" dirty="0" err="1">
              <a:solidFill>
                <a:srgbClr val="8A1820"/>
              </a:solidFill>
            </a:rPr>
            <a:t>yerekeye</a:t>
          </a:r>
          <a:r>
            <a:rPr lang="fr-FR" sz="1800" b="1" kern="1200" dirty="0">
              <a:solidFill>
                <a:srgbClr val="8A1820"/>
              </a:solidFill>
            </a:rPr>
            <a:t> </a:t>
          </a:r>
          <a:r>
            <a:rPr lang="fr-FR" sz="1800" b="1" kern="1200" dirty="0" err="1">
              <a:solidFill>
                <a:srgbClr val="8A1820"/>
              </a:solidFill>
            </a:rPr>
            <a:t>ukurimbuka</a:t>
          </a:r>
          <a:r>
            <a:rPr lang="en" sz="1800" b="1" kern="1200" dirty="0">
              <a:solidFill>
                <a:srgbClr val="8A1820"/>
              </a:solidFill>
            </a:rPr>
            <a:t>: </a:t>
          </a:r>
          <a:r>
            <a:rPr lang="en" sz="1800" b="1" kern="1200" dirty="0"/>
            <a:t>“</a:t>
          </a:r>
          <a:r>
            <a:rPr lang="fr-FR" sz="1800" b="1" kern="1200" dirty="0" err="1"/>
            <a:t>Hasigaye</a:t>
          </a:r>
          <a:r>
            <a:rPr lang="fr-FR" sz="1800" b="1" kern="1200" dirty="0"/>
            <a:t> </a:t>
          </a:r>
          <a:r>
            <a:rPr lang="fr-FR" sz="1800" b="1" kern="1200" dirty="0" err="1"/>
            <a:t>imisi</a:t>
          </a:r>
          <a:r>
            <a:rPr lang="fr-FR" sz="1800" b="1" kern="1200" dirty="0"/>
            <a:t> </a:t>
          </a:r>
          <a:r>
            <a:rPr lang="fr-FR" sz="1800" b="1" kern="1200" dirty="0" err="1"/>
            <a:t>mirongwine</a:t>
          </a:r>
          <a:r>
            <a:rPr lang="fr-FR" sz="1800" b="1" kern="1200" dirty="0"/>
            <a:t>, </a:t>
          </a:r>
          <a:r>
            <a:rPr lang="fr-FR" sz="1800" b="1" kern="1200" dirty="0" err="1"/>
            <a:t>Ninewe</a:t>
          </a:r>
          <a:r>
            <a:rPr lang="fr-FR" sz="1800" b="1" kern="1200" dirty="0"/>
            <a:t> </a:t>
          </a:r>
          <a:r>
            <a:rPr lang="fr-FR" sz="1800" b="1" kern="1200" dirty="0" err="1"/>
            <a:t>hagakomvomvorwa</a:t>
          </a:r>
          <a:r>
            <a:rPr lang="fr-FR" sz="1800" b="1" kern="1200" dirty="0"/>
            <a:t>.”  ( Yona 3:4 ).</a:t>
          </a:r>
          <a:endParaRPr lang="en" sz="1800" b="1" kern="1200" dirty="0"/>
        </a:p>
      </dgm:t>
    </dgm:pt>
    <dgm:pt modelId="{1F3EEE5E-95D4-49C2-BB1C-729A006FAF66}" type="parTrans" cxnId="{4A72B5BF-DEC4-4753-A32F-12B20A0F1B5D}">
      <dgm:prSet/>
      <dgm:spPr/>
      <dgm:t>
        <a:bodyPr/>
        <a:lstStyle/>
        <a:p>
          <a:endParaRPr lang="es-ES"/>
        </a:p>
      </dgm:t>
    </dgm:pt>
    <dgm:pt modelId="{7EC921C2-CE74-416E-A0A4-A71004AA5652}" type="sibTrans" cxnId="{4A72B5BF-DEC4-4753-A32F-12B20A0F1B5D}">
      <dgm:prSet/>
      <dgm:spPr/>
      <dgm:t>
        <a:bodyPr/>
        <a:lstStyle/>
        <a:p>
          <a:endParaRPr lang="es-ES"/>
        </a:p>
      </dgm:t>
    </dgm:pt>
    <dgm:pt modelId="{E37DF515-E757-4F7A-B760-A23DAC308A0D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rIns="72000" bIns="0"/>
        <a:lstStyle/>
        <a:p>
          <a:r>
            <a:rPr lang="fr-FR" sz="1800" b="1" dirty="0" err="1">
              <a:solidFill>
                <a:srgbClr val="8A1820"/>
              </a:solidFill>
            </a:rPr>
            <a:t>Imburi</a:t>
          </a:r>
          <a:r>
            <a:rPr lang="fr-FR" sz="1800" b="1" dirty="0">
              <a:solidFill>
                <a:srgbClr val="8A1820"/>
              </a:solidFill>
            </a:rPr>
            <a:t> </a:t>
          </a:r>
          <a:r>
            <a:rPr lang="fr-FR" sz="1800" b="1" dirty="0" err="1">
              <a:solidFill>
                <a:srgbClr val="8A1820"/>
              </a:solidFill>
            </a:rPr>
            <a:t>yerekeye</a:t>
          </a:r>
          <a:r>
            <a:rPr lang="fr-FR" sz="1800" b="1" dirty="0">
              <a:solidFill>
                <a:srgbClr val="8A1820"/>
              </a:solidFill>
            </a:rPr>
            <a:t> </a:t>
          </a:r>
          <a:r>
            <a:rPr lang="fr-FR" sz="1800" b="1" dirty="0" err="1">
              <a:solidFill>
                <a:srgbClr val="8A1820"/>
              </a:solidFill>
            </a:rPr>
            <a:t>ukurimbuka</a:t>
          </a:r>
          <a:r>
            <a:rPr lang="en" sz="1800" b="1" dirty="0">
              <a:solidFill>
                <a:srgbClr val="8A1820"/>
              </a:solidFill>
            </a:rPr>
            <a:t>: </a:t>
          </a:r>
          <a:r>
            <a:rPr lang="en" sz="1800" b="1" dirty="0"/>
            <a:t>“</a:t>
          </a:r>
          <a:r>
            <a:rPr lang="fr-FR" sz="1800" b="1" dirty="0"/>
            <a:t>“Na </a:t>
          </a:r>
          <a:r>
            <a:rPr lang="fr-FR" sz="1800" b="1" dirty="0" err="1"/>
            <a:t>we</a:t>
          </a:r>
          <a:r>
            <a:rPr lang="fr-FR" sz="1800" b="1" dirty="0"/>
            <a:t> </a:t>
          </a:r>
          <a:r>
            <a:rPr lang="fr-FR" sz="1800" b="1" dirty="0" err="1"/>
            <a:t>azonywa</a:t>
          </a:r>
          <a:r>
            <a:rPr lang="fr-FR" sz="1800" b="1" dirty="0"/>
            <a:t> </a:t>
          </a:r>
          <a:r>
            <a:rPr lang="fr-FR" sz="1800" b="1" dirty="0" err="1"/>
            <a:t>kuri</a:t>
          </a:r>
          <a:r>
            <a:rPr lang="fr-FR" sz="1800" b="1" dirty="0"/>
            <a:t> </a:t>
          </a:r>
          <a:r>
            <a:rPr lang="fr-FR" sz="1800" b="1" dirty="0" err="1"/>
            <a:t>vino</a:t>
          </a:r>
          <a:r>
            <a:rPr lang="fr-FR" sz="1800" b="1" dirty="0"/>
            <a:t>, ni </a:t>
          </a:r>
          <a:r>
            <a:rPr lang="fr-FR" sz="1800" b="1" dirty="0" err="1"/>
            <a:t>yo</a:t>
          </a:r>
          <a:r>
            <a:rPr lang="fr-FR" sz="1800" b="1" dirty="0"/>
            <a:t> </a:t>
          </a:r>
          <a:r>
            <a:rPr lang="fr-FR" sz="1800" b="1" dirty="0" err="1"/>
            <a:t>burake</a:t>
          </a:r>
          <a:r>
            <a:rPr lang="fr-FR" sz="1800" b="1" dirty="0"/>
            <a:t> </a:t>
          </a:r>
          <a:r>
            <a:rPr lang="fr-FR" sz="1800" b="1" dirty="0" err="1"/>
            <a:t>bw'Imana</a:t>
          </a:r>
          <a:r>
            <a:rPr lang="fr-FR" sz="1800" b="1" dirty="0"/>
            <a:t>” (</a:t>
          </a:r>
          <a:r>
            <a:rPr lang="fr-FR" sz="1800" b="1" dirty="0" err="1"/>
            <a:t>Ivyah</a:t>
          </a:r>
          <a:r>
            <a:rPr lang="fr-FR" sz="1800" b="1" dirty="0"/>
            <a:t>. 14:9-10).</a:t>
          </a:r>
          <a:r>
            <a:rPr lang="en" sz="1800" b="1" dirty="0"/>
            <a:t>” </a:t>
          </a:r>
        </a:p>
      </dgm:t>
    </dgm:pt>
    <dgm:pt modelId="{84108DF6-3FFC-49EE-9533-8D3F85B50AA2}" type="parTrans" cxnId="{352C817C-7FDC-4EBF-A40F-2B5C8F7FB3A1}">
      <dgm:prSet/>
      <dgm:spPr/>
      <dgm:t>
        <a:bodyPr/>
        <a:lstStyle/>
        <a:p>
          <a:endParaRPr lang="es-ES"/>
        </a:p>
      </dgm:t>
    </dgm:pt>
    <dgm:pt modelId="{A1FD6AD3-7404-4120-AD79-F551D3A54360}" type="sibTrans" cxnId="{352C817C-7FDC-4EBF-A40F-2B5C8F7FB3A1}">
      <dgm:prSet/>
      <dgm:spPr/>
      <dgm:t>
        <a:bodyPr/>
        <a:lstStyle/>
        <a:p>
          <a:endParaRPr lang="es-ES"/>
        </a:p>
      </dgm:t>
    </dgm:pt>
    <dgm:pt modelId="{35E5AFDB-869E-4FFA-967F-D35119476472}" type="pres">
      <dgm:prSet presAssocID="{82A84710-C05B-4236-A623-3B8C8D9E46C6}" presName="list" presStyleCnt="0">
        <dgm:presLayoutVars>
          <dgm:dir/>
          <dgm:animLvl val="lvl"/>
        </dgm:presLayoutVars>
      </dgm:prSet>
      <dgm:spPr/>
    </dgm:pt>
    <dgm:pt modelId="{4F36D33F-0E0A-40B8-AB8B-8C7E6CACD97D}" type="pres">
      <dgm:prSet presAssocID="{AE97B3EC-9CE9-4BFA-A60D-A12FF4AEF62C}" presName="posSpace" presStyleCnt="0"/>
      <dgm:spPr/>
    </dgm:pt>
    <dgm:pt modelId="{3341FC71-E1BF-4E40-A7FF-D882863E216A}" type="pres">
      <dgm:prSet presAssocID="{AE97B3EC-9CE9-4BFA-A60D-A12FF4AEF62C}" presName="vertFlow" presStyleCnt="0"/>
      <dgm:spPr/>
    </dgm:pt>
    <dgm:pt modelId="{67F06ACB-56AA-421E-9D72-E471C4FC2EDD}" type="pres">
      <dgm:prSet presAssocID="{AE97B3EC-9CE9-4BFA-A60D-A12FF4AEF62C}" presName="topSpace" presStyleCnt="0"/>
      <dgm:spPr/>
    </dgm:pt>
    <dgm:pt modelId="{DFB403ED-CBE4-4D5B-9E4A-5509480D808E}" type="pres">
      <dgm:prSet presAssocID="{AE97B3EC-9CE9-4BFA-A60D-A12FF4AEF62C}" presName="firstComp" presStyleCnt="0"/>
      <dgm:spPr/>
    </dgm:pt>
    <dgm:pt modelId="{2A5044FE-E52E-4538-BDFD-5C3ADA371D33}" type="pres">
      <dgm:prSet presAssocID="{AE97B3EC-9CE9-4BFA-A60D-A12FF4AEF62C}" presName="firstChild" presStyleLbl="bgAccFollowNode1" presStyleIdx="0" presStyleCnt="6" custScaleX="157041" custScaleY="332289" custLinFactNeighborX="26655"/>
      <dgm:spPr>
        <a:xfrm>
          <a:off x="55373" y="290743"/>
          <a:ext cx="2361993" cy="2122727"/>
        </a:xfrm>
        <a:prstGeom prst="rect">
          <a:avLst/>
        </a:prstGeom>
      </dgm:spPr>
    </dgm:pt>
    <dgm:pt modelId="{743B800B-935D-4ED1-B343-14531F3ED89A}" type="pres">
      <dgm:prSet presAssocID="{AE97B3EC-9CE9-4BFA-A60D-A12FF4AEF62C}" presName="firstChildTx" presStyleLbl="bgAccFollowNode1" presStyleIdx="0" presStyleCnt="6">
        <dgm:presLayoutVars>
          <dgm:bulletEnabled val="1"/>
        </dgm:presLayoutVars>
      </dgm:prSet>
      <dgm:spPr/>
    </dgm:pt>
    <dgm:pt modelId="{4E785432-6074-47B0-82E2-B952335B37A8}" type="pres">
      <dgm:prSet presAssocID="{0B9496E0-24F8-466A-9ADC-9C33073F40CE}" presName="comp" presStyleCnt="0"/>
      <dgm:spPr/>
    </dgm:pt>
    <dgm:pt modelId="{1A862891-D71F-4FEA-9F32-D8FE6AF85BE0}" type="pres">
      <dgm:prSet presAssocID="{0B9496E0-24F8-466A-9ADC-9C33073F40CE}" presName="child" presStyleLbl="bgAccFollowNode1" presStyleIdx="1" presStyleCnt="6" custScaleX="157041" custScaleY="332289" custLinFactNeighborX="26655"/>
      <dgm:spPr>
        <a:xfrm>
          <a:off x="55373" y="2413471"/>
          <a:ext cx="2361993" cy="2122727"/>
        </a:xfrm>
        <a:prstGeom prst="rect">
          <a:avLst/>
        </a:prstGeom>
      </dgm:spPr>
    </dgm:pt>
    <dgm:pt modelId="{75D49AE9-E5B7-418B-8E16-7985B462B717}" type="pres">
      <dgm:prSet presAssocID="{0B9496E0-24F8-466A-9ADC-9C33073F40CE}" presName="childTx" presStyleLbl="bgAccFollowNode1" presStyleIdx="1" presStyleCnt="6">
        <dgm:presLayoutVars>
          <dgm:bulletEnabled val="1"/>
        </dgm:presLayoutVars>
      </dgm:prSet>
      <dgm:spPr/>
    </dgm:pt>
    <dgm:pt modelId="{C654FE15-D4A4-4368-900E-F422DBE35E4B}" type="pres">
      <dgm:prSet presAssocID="{63C4C901-DC87-4477-B67B-5B334D576F52}" presName="comp" presStyleCnt="0"/>
      <dgm:spPr/>
    </dgm:pt>
    <dgm:pt modelId="{7C692DA7-9D1B-4CC3-A8E6-0A531D0E8287}" type="pres">
      <dgm:prSet presAssocID="{63C4C901-DC87-4477-B67B-5B334D576F52}" presName="child" presStyleLbl="bgAccFollowNode1" presStyleIdx="2" presStyleCnt="6" custScaleX="157041" custScaleY="332289" custLinFactNeighborX="26655"/>
      <dgm:spPr>
        <a:xfrm>
          <a:off x="55373" y="4536199"/>
          <a:ext cx="2361993" cy="2122727"/>
        </a:xfrm>
        <a:prstGeom prst="rect">
          <a:avLst/>
        </a:prstGeom>
      </dgm:spPr>
    </dgm:pt>
    <dgm:pt modelId="{6BF16033-E801-4A6E-A378-9BE179CDE376}" type="pres">
      <dgm:prSet presAssocID="{63C4C901-DC87-4477-B67B-5B334D576F52}" presName="childTx" presStyleLbl="bgAccFollowNode1" presStyleIdx="2" presStyleCnt="6">
        <dgm:presLayoutVars>
          <dgm:bulletEnabled val="1"/>
        </dgm:presLayoutVars>
      </dgm:prSet>
      <dgm:spPr/>
    </dgm:pt>
    <dgm:pt modelId="{88BF01DF-565F-442B-85DB-23C73FACD1EF}" type="pres">
      <dgm:prSet presAssocID="{AE97B3EC-9CE9-4BFA-A60D-A12FF4AEF62C}" presName="negSpace" presStyleCnt="0"/>
      <dgm:spPr/>
    </dgm:pt>
    <dgm:pt modelId="{131CBB69-7CB4-413E-B05F-9210A53A4033}" type="pres">
      <dgm:prSet presAssocID="{AE97B3EC-9CE9-4BFA-A60D-A12FF4AEF62C}" presName="circle" presStyleLbl="node1" presStyleIdx="0" presStyleCnt="2" custScaleX="227084" custScaleY="53596" custLinFactNeighborY="-72218"/>
      <dgm:spPr>
        <a:prstGeom prst="roundRect">
          <a:avLst/>
        </a:prstGeom>
      </dgm:spPr>
    </dgm:pt>
    <dgm:pt modelId="{E14E4227-16F4-46E5-A216-E27F16F176A6}" type="pres">
      <dgm:prSet presAssocID="{F9F6E3CB-6FB2-48C0-9036-7F7679DA1C6D}" presName="transSpace" presStyleCnt="0"/>
      <dgm:spPr/>
    </dgm:pt>
    <dgm:pt modelId="{1286D6DC-B7A6-499C-BAC9-2BEE0DA1408E}" type="pres">
      <dgm:prSet presAssocID="{E671A1E2-B316-4852-A0D1-DA9FA21583B4}" presName="posSpace" presStyleCnt="0"/>
      <dgm:spPr/>
    </dgm:pt>
    <dgm:pt modelId="{A498B14C-F2DC-439B-A60B-58D79CB60830}" type="pres">
      <dgm:prSet presAssocID="{E671A1E2-B316-4852-A0D1-DA9FA21583B4}" presName="vertFlow" presStyleCnt="0"/>
      <dgm:spPr/>
    </dgm:pt>
    <dgm:pt modelId="{F5396E21-A800-4AEB-86EE-7AC0319C61B5}" type="pres">
      <dgm:prSet presAssocID="{E671A1E2-B316-4852-A0D1-DA9FA21583B4}" presName="topSpace" presStyleCnt="0"/>
      <dgm:spPr/>
    </dgm:pt>
    <dgm:pt modelId="{66518EF4-97C9-46C9-9DA2-0AA3352DEF69}" type="pres">
      <dgm:prSet presAssocID="{E671A1E2-B316-4852-A0D1-DA9FA21583B4}" presName="firstComp" presStyleCnt="0"/>
      <dgm:spPr/>
    </dgm:pt>
    <dgm:pt modelId="{8DF4040C-64B2-4FC8-A352-811CD878BDD9}" type="pres">
      <dgm:prSet presAssocID="{E671A1E2-B316-4852-A0D1-DA9FA21583B4}" presName="firstChild" presStyleLbl="bgAccFollowNode1" presStyleIdx="3" presStyleCnt="6" custScaleX="157041" custScaleY="332289" custLinFactNeighborX="-59637"/>
      <dgm:spPr/>
    </dgm:pt>
    <dgm:pt modelId="{16AFB685-8B57-4835-AAB2-59C81EA0CE03}" type="pres">
      <dgm:prSet presAssocID="{E671A1E2-B316-4852-A0D1-DA9FA21583B4}" presName="firstChildTx" presStyleLbl="bgAccFollowNode1" presStyleIdx="3" presStyleCnt="6">
        <dgm:presLayoutVars>
          <dgm:bulletEnabled val="1"/>
        </dgm:presLayoutVars>
      </dgm:prSet>
      <dgm:spPr/>
    </dgm:pt>
    <dgm:pt modelId="{8F2B96CD-1508-4CDA-9BB8-CFA0FA910B85}" type="pres">
      <dgm:prSet presAssocID="{7C963DBC-F27E-4770-996E-0AE09BBC4FCE}" presName="comp" presStyleCnt="0"/>
      <dgm:spPr/>
    </dgm:pt>
    <dgm:pt modelId="{3640C11B-9911-467C-B7DB-9A810E91BC21}" type="pres">
      <dgm:prSet presAssocID="{7C963DBC-F27E-4770-996E-0AE09BBC4FCE}" presName="child" presStyleLbl="bgAccFollowNode1" presStyleIdx="4" presStyleCnt="6" custScaleX="157041" custScaleY="332289" custLinFactNeighborX="-59637"/>
      <dgm:spPr/>
    </dgm:pt>
    <dgm:pt modelId="{9D55A4D4-64E1-4E8E-B7B4-62D0B9AD13D7}" type="pres">
      <dgm:prSet presAssocID="{7C963DBC-F27E-4770-996E-0AE09BBC4FCE}" presName="childTx" presStyleLbl="bgAccFollowNode1" presStyleIdx="4" presStyleCnt="6">
        <dgm:presLayoutVars>
          <dgm:bulletEnabled val="1"/>
        </dgm:presLayoutVars>
      </dgm:prSet>
      <dgm:spPr/>
    </dgm:pt>
    <dgm:pt modelId="{89783822-FFF3-422B-8473-C989F908E6A1}" type="pres">
      <dgm:prSet presAssocID="{E37DF515-E757-4F7A-B760-A23DAC308A0D}" presName="comp" presStyleCnt="0"/>
      <dgm:spPr/>
    </dgm:pt>
    <dgm:pt modelId="{3259D634-6363-4FD0-BEA7-012D3F45D1B2}" type="pres">
      <dgm:prSet presAssocID="{E37DF515-E757-4F7A-B760-A23DAC308A0D}" presName="child" presStyleLbl="bgAccFollowNode1" presStyleIdx="5" presStyleCnt="6" custScaleX="157041" custScaleY="332289" custLinFactNeighborX="-59637"/>
      <dgm:spPr/>
    </dgm:pt>
    <dgm:pt modelId="{645F5A5E-533F-4BF8-AF77-1AE6CEE2A939}" type="pres">
      <dgm:prSet presAssocID="{E37DF515-E757-4F7A-B760-A23DAC308A0D}" presName="childTx" presStyleLbl="bgAccFollowNode1" presStyleIdx="5" presStyleCnt="6">
        <dgm:presLayoutVars>
          <dgm:bulletEnabled val="1"/>
        </dgm:presLayoutVars>
      </dgm:prSet>
      <dgm:spPr/>
    </dgm:pt>
    <dgm:pt modelId="{DC452BAB-3052-4251-BAB7-A4641C3C7AD9}" type="pres">
      <dgm:prSet presAssocID="{E671A1E2-B316-4852-A0D1-DA9FA21583B4}" presName="negSpace" presStyleCnt="0"/>
      <dgm:spPr/>
    </dgm:pt>
    <dgm:pt modelId="{F167E751-EA0B-40CB-A29A-DA9589A2A0FF}" type="pres">
      <dgm:prSet presAssocID="{E671A1E2-B316-4852-A0D1-DA9FA21583B4}" presName="circle" presStyleLbl="node1" presStyleIdx="1" presStyleCnt="2" custScaleX="227084" custScaleY="53596" custLinFactNeighborX="-86920" custLinFactNeighborY="-17384"/>
      <dgm:spPr>
        <a:prstGeom prst="roundRect">
          <a:avLst/>
        </a:prstGeom>
      </dgm:spPr>
    </dgm:pt>
  </dgm:ptLst>
  <dgm:cxnLst>
    <dgm:cxn modelId="{0FADA91A-AA9C-F44B-91DC-183EAC42735B}" type="presOf" srcId="{63C4C901-DC87-4477-B67B-5B334D576F52}" destId="{7C692DA7-9D1B-4CC3-A8E6-0A531D0E8287}" srcOrd="0" destOrd="0" presId="urn:microsoft.com/office/officeart/2005/8/layout/hList9"/>
    <dgm:cxn modelId="{B623D327-27B5-4409-B578-A6316F9ACD20}" srcId="{82A84710-C05B-4236-A623-3B8C8D9E46C6}" destId="{E671A1E2-B316-4852-A0D1-DA9FA21583B4}" srcOrd="1" destOrd="0" parTransId="{7B2EAE90-A306-4C7D-8816-5C4C8D7BF9BA}" sibTransId="{D831080B-5A28-49F1-A97A-3DF0E45EDD9B}"/>
    <dgm:cxn modelId="{7AB1F533-3BD3-4082-BE01-22C5EB274FBA}" type="presOf" srcId="{82A84710-C05B-4236-A623-3B8C8D9E46C6}" destId="{35E5AFDB-869E-4FFA-967F-D35119476472}" srcOrd="0" destOrd="0" presId="urn:microsoft.com/office/officeart/2005/8/layout/hList9"/>
    <dgm:cxn modelId="{DCF1FB33-289B-F140-851A-E9EBC6C719A1}" type="presOf" srcId="{E37DF515-E757-4F7A-B760-A23DAC308A0D}" destId="{3259D634-6363-4FD0-BEA7-012D3F45D1B2}" srcOrd="0" destOrd="0" presId="urn:microsoft.com/office/officeart/2005/8/layout/hList9"/>
    <dgm:cxn modelId="{9F45943A-957E-4C4A-9AA3-4666D2278291}" type="presOf" srcId="{7C963DBC-F27E-4770-996E-0AE09BBC4FCE}" destId="{9D55A4D4-64E1-4E8E-B7B4-62D0B9AD13D7}" srcOrd="1" destOrd="0" presId="urn:microsoft.com/office/officeart/2005/8/layout/hList9"/>
    <dgm:cxn modelId="{A568BA3A-11EC-F742-88BF-B9FD03C91375}" type="presOf" srcId="{AED96694-5532-4BA7-B330-7E827E5E6111}" destId="{743B800B-935D-4ED1-B343-14531F3ED89A}" srcOrd="1" destOrd="0" presId="urn:microsoft.com/office/officeart/2005/8/layout/hList9"/>
    <dgm:cxn modelId="{C1B8125D-B43B-D04E-BD4A-EE3CEFB6034D}" type="presOf" srcId="{E37DF515-E757-4F7A-B760-A23DAC308A0D}" destId="{645F5A5E-533F-4BF8-AF77-1AE6CEE2A939}" srcOrd="1" destOrd="0" presId="urn:microsoft.com/office/officeart/2005/8/layout/hList9"/>
    <dgm:cxn modelId="{813B854B-49D0-4D1C-B530-388A7D5937C0}" srcId="{E671A1E2-B316-4852-A0D1-DA9FA21583B4}" destId="{7C963DBC-F27E-4770-996E-0AE09BBC4FCE}" srcOrd="1" destOrd="0" parTransId="{40E2EE6E-CA44-40BB-95A4-C55888901BCC}" sibTransId="{025A5385-1445-4CC3-B7BE-79AA8462376D}"/>
    <dgm:cxn modelId="{ADC28177-8629-43D2-9443-2B8647FEF7EA}" srcId="{AE97B3EC-9CE9-4BFA-A60D-A12FF4AEF62C}" destId="{0B9496E0-24F8-466A-9ADC-9C33073F40CE}" srcOrd="1" destOrd="0" parTransId="{D0166149-6EA6-435D-B53D-9F1EFCE93BA8}" sibTransId="{52088B64-9DCB-4B3D-93C9-25C7AD24658F}"/>
    <dgm:cxn modelId="{352C817C-7FDC-4EBF-A40F-2B5C8F7FB3A1}" srcId="{E671A1E2-B316-4852-A0D1-DA9FA21583B4}" destId="{E37DF515-E757-4F7A-B760-A23DAC308A0D}" srcOrd="2" destOrd="0" parTransId="{84108DF6-3FFC-49EE-9533-8D3F85B50AA2}" sibTransId="{A1FD6AD3-7404-4120-AD79-F551D3A54360}"/>
    <dgm:cxn modelId="{CBE6B085-321D-354D-876E-DA4D81382D1C}" type="presOf" srcId="{63C4C901-DC87-4477-B67B-5B334D576F52}" destId="{6BF16033-E801-4A6E-A378-9BE179CDE376}" srcOrd="1" destOrd="0" presId="urn:microsoft.com/office/officeart/2005/8/layout/hList9"/>
    <dgm:cxn modelId="{6CD3C69A-EB89-42C2-8787-DD251962ACD5}" srcId="{82A84710-C05B-4236-A623-3B8C8D9E46C6}" destId="{AE97B3EC-9CE9-4BFA-A60D-A12FF4AEF62C}" srcOrd="0" destOrd="0" parTransId="{73E53072-D9D7-4ACB-8FBF-EDD9DF737B79}" sibTransId="{F9F6E3CB-6FB2-48C0-9036-7F7679DA1C6D}"/>
    <dgm:cxn modelId="{1A1056A6-CCFE-D448-8ED3-4520487D9EC5}" type="presOf" srcId="{282BCA4E-E8A9-42A8-9F71-0ED095816648}" destId="{16AFB685-8B57-4835-AAB2-59C81EA0CE03}" srcOrd="1" destOrd="0" presId="urn:microsoft.com/office/officeart/2005/8/layout/hList9"/>
    <dgm:cxn modelId="{A7281EAD-2A77-4EC4-AC1D-6BBAED9E4461}" srcId="{AE97B3EC-9CE9-4BFA-A60D-A12FF4AEF62C}" destId="{AED96694-5532-4BA7-B330-7E827E5E6111}" srcOrd="0" destOrd="0" parTransId="{94AC4CB6-A25D-4005-9749-FCFA49EF3552}" sibTransId="{3BDB092A-BAEC-4314-B03F-C39BD8567219}"/>
    <dgm:cxn modelId="{370CB6B7-6A76-ED4D-AA5B-16A5DA43AE2B}" type="presOf" srcId="{E671A1E2-B316-4852-A0D1-DA9FA21583B4}" destId="{F167E751-EA0B-40CB-A29A-DA9589A2A0FF}" srcOrd="0" destOrd="0" presId="urn:microsoft.com/office/officeart/2005/8/layout/hList9"/>
    <dgm:cxn modelId="{4A72B5BF-DEC4-4753-A32F-12B20A0F1B5D}" srcId="{AE97B3EC-9CE9-4BFA-A60D-A12FF4AEF62C}" destId="{63C4C901-DC87-4477-B67B-5B334D576F52}" srcOrd="2" destOrd="0" parTransId="{1F3EEE5E-95D4-49C2-BB1C-729A006FAF66}" sibTransId="{7EC921C2-CE74-416E-A0A4-A71004AA5652}"/>
    <dgm:cxn modelId="{BFD6ACC9-CF76-5B47-80FA-9F5629BCFD22}" type="presOf" srcId="{7C963DBC-F27E-4770-996E-0AE09BBC4FCE}" destId="{3640C11B-9911-467C-B7DB-9A810E91BC21}" srcOrd="0" destOrd="0" presId="urn:microsoft.com/office/officeart/2005/8/layout/hList9"/>
    <dgm:cxn modelId="{A7D0BFCC-5505-6E44-8040-F0FC05482F3F}" type="presOf" srcId="{282BCA4E-E8A9-42A8-9F71-0ED095816648}" destId="{8DF4040C-64B2-4FC8-A352-811CD878BDD9}" srcOrd="0" destOrd="0" presId="urn:microsoft.com/office/officeart/2005/8/layout/hList9"/>
    <dgm:cxn modelId="{EEF2B7E1-3612-8A42-B09B-DB51B5A30220}" type="presOf" srcId="{0B9496E0-24F8-466A-9ADC-9C33073F40CE}" destId="{1A862891-D71F-4FEA-9F32-D8FE6AF85BE0}" srcOrd="0" destOrd="0" presId="urn:microsoft.com/office/officeart/2005/8/layout/hList9"/>
    <dgm:cxn modelId="{3E8B84E7-40D8-DF4D-853C-CA5502737168}" type="presOf" srcId="{AE97B3EC-9CE9-4BFA-A60D-A12FF4AEF62C}" destId="{131CBB69-7CB4-413E-B05F-9210A53A4033}" srcOrd="0" destOrd="0" presId="urn:microsoft.com/office/officeart/2005/8/layout/hList9"/>
    <dgm:cxn modelId="{0E8A44EA-048A-45D9-9E4F-6C47A5828E6B}" srcId="{E671A1E2-B316-4852-A0D1-DA9FA21583B4}" destId="{282BCA4E-E8A9-42A8-9F71-0ED095816648}" srcOrd="0" destOrd="0" parTransId="{E05D2505-538B-48C6-B52F-3108CE96A27D}" sibTransId="{1BFE365B-E506-414A-991A-7D7221D0A0E3}"/>
    <dgm:cxn modelId="{425A42F5-B283-E543-9072-A48032F3BC0E}" type="presOf" srcId="{AED96694-5532-4BA7-B330-7E827E5E6111}" destId="{2A5044FE-E52E-4538-BDFD-5C3ADA371D33}" srcOrd="0" destOrd="0" presId="urn:microsoft.com/office/officeart/2005/8/layout/hList9"/>
    <dgm:cxn modelId="{B6B46AFE-9872-5E49-AEF9-2AE6E784320A}" type="presOf" srcId="{0B9496E0-24F8-466A-9ADC-9C33073F40CE}" destId="{75D49AE9-E5B7-418B-8E16-7985B462B717}" srcOrd="1" destOrd="0" presId="urn:microsoft.com/office/officeart/2005/8/layout/hList9"/>
    <dgm:cxn modelId="{591FFAF3-521C-9C4E-839D-19E171A5CF39}" type="presParOf" srcId="{35E5AFDB-869E-4FFA-967F-D35119476472}" destId="{4F36D33F-0E0A-40B8-AB8B-8C7E6CACD97D}" srcOrd="0" destOrd="0" presId="urn:microsoft.com/office/officeart/2005/8/layout/hList9"/>
    <dgm:cxn modelId="{1F420C06-47FD-694F-A7D4-1246AADCD635}" type="presParOf" srcId="{35E5AFDB-869E-4FFA-967F-D35119476472}" destId="{3341FC71-E1BF-4E40-A7FF-D882863E216A}" srcOrd="1" destOrd="0" presId="urn:microsoft.com/office/officeart/2005/8/layout/hList9"/>
    <dgm:cxn modelId="{7D502FD6-FC80-E14D-8A40-B55330A7CA18}" type="presParOf" srcId="{3341FC71-E1BF-4E40-A7FF-D882863E216A}" destId="{67F06ACB-56AA-421E-9D72-E471C4FC2EDD}" srcOrd="0" destOrd="0" presId="urn:microsoft.com/office/officeart/2005/8/layout/hList9"/>
    <dgm:cxn modelId="{5257E046-9FFB-A44B-8055-A14205E86615}" type="presParOf" srcId="{3341FC71-E1BF-4E40-A7FF-D882863E216A}" destId="{DFB403ED-CBE4-4D5B-9E4A-5509480D808E}" srcOrd="1" destOrd="0" presId="urn:microsoft.com/office/officeart/2005/8/layout/hList9"/>
    <dgm:cxn modelId="{50D0A3D6-AEA2-7344-A471-8DC732F34222}" type="presParOf" srcId="{DFB403ED-CBE4-4D5B-9E4A-5509480D808E}" destId="{2A5044FE-E52E-4538-BDFD-5C3ADA371D33}" srcOrd="0" destOrd="0" presId="urn:microsoft.com/office/officeart/2005/8/layout/hList9"/>
    <dgm:cxn modelId="{94EAABFC-67D4-1143-818D-98E9B61ED6BA}" type="presParOf" srcId="{DFB403ED-CBE4-4D5B-9E4A-5509480D808E}" destId="{743B800B-935D-4ED1-B343-14531F3ED89A}" srcOrd="1" destOrd="0" presId="urn:microsoft.com/office/officeart/2005/8/layout/hList9"/>
    <dgm:cxn modelId="{9D33E31F-C59E-F242-AC6E-0C84DD7445C2}" type="presParOf" srcId="{3341FC71-E1BF-4E40-A7FF-D882863E216A}" destId="{4E785432-6074-47B0-82E2-B952335B37A8}" srcOrd="2" destOrd="0" presId="urn:microsoft.com/office/officeart/2005/8/layout/hList9"/>
    <dgm:cxn modelId="{B867E878-10F3-D744-82E7-C80927ECCCEA}" type="presParOf" srcId="{4E785432-6074-47B0-82E2-B952335B37A8}" destId="{1A862891-D71F-4FEA-9F32-D8FE6AF85BE0}" srcOrd="0" destOrd="0" presId="urn:microsoft.com/office/officeart/2005/8/layout/hList9"/>
    <dgm:cxn modelId="{307A9BC8-7791-2E42-ABC7-2353B1699633}" type="presParOf" srcId="{4E785432-6074-47B0-82E2-B952335B37A8}" destId="{75D49AE9-E5B7-418B-8E16-7985B462B717}" srcOrd="1" destOrd="0" presId="urn:microsoft.com/office/officeart/2005/8/layout/hList9"/>
    <dgm:cxn modelId="{D75A4C8D-71CF-0842-8128-D5502DA86740}" type="presParOf" srcId="{3341FC71-E1BF-4E40-A7FF-D882863E216A}" destId="{C654FE15-D4A4-4368-900E-F422DBE35E4B}" srcOrd="3" destOrd="0" presId="urn:microsoft.com/office/officeart/2005/8/layout/hList9"/>
    <dgm:cxn modelId="{55E3B19D-04DA-CB4E-A751-52AFA998CEC3}" type="presParOf" srcId="{C654FE15-D4A4-4368-900E-F422DBE35E4B}" destId="{7C692DA7-9D1B-4CC3-A8E6-0A531D0E8287}" srcOrd="0" destOrd="0" presId="urn:microsoft.com/office/officeart/2005/8/layout/hList9"/>
    <dgm:cxn modelId="{346342BF-E222-5141-BCE4-65DA7488B535}" type="presParOf" srcId="{C654FE15-D4A4-4368-900E-F422DBE35E4B}" destId="{6BF16033-E801-4A6E-A378-9BE179CDE376}" srcOrd="1" destOrd="0" presId="urn:microsoft.com/office/officeart/2005/8/layout/hList9"/>
    <dgm:cxn modelId="{9F4EF887-2AB4-6D48-9A70-7C45183943BC}" type="presParOf" srcId="{35E5AFDB-869E-4FFA-967F-D35119476472}" destId="{88BF01DF-565F-442B-85DB-23C73FACD1EF}" srcOrd="2" destOrd="0" presId="urn:microsoft.com/office/officeart/2005/8/layout/hList9"/>
    <dgm:cxn modelId="{7289034E-9D60-8147-8A05-AE044DA44A83}" type="presParOf" srcId="{35E5AFDB-869E-4FFA-967F-D35119476472}" destId="{131CBB69-7CB4-413E-B05F-9210A53A4033}" srcOrd="3" destOrd="0" presId="urn:microsoft.com/office/officeart/2005/8/layout/hList9"/>
    <dgm:cxn modelId="{88784B03-D545-C446-8976-94861858096E}" type="presParOf" srcId="{35E5AFDB-869E-4FFA-967F-D35119476472}" destId="{E14E4227-16F4-46E5-A216-E27F16F176A6}" srcOrd="4" destOrd="0" presId="urn:microsoft.com/office/officeart/2005/8/layout/hList9"/>
    <dgm:cxn modelId="{4523A449-5DC3-9B49-B0B7-93738D0A4304}" type="presParOf" srcId="{35E5AFDB-869E-4FFA-967F-D35119476472}" destId="{1286D6DC-B7A6-499C-BAC9-2BEE0DA1408E}" srcOrd="5" destOrd="0" presId="urn:microsoft.com/office/officeart/2005/8/layout/hList9"/>
    <dgm:cxn modelId="{98982138-27DC-2643-9196-A1A0B840D64C}" type="presParOf" srcId="{35E5AFDB-869E-4FFA-967F-D35119476472}" destId="{A498B14C-F2DC-439B-A60B-58D79CB60830}" srcOrd="6" destOrd="0" presId="urn:microsoft.com/office/officeart/2005/8/layout/hList9"/>
    <dgm:cxn modelId="{9A3329EA-FD6A-DA4E-BE3D-C15C364EFD30}" type="presParOf" srcId="{A498B14C-F2DC-439B-A60B-58D79CB60830}" destId="{F5396E21-A800-4AEB-86EE-7AC0319C61B5}" srcOrd="0" destOrd="0" presId="urn:microsoft.com/office/officeart/2005/8/layout/hList9"/>
    <dgm:cxn modelId="{08E39E57-C45C-5743-91D2-3C5845AB6258}" type="presParOf" srcId="{A498B14C-F2DC-439B-A60B-58D79CB60830}" destId="{66518EF4-97C9-46C9-9DA2-0AA3352DEF69}" srcOrd="1" destOrd="0" presId="urn:microsoft.com/office/officeart/2005/8/layout/hList9"/>
    <dgm:cxn modelId="{C53D00FB-2CCC-7D46-9CE3-8A78B05A0960}" type="presParOf" srcId="{66518EF4-97C9-46C9-9DA2-0AA3352DEF69}" destId="{8DF4040C-64B2-4FC8-A352-811CD878BDD9}" srcOrd="0" destOrd="0" presId="urn:microsoft.com/office/officeart/2005/8/layout/hList9"/>
    <dgm:cxn modelId="{A82F142E-EF42-9341-81EA-8A8DA3CFA9A5}" type="presParOf" srcId="{66518EF4-97C9-46C9-9DA2-0AA3352DEF69}" destId="{16AFB685-8B57-4835-AAB2-59C81EA0CE03}" srcOrd="1" destOrd="0" presId="urn:microsoft.com/office/officeart/2005/8/layout/hList9"/>
    <dgm:cxn modelId="{8A6C7B79-ADC5-F14C-A08C-386ED0261CB2}" type="presParOf" srcId="{A498B14C-F2DC-439B-A60B-58D79CB60830}" destId="{8F2B96CD-1508-4CDA-9BB8-CFA0FA910B85}" srcOrd="2" destOrd="0" presId="urn:microsoft.com/office/officeart/2005/8/layout/hList9"/>
    <dgm:cxn modelId="{C8BD9FC8-C9ED-D841-A275-C07C85093C33}" type="presParOf" srcId="{8F2B96CD-1508-4CDA-9BB8-CFA0FA910B85}" destId="{3640C11B-9911-467C-B7DB-9A810E91BC21}" srcOrd="0" destOrd="0" presId="urn:microsoft.com/office/officeart/2005/8/layout/hList9"/>
    <dgm:cxn modelId="{00325D07-9EC2-D74E-96E2-B43B5E9917AF}" type="presParOf" srcId="{8F2B96CD-1508-4CDA-9BB8-CFA0FA910B85}" destId="{9D55A4D4-64E1-4E8E-B7B4-62D0B9AD13D7}" srcOrd="1" destOrd="0" presId="urn:microsoft.com/office/officeart/2005/8/layout/hList9"/>
    <dgm:cxn modelId="{5C9B1C24-0D48-C944-B338-354FE142FB50}" type="presParOf" srcId="{A498B14C-F2DC-439B-A60B-58D79CB60830}" destId="{89783822-FFF3-422B-8473-C989F908E6A1}" srcOrd="3" destOrd="0" presId="urn:microsoft.com/office/officeart/2005/8/layout/hList9"/>
    <dgm:cxn modelId="{340E6C07-5757-2D40-B81B-6DCA8488B132}" type="presParOf" srcId="{89783822-FFF3-422B-8473-C989F908E6A1}" destId="{3259D634-6363-4FD0-BEA7-012D3F45D1B2}" srcOrd="0" destOrd="0" presId="urn:microsoft.com/office/officeart/2005/8/layout/hList9"/>
    <dgm:cxn modelId="{52DA36E2-5985-BE40-B842-8AECFB4A0338}" type="presParOf" srcId="{89783822-FFF3-422B-8473-C989F908E6A1}" destId="{645F5A5E-533F-4BF8-AF77-1AE6CEE2A939}" srcOrd="1" destOrd="0" presId="urn:microsoft.com/office/officeart/2005/8/layout/hList9"/>
    <dgm:cxn modelId="{B20A06F0-9EAF-5748-813E-5F060CFA6AF8}" type="presParOf" srcId="{35E5AFDB-869E-4FFA-967F-D35119476472}" destId="{DC452BAB-3052-4251-BAB7-A4641C3C7AD9}" srcOrd="7" destOrd="0" presId="urn:microsoft.com/office/officeart/2005/8/layout/hList9"/>
    <dgm:cxn modelId="{B5391E6B-9C21-394A-BCED-F115805F7617}" type="presParOf" srcId="{35E5AFDB-869E-4FFA-967F-D35119476472}" destId="{F167E751-EA0B-40CB-A29A-DA9589A2A0F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DB908-39FA-44BB-9C6D-8FFB843ABD6E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238A362-E67F-4252-8E08-1E18701898C0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Yarirengagije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ivyashikiye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Nebukadineza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843E7-1EA4-4D7A-9DD8-4A304352B09E}" type="parTrans" cxnId="{92FB21E7-138E-48C7-A644-8242EEF313F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6420F-CA96-4229-845B-F2FD61A60554}" type="sibTrans" cxnId="{92FB21E7-138E-48C7-A644-8242EEF313F2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DE76E1-4F6E-4346-9747-3296A4C97E84}">
      <dgm:prSet custT="1"/>
      <dgm:spPr>
        <a:solidFill>
          <a:srgbClr val="7030A0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Yarateye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akagere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mugaragaro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9B61-F8A4-4FD5-B621-E7036F93CD5C}" type="parTrans" cxnId="{88EF7904-B838-470C-9F70-2166FA959B5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63724-7EE2-434D-B17C-9C4ACC540197}" type="sibTrans" cxnId="{88EF7904-B838-470C-9F70-2166FA959B56}">
      <dgm:prSet custT="1"/>
      <dgm:spPr>
        <a:solidFill>
          <a:srgbClr val="7030A0"/>
        </a:solidFill>
      </dgm:spPr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FD10DD-3D78-48B4-ADE4-3C2779E8BCC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Yakoresheje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buhumanye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ibikoresho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Rusengero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AEB112-3C90-4560-85D4-3F46A918DF26}" type="parTrans" cxnId="{F2F82AB8-D2E6-4E24-A6D5-E177D91FFD8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54CCD-FC4A-4F07-898F-C983755C1765}" type="sibTrans" cxnId="{F2F82AB8-D2E6-4E24-A6D5-E177D91FFD8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90636-9798-477C-B9C7-19B078DC1840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Yasenga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izindi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y’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nyene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176EB4-8A1A-44FC-9F15-0A54BC1A6044}" type="parTrans" cxnId="{408E6456-C42F-48AE-8F14-F01F0C18AF1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24F45-9700-442C-B710-60D62C618321}" type="sibTrans" cxnId="{408E6456-C42F-48AE-8F14-F01F0C18AF1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B487E5-8924-45B0-AF4E-1243043BFCA9}" type="pres">
      <dgm:prSet presAssocID="{7F7DB908-39FA-44BB-9C6D-8FFB843ABD6E}" presName="Name0" presStyleCnt="0">
        <dgm:presLayoutVars>
          <dgm:dir/>
          <dgm:resizeHandles val="exact"/>
        </dgm:presLayoutVars>
      </dgm:prSet>
      <dgm:spPr/>
    </dgm:pt>
    <dgm:pt modelId="{F7EA6F3E-4ADC-4CEC-8B16-B149F878C996}" type="pres">
      <dgm:prSet presAssocID="{C238A362-E67F-4252-8E08-1E18701898C0}" presName="node" presStyleLbl="node1" presStyleIdx="0" presStyleCnt="4" custScaleX="405517">
        <dgm:presLayoutVars>
          <dgm:bulletEnabled val="1"/>
        </dgm:presLayoutVars>
      </dgm:prSet>
      <dgm:spPr/>
    </dgm:pt>
    <dgm:pt modelId="{438DA296-FC31-4185-8C9B-363A97B0DCAE}" type="pres">
      <dgm:prSet presAssocID="{95D6420F-CA96-4229-845B-F2FD61A60554}" presName="sibTrans" presStyleLbl="sibTrans2D1" presStyleIdx="0" presStyleCnt="3" custScaleX="128501" custScaleY="483198"/>
      <dgm:spPr/>
    </dgm:pt>
    <dgm:pt modelId="{A8B13D21-1C37-4C4E-B8D1-05E82970DA33}" type="pres">
      <dgm:prSet presAssocID="{95D6420F-CA96-4229-845B-F2FD61A60554}" presName="connectorText" presStyleLbl="sibTrans2D1" presStyleIdx="0" presStyleCnt="3"/>
      <dgm:spPr/>
    </dgm:pt>
    <dgm:pt modelId="{E7320B32-88AD-4412-B4CC-E8ACBF31755E}" type="pres">
      <dgm:prSet presAssocID="{ACDE76E1-4F6E-4346-9747-3296A4C97E84}" presName="node" presStyleLbl="node1" presStyleIdx="1" presStyleCnt="4" custScaleX="339948">
        <dgm:presLayoutVars>
          <dgm:bulletEnabled val="1"/>
        </dgm:presLayoutVars>
      </dgm:prSet>
      <dgm:spPr/>
    </dgm:pt>
    <dgm:pt modelId="{5360B303-4DBA-47F5-A0E6-23347BC70E9F}" type="pres">
      <dgm:prSet presAssocID="{B0263724-7EE2-434D-B17C-9C4ACC540197}" presName="sibTrans" presStyleLbl="sibTrans2D1" presStyleIdx="1" presStyleCnt="3" custScaleX="128501" custScaleY="483198"/>
      <dgm:spPr/>
    </dgm:pt>
    <dgm:pt modelId="{5A987078-EF10-4A62-9EE9-61DAD670DD44}" type="pres">
      <dgm:prSet presAssocID="{B0263724-7EE2-434D-B17C-9C4ACC540197}" presName="connectorText" presStyleLbl="sibTrans2D1" presStyleIdx="1" presStyleCnt="3"/>
      <dgm:spPr/>
    </dgm:pt>
    <dgm:pt modelId="{941D51A1-1917-40E1-9202-E7795D1EC05D}" type="pres">
      <dgm:prSet presAssocID="{6DFD10DD-3D78-48B4-ADE4-3C2779E8BCCA}" presName="node" presStyleLbl="node1" presStyleIdx="2" presStyleCnt="4" custScaleX="327609">
        <dgm:presLayoutVars>
          <dgm:bulletEnabled val="1"/>
        </dgm:presLayoutVars>
      </dgm:prSet>
      <dgm:spPr/>
    </dgm:pt>
    <dgm:pt modelId="{7268D134-42AF-4D5F-A4D9-CE2296219DDF}" type="pres">
      <dgm:prSet presAssocID="{67D54CCD-FC4A-4F07-898F-C983755C1765}" presName="sibTrans" presStyleLbl="sibTrans2D1" presStyleIdx="2" presStyleCnt="3" custScaleX="128501" custScaleY="483198"/>
      <dgm:spPr/>
    </dgm:pt>
    <dgm:pt modelId="{B18CC546-1FD0-4E54-9DBC-3BBBAD85A83B}" type="pres">
      <dgm:prSet presAssocID="{67D54CCD-FC4A-4F07-898F-C983755C1765}" presName="connectorText" presStyleLbl="sibTrans2D1" presStyleIdx="2" presStyleCnt="3"/>
      <dgm:spPr/>
    </dgm:pt>
    <dgm:pt modelId="{8440CAA8-F340-48EE-BD20-7994E0EEB2A9}" type="pres">
      <dgm:prSet presAssocID="{8C790636-9798-477C-B9C7-19B078DC1840}" presName="node" presStyleLbl="node1" presStyleIdx="3" presStyleCnt="4" custScaleX="321335">
        <dgm:presLayoutVars>
          <dgm:bulletEnabled val="1"/>
        </dgm:presLayoutVars>
      </dgm:prSet>
      <dgm:spPr/>
    </dgm:pt>
  </dgm:ptLst>
  <dgm:cxnLst>
    <dgm:cxn modelId="{88EF7904-B838-470C-9F70-2166FA959B56}" srcId="{7F7DB908-39FA-44BB-9C6D-8FFB843ABD6E}" destId="{ACDE76E1-4F6E-4346-9747-3296A4C97E84}" srcOrd="1" destOrd="0" parTransId="{DE099B61-F8A4-4FD5-B621-E7036F93CD5C}" sibTransId="{B0263724-7EE2-434D-B17C-9C4ACC540197}"/>
    <dgm:cxn modelId="{66616F1F-ED74-48AC-88F8-38324C0AC2BA}" type="presOf" srcId="{6DFD10DD-3D78-48B4-ADE4-3C2779E8BCCA}" destId="{941D51A1-1917-40E1-9202-E7795D1EC05D}" srcOrd="0" destOrd="0" presId="urn:microsoft.com/office/officeart/2005/8/layout/process1"/>
    <dgm:cxn modelId="{C4251539-480A-401F-BCF3-6FBA6AAE3A99}" type="presOf" srcId="{67D54CCD-FC4A-4F07-898F-C983755C1765}" destId="{7268D134-42AF-4D5F-A4D9-CE2296219DDF}" srcOrd="0" destOrd="0" presId="urn:microsoft.com/office/officeart/2005/8/layout/process1"/>
    <dgm:cxn modelId="{7A810744-0026-46CA-91A1-341694FCFC41}" type="presOf" srcId="{B0263724-7EE2-434D-B17C-9C4ACC540197}" destId="{5360B303-4DBA-47F5-A0E6-23347BC70E9F}" srcOrd="0" destOrd="0" presId="urn:microsoft.com/office/officeart/2005/8/layout/process1"/>
    <dgm:cxn modelId="{408E6456-C42F-48AE-8F14-F01F0C18AF1D}" srcId="{7F7DB908-39FA-44BB-9C6D-8FFB843ABD6E}" destId="{8C790636-9798-477C-B9C7-19B078DC1840}" srcOrd="3" destOrd="0" parTransId="{B4176EB4-8A1A-44FC-9F15-0A54BC1A6044}" sibTransId="{60124F45-9700-442C-B710-60D62C618321}"/>
    <dgm:cxn modelId="{4093DD76-296B-4FD4-BB27-CBE58BADF98C}" type="presOf" srcId="{B0263724-7EE2-434D-B17C-9C4ACC540197}" destId="{5A987078-EF10-4A62-9EE9-61DAD670DD44}" srcOrd="1" destOrd="0" presId="urn:microsoft.com/office/officeart/2005/8/layout/process1"/>
    <dgm:cxn modelId="{61B8F977-D449-4629-BC77-26290DF7A8E2}" type="presOf" srcId="{8C790636-9798-477C-B9C7-19B078DC1840}" destId="{8440CAA8-F340-48EE-BD20-7994E0EEB2A9}" srcOrd="0" destOrd="0" presId="urn:microsoft.com/office/officeart/2005/8/layout/process1"/>
    <dgm:cxn modelId="{46CA2598-5A34-4339-8535-857551631FCD}" type="presOf" srcId="{C238A362-E67F-4252-8E08-1E18701898C0}" destId="{F7EA6F3E-4ADC-4CEC-8B16-B149F878C996}" srcOrd="0" destOrd="0" presId="urn:microsoft.com/office/officeart/2005/8/layout/process1"/>
    <dgm:cxn modelId="{F2F82AB8-D2E6-4E24-A6D5-E177D91FFD8D}" srcId="{7F7DB908-39FA-44BB-9C6D-8FFB843ABD6E}" destId="{6DFD10DD-3D78-48B4-ADE4-3C2779E8BCCA}" srcOrd="2" destOrd="0" parTransId="{A6AEB112-3C90-4560-85D4-3F46A918DF26}" sibTransId="{67D54CCD-FC4A-4F07-898F-C983755C1765}"/>
    <dgm:cxn modelId="{88A380B9-09D7-4F26-992C-978C666F920C}" type="presOf" srcId="{95D6420F-CA96-4229-845B-F2FD61A60554}" destId="{438DA296-FC31-4185-8C9B-363A97B0DCAE}" srcOrd="0" destOrd="0" presId="urn:microsoft.com/office/officeart/2005/8/layout/process1"/>
    <dgm:cxn modelId="{92FB21E7-138E-48C7-A644-8242EEF313F2}" srcId="{7F7DB908-39FA-44BB-9C6D-8FFB843ABD6E}" destId="{C238A362-E67F-4252-8E08-1E18701898C0}" srcOrd="0" destOrd="0" parTransId="{A29843E7-1EA4-4D7A-9DD8-4A304352B09E}" sibTransId="{95D6420F-CA96-4229-845B-F2FD61A60554}"/>
    <dgm:cxn modelId="{B1A9A1F4-46C4-41DA-A2C6-8E3FA77BFAFF}" type="presOf" srcId="{67D54CCD-FC4A-4F07-898F-C983755C1765}" destId="{B18CC546-1FD0-4E54-9DBC-3BBBAD85A83B}" srcOrd="1" destOrd="0" presId="urn:microsoft.com/office/officeart/2005/8/layout/process1"/>
    <dgm:cxn modelId="{179C09F6-B4D8-4CED-A04E-2BA3CE3BB0D9}" type="presOf" srcId="{ACDE76E1-4F6E-4346-9747-3296A4C97E84}" destId="{E7320B32-88AD-4412-B4CC-E8ACBF31755E}" srcOrd="0" destOrd="0" presId="urn:microsoft.com/office/officeart/2005/8/layout/process1"/>
    <dgm:cxn modelId="{9A2972F8-49E8-4410-969D-0BA3E6E57E01}" type="presOf" srcId="{95D6420F-CA96-4229-845B-F2FD61A60554}" destId="{A8B13D21-1C37-4C4E-B8D1-05E82970DA33}" srcOrd="1" destOrd="0" presId="urn:microsoft.com/office/officeart/2005/8/layout/process1"/>
    <dgm:cxn modelId="{2196FBFA-5055-4D1B-8C40-E10B3DF29DAB}" type="presOf" srcId="{7F7DB908-39FA-44BB-9C6D-8FFB843ABD6E}" destId="{B3B487E5-8924-45B0-AF4E-1243043BFCA9}" srcOrd="0" destOrd="0" presId="urn:microsoft.com/office/officeart/2005/8/layout/process1"/>
    <dgm:cxn modelId="{9534997B-1CBD-40ED-AED8-B5B80E5BE4D1}" type="presParOf" srcId="{B3B487E5-8924-45B0-AF4E-1243043BFCA9}" destId="{F7EA6F3E-4ADC-4CEC-8B16-B149F878C996}" srcOrd="0" destOrd="0" presId="urn:microsoft.com/office/officeart/2005/8/layout/process1"/>
    <dgm:cxn modelId="{4A4C99AF-9D3D-44B6-ADC3-C274C170FD88}" type="presParOf" srcId="{B3B487E5-8924-45B0-AF4E-1243043BFCA9}" destId="{438DA296-FC31-4185-8C9B-363A97B0DCAE}" srcOrd="1" destOrd="0" presId="urn:microsoft.com/office/officeart/2005/8/layout/process1"/>
    <dgm:cxn modelId="{717C09C9-6286-44F2-AE80-3355525C5788}" type="presParOf" srcId="{438DA296-FC31-4185-8C9B-363A97B0DCAE}" destId="{A8B13D21-1C37-4C4E-B8D1-05E82970DA33}" srcOrd="0" destOrd="0" presId="urn:microsoft.com/office/officeart/2005/8/layout/process1"/>
    <dgm:cxn modelId="{9009EBA5-483F-4D15-8E20-69D2913318A8}" type="presParOf" srcId="{B3B487E5-8924-45B0-AF4E-1243043BFCA9}" destId="{E7320B32-88AD-4412-B4CC-E8ACBF31755E}" srcOrd="2" destOrd="0" presId="urn:microsoft.com/office/officeart/2005/8/layout/process1"/>
    <dgm:cxn modelId="{91F2695B-8963-4184-9404-1F1B1ADE6594}" type="presParOf" srcId="{B3B487E5-8924-45B0-AF4E-1243043BFCA9}" destId="{5360B303-4DBA-47F5-A0E6-23347BC70E9F}" srcOrd="3" destOrd="0" presId="urn:microsoft.com/office/officeart/2005/8/layout/process1"/>
    <dgm:cxn modelId="{A22753D6-7256-4E5E-B26B-8887DDA5F0B0}" type="presParOf" srcId="{5360B303-4DBA-47F5-A0E6-23347BC70E9F}" destId="{5A987078-EF10-4A62-9EE9-61DAD670DD44}" srcOrd="0" destOrd="0" presId="urn:microsoft.com/office/officeart/2005/8/layout/process1"/>
    <dgm:cxn modelId="{2416A5CA-3FF8-4EF2-B7F3-E4390A192430}" type="presParOf" srcId="{B3B487E5-8924-45B0-AF4E-1243043BFCA9}" destId="{941D51A1-1917-40E1-9202-E7795D1EC05D}" srcOrd="4" destOrd="0" presId="urn:microsoft.com/office/officeart/2005/8/layout/process1"/>
    <dgm:cxn modelId="{82E498B4-8EF0-4D8F-9F0C-57B3BF0B9DBE}" type="presParOf" srcId="{B3B487E5-8924-45B0-AF4E-1243043BFCA9}" destId="{7268D134-42AF-4D5F-A4D9-CE2296219DDF}" srcOrd="5" destOrd="0" presId="urn:microsoft.com/office/officeart/2005/8/layout/process1"/>
    <dgm:cxn modelId="{62012727-A6E8-49EC-8A3F-AE4C4B151E22}" type="presParOf" srcId="{7268D134-42AF-4D5F-A4D9-CE2296219DDF}" destId="{B18CC546-1FD0-4E54-9DBC-3BBBAD85A83B}" srcOrd="0" destOrd="0" presId="urn:microsoft.com/office/officeart/2005/8/layout/process1"/>
    <dgm:cxn modelId="{BA76D640-3ED3-4DC2-8B10-9E963B6B5EB2}" type="presParOf" srcId="{B3B487E5-8924-45B0-AF4E-1243043BFCA9}" destId="{8440CAA8-F340-48EE-BD20-7994E0EEB2A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950EC-A913-4BF3-84B7-E12F96D7E25E}">
      <dsp:nvSpPr>
        <dsp:cNvPr id="0" name=""/>
        <dsp:cNvSpPr/>
      </dsp:nvSpPr>
      <dsp:spPr>
        <a:xfrm>
          <a:off x="733916" y="213248"/>
          <a:ext cx="2272095" cy="1087128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Ntiyashaka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kuja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Ninewe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ayirokore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7451" y="213248"/>
        <a:ext cx="1908560" cy="1087128"/>
      </dsp:txXfrm>
    </dsp:sp>
    <dsp:sp modelId="{F930C68F-D506-4DE1-B798-25BB9C789192}">
      <dsp:nvSpPr>
        <dsp:cNvPr id="0" name=""/>
        <dsp:cNvSpPr/>
      </dsp:nvSpPr>
      <dsp:spPr>
        <a:xfrm>
          <a:off x="733916" y="1300376"/>
          <a:ext cx="2272095" cy="1087128"/>
        </a:xfrm>
        <a:prstGeom prst="rect">
          <a:avLst/>
        </a:prstGeom>
        <a:solidFill>
          <a:srgbClr val="858200">
            <a:alpha val="89804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Yamaze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imisi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 mu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y’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urufi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vyiwe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7451" y="1300376"/>
        <a:ext cx="1908560" cy="1087128"/>
      </dsp:txXfrm>
    </dsp:sp>
    <dsp:sp modelId="{9C74B111-8FAE-4242-9019-9D1AB4021373}">
      <dsp:nvSpPr>
        <dsp:cNvPr id="0" name=""/>
        <dsp:cNvSpPr/>
      </dsp:nvSpPr>
      <dsp:spPr>
        <a:xfrm>
          <a:off x="0" y="0"/>
          <a:ext cx="1086584" cy="10865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Yona </a:t>
          </a:r>
          <a:endParaRPr lang="en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127" y="159127"/>
        <a:ext cx="768330" cy="768330"/>
      </dsp:txXfrm>
    </dsp:sp>
    <dsp:sp modelId="{215255BA-36E1-4E47-9AF5-EDD11B9B2FA5}">
      <dsp:nvSpPr>
        <dsp:cNvPr id="0" name=""/>
        <dsp:cNvSpPr/>
      </dsp:nvSpPr>
      <dsp:spPr>
        <a:xfrm>
          <a:off x="3883051" y="241818"/>
          <a:ext cx="2272095" cy="1087128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Yaje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bushake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mw'isi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yacu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adukize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6586" y="241818"/>
        <a:ext cx="1908560" cy="1087128"/>
      </dsp:txXfrm>
    </dsp:sp>
    <dsp:sp modelId="{17D8F1CF-8644-4D0F-B4B4-18A6A8D733B3}">
      <dsp:nvSpPr>
        <dsp:cNvPr id="0" name=""/>
        <dsp:cNvSpPr/>
      </dsp:nvSpPr>
      <dsp:spPr>
        <a:xfrm>
          <a:off x="3883051" y="1328946"/>
          <a:ext cx="2272095" cy="1087128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Yamaze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imisi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 mu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mva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vyacu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6586" y="1328946"/>
        <a:ext cx="1908560" cy="1087128"/>
      </dsp:txXfrm>
    </dsp:sp>
    <dsp:sp modelId="{A12CDBB6-234D-498F-9FC1-7C1DC97767A2}">
      <dsp:nvSpPr>
        <dsp:cNvPr id="0" name=""/>
        <dsp:cNvSpPr/>
      </dsp:nvSpPr>
      <dsp:spPr>
        <a:xfrm>
          <a:off x="3113087" y="0"/>
          <a:ext cx="1086584" cy="1086584"/>
        </a:xfrm>
        <a:prstGeom prst="ellipse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r>
            <a:rPr lang="fr-F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2214" y="159127"/>
        <a:ext cx="768330" cy="768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044FE-E52E-4538-BDFD-5C3ADA371D33}">
      <dsp:nvSpPr>
        <dsp:cNvPr id="0" name=""/>
        <dsp:cNvSpPr/>
      </dsp:nvSpPr>
      <dsp:spPr>
        <a:xfrm>
          <a:off x="89758" y="261360"/>
          <a:ext cx="2384700" cy="2143135"/>
        </a:xfrm>
        <a:prstGeom prst="rect">
          <a:avLst/>
        </a:prstGeom>
        <a:solidFill>
          <a:srgbClr val="339933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Ikoreshwa</a:t>
          </a:r>
          <a:r>
            <a:rPr lang="fr-FR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ry’ijambo</a:t>
          </a:r>
          <a:r>
            <a:rPr lang="fr-FR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Umuremyi</a:t>
          </a:r>
          <a:r>
            <a:rPr lang="en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: </a:t>
          </a:r>
          <a:r>
            <a:rPr lang="en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“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nubaha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Uhoraho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Imana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Nyen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'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ijuru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yaremye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ikiyaga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n'i </a:t>
          </a:r>
          <a:r>
            <a:rPr lang="fr-FR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musozi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</a:t>
          </a:r>
          <a:r>
            <a:rPr lang="en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” (</a:t>
          </a:r>
          <a:r>
            <a:rPr lang="fr-F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Yona </a:t>
          </a:r>
          <a:r>
            <a:rPr lang="en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1:9)</a:t>
          </a:r>
        </a:p>
      </dsp:txBody>
      <dsp:txXfrm>
        <a:off x="471310" y="261360"/>
        <a:ext cx="2003148" cy="2143135"/>
      </dsp:txXfrm>
    </dsp:sp>
    <dsp:sp modelId="{1A862891-D71F-4FEA-9F32-D8FE6AF85BE0}">
      <dsp:nvSpPr>
        <dsp:cNvPr id="0" name=""/>
        <dsp:cNvSpPr/>
      </dsp:nvSpPr>
      <dsp:spPr>
        <a:xfrm>
          <a:off x="89758" y="2404495"/>
          <a:ext cx="2384700" cy="2143135"/>
        </a:xfrm>
        <a:prstGeom prst="rect">
          <a:avLst/>
        </a:prstGeom>
        <a:solidFill>
          <a:srgbClr val="CC99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marL="0" lvl="0" indent="0" algn="l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50" b="1" kern="1200" dirty="0" err="1">
              <a:solidFill>
                <a:srgbClr val="75603B"/>
              </a:solidFill>
            </a:rPr>
            <a:t>Umuhamagaro</a:t>
          </a:r>
          <a:r>
            <a:rPr lang="fr-FR" sz="1650" b="1" kern="1200" dirty="0">
              <a:solidFill>
                <a:srgbClr val="75603B"/>
              </a:solidFill>
            </a:rPr>
            <a:t> </a:t>
          </a:r>
          <a:r>
            <a:rPr lang="fr-FR" sz="1650" b="1" kern="1200" dirty="0" err="1">
              <a:solidFill>
                <a:srgbClr val="75603B"/>
              </a:solidFill>
            </a:rPr>
            <a:t>wo</a:t>
          </a:r>
          <a:r>
            <a:rPr lang="fr-FR" sz="1650" b="1" kern="1200" dirty="0">
              <a:solidFill>
                <a:srgbClr val="75603B"/>
              </a:solidFill>
            </a:rPr>
            <a:t> </a:t>
          </a:r>
          <a:r>
            <a:rPr lang="fr-FR" sz="1650" b="1" kern="1200" dirty="0" err="1">
              <a:solidFill>
                <a:srgbClr val="75603B"/>
              </a:solidFill>
            </a:rPr>
            <a:t>kwihana</a:t>
          </a:r>
          <a:r>
            <a:rPr lang="en" sz="1650" b="1" kern="1200" dirty="0">
              <a:solidFill>
                <a:srgbClr val="75603B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1650" b="1" kern="1200" dirty="0">
              <a:solidFill>
                <a:srgbClr val="75603B"/>
              </a:solidFill>
            </a:rPr>
            <a:t>: </a:t>
          </a:r>
          <a:r>
            <a:rPr lang="en" sz="1800" b="1" kern="1200" dirty="0"/>
            <a:t>“</a:t>
          </a:r>
          <a:r>
            <a:rPr lang="fr-FR" sz="1800" b="1" kern="1200" dirty="0" err="1"/>
            <a:t>Bahindukiye</a:t>
          </a:r>
          <a:r>
            <a:rPr lang="fr-FR" sz="1800" b="1" kern="1200" dirty="0"/>
            <a:t>, </a:t>
          </a:r>
          <a:r>
            <a:rPr lang="fr-FR" sz="1800" b="1" kern="1200" dirty="0" err="1"/>
            <a:t>bakareka</a:t>
          </a:r>
          <a:r>
            <a:rPr lang="fr-FR" sz="1800" b="1" kern="1200" dirty="0"/>
            <a:t> </a:t>
          </a:r>
          <a:r>
            <a:rPr lang="fr-FR" sz="1800" b="1" kern="1200" dirty="0" err="1"/>
            <a:t>inzira</a:t>
          </a:r>
          <a:r>
            <a:rPr lang="fr-FR" sz="1800" b="1" kern="1200" dirty="0"/>
            <a:t> </a:t>
          </a:r>
          <a:r>
            <a:rPr lang="fr-FR" sz="1800" b="1" kern="1200" dirty="0" err="1"/>
            <a:t>yabo</a:t>
          </a:r>
          <a:r>
            <a:rPr lang="fr-FR" sz="1800" b="1" kern="1200" dirty="0"/>
            <a:t> </a:t>
          </a:r>
          <a:r>
            <a:rPr lang="fr-FR" sz="1800" b="1" kern="1200" dirty="0" err="1"/>
            <a:t>mbi</a:t>
          </a:r>
          <a:r>
            <a:rPr lang="en" sz="1800" b="1" kern="1200" dirty="0"/>
            <a:t>” </a:t>
          </a:r>
          <a:br>
            <a:rPr lang="es-ES" sz="1800" b="1" kern="1200" dirty="0"/>
          </a:br>
          <a:r>
            <a:rPr lang="en" sz="1800" b="1" kern="1200" dirty="0"/>
            <a:t>(</a:t>
          </a:r>
          <a:r>
            <a:rPr lang="fr-FR" sz="1800" b="1" kern="1200" dirty="0"/>
            <a:t>Yona</a:t>
          </a:r>
          <a:r>
            <a:rPr lang="en" sz="1800" b="1" kern="1200" dirty="0"/>
            <a:t> 3:9-10)</a:t>
          </a:r>
        </a:p>
      </dsp:txBody>
      <dsp:txXfrm>
        <a:off x="471310" y="2404495"/>
        <a:ext cx="2003148" cy="2143135"/>
      </dsp:txXfrm>
    </dsp:sp>
    <dsp:sp modelId="{7C692DA7-9D1B-4CC3-A8E6-0A531D0E8287}">
      <dsp:nvSpPr>
        <dsp:cNvPr id="0" name=""/>
        <dsp:cNvSpPr/>
      </dsp:nvSpPr>
      <dsp:spPr>
        <a:xfrm>
          <a:off x="89758" y="4547630"/>
          <a:ext cx="2384700" cy="2143135"/>
        </a:xfrm>
        <a:prstGeom prst="rect">
          <a:avLst/>
        </a:prstGeom>
        <a:solidFill>
          <a:srgbClr val="CC0000">
            <a:lumMod val="20000"/>
            <a:lumOff val="80000"/>
            <a:alpha val="90000"/>
          </a:srgbClr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8A1820"/>
              </a:solidFill>
            </a:rPr>
            <a:t>Imburi</a:t>
          </a:r>
          <a:r>
            <a:rPr lang="fr-FR" sz="1800" b="1" kern="1200" dirty="0">
              <a:solidFill>
                <a:srgbClr val="8A1820"/>
              </a:solidFill>
            </a:rPr>
            <a:t> </a:t>
          </a:r>
          <a:r>
            <a:rPr lang="fr-FR" sz="1800" b="1" kern="1200" dirty="0" err="1">
              <a:solidFill>
                <a:srgbClr val="8A1820"/>
              </a:solidFill>
            </a:rPr>
            <a:t>yerekeye</a:t>
          </a:r>
          <a:r>
            <a:rPr lang="fr-FR" sz="1800" b="1" kern="1200" dirty="0">
              <a:solidFill>
                <a:srgbClr val="8A1820"/>
              </a:solidFill>
            </a:rPr>
            <a:t> </a:t>
          </a:r>
          <a:r>
            <a:rPr lang="fr-FR" sz="1800" b="1" kern="1200" dirty="0" err="1">
              <a:solidFill>
                <a:srgbClr val="8A1820"/>
              </a:solidFill>
            </a:rPr>
            <a:t>ukurimbuka</a:t>
          </a:r>
          <a:r>
            <a:rPr lang="en" sz="1800" b="1" kern="1200" dirty="0">
              <a:solidFill>
                <a:srgbClr val="8A1820"/>
              </a:solidFill>
            </a:rPr>
            <a:t>: </a:t>
          </a:r>
          <a:r>
            <a:rPr lang="en" sz="1800" b="1" kern="1200" dirty="0"/>
            <a:t>“</a:t>
          </a:r>
          <a:r>
            <a:rPr lang="fr-FR" sz="1800" b="1" kern="1200" dirty="0" err="1"/>
            <a:t>Hasigaye</a:t>
          </a:r>
          <a:r>
            <a:rPr lang="fr-FR" sz="1800" b="1" kern="1200" dirty="0"/>
            <a:t> </a:t>
          </a:r>
          <a:r>
            <a:rPr lang="fr-FR" sz="1800" b="1" kern="1200" dirty="0" err="1"/>
            <a:t>imisi</a:t>
          </a:r>
          <a:r>
            <a:rPr lang="fr-FR" sz="1800" b="1" kern="1200" dirty="0"/>
            <a:t> </a:t>
          </a:r>
          <a:r>
            <a:rPr lang="fr-FR" sz="1800" b="1" kern="1200" dirty="0" err="1"/>
            <a:t>mirongwine</a:t>
          </a:r>
          <a:r>
            <a:rPr lang="fr-FR" sz="1800" b="1" kern="1200" dirty="0"/>
            <a:t>, </a:t>
          </a:r>
          <a:r>
            <a:rPr lang="fr-FR" sz="1800" b="1" kern="1200" dirty="0" err="1"/>
            <a:t>Ninewe</a:t>
          </a:r>
          <a:r>
            <a:rPr lang="fr-FR" sz="1800" b="1" kern="1200" dirty="0"/>
            <a:t> </a:t>
          </a:r>
          <a:r>
            <a:rPr lang="fr-FR" sz="1800" b="1" kern="1200" dirty="0" err="1"/>
            <a:t>hagakomvomvorwa</a:t>
          </a:r>
          <a:r>
            <a:rPr lang="fr-FR" sz="1800" b="1" kern="1200" dirty="0"/>
            <a:t>.”  ( Yona 3:4 ).</a:t>
          </a:r>
          <a:endParaRPr lang="en" sz="1800" b="1" kern="1200" dirty="0"/>
        </a:p>
      </dsp:txBody>
      <dsp:txXfrm>
        <a:off x="471310" y="4547630"/>
        <a:ext cx="2003148" cy="2143135"/>
      </dsp:txXfrm>
    </dsp:sp>
    <dsp:sp modelId="{131CBB69-7CB4-413E-B05F-9210A53A4033}">
      <dsp:nvSpPr>
        <dsp:cNvPr id="0" name=""/>
        <dsp:cNvSpPr/>
      </dsp:nvSpPr>
      <dsp:spPr>
        <a:xfrm>
          <a:off x="587027" y="0"/>
          <a:ext cx="1463871" cy="345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893" y="16866"/>
        <a:ext cx="1430139" cy="311768"/>
      </dsp:txXfrm>
    </dsp:sp>
    <dsp:sp modelId="{8DF4040C-64B2-4FC8-A352-811CD878BDD9}">
      <dsp:nvSpPr>
        <dsp:cNvPr id="0" name=""/>
        <dsp:cNvSpPr/>
      </dsp:nvSpPr>
      <dsp:spPr>
        <a:xfrm>
          <a:off x="2627968" y="261360"/>
          <a:ext cx="2384700" cy="21431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Ikoreshwa</a:t>
          </a:r>
          <a:r>
            <a:rPr lang="fr-FR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ry’ijambo</a:t>
          </a:r>
          <a:r>
            <a:rPr lang="fr-FR" sz="1800" b="1" kern="1200" dirty="0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385A3F"/>
              </a:solidFill>
              <a:latin typeface="Aptos" panose="02110004020202020204"/>
              <a:ea typeface="+mn-ea"/>
              <a:cs typeface="+mn-cs"/>
            </a:rPr>
            <a:t>Umuremyi</a:t>
          </a:r>
          <a:r>
            <a:rPr lang="en" sz="1800" b="1" kern="1200" dirty="0">
              <a:solidFill>
                <a:srgbClr val="385A3F"/>
              </a:solidFill>
            </a:rPr>
            <a:t>:</a:t>
          </a:r>
          <a:r>
            <a:rPr lang="fr-FR" sz="1800" b="1" kern="1200" dirty="0"/>
            <a:t>“</a:t>
          </a:r>
          <a:r>
            <a:rPr lang="fr-FR" sz="1800" b="1" kern="1200" dirty="0" err="1"/>
            <a:t>Nimusenge</a:t>
          </a:r>
          <a:r>
            <a:rPr lang="fr-FR" sz="1800" b="1" kern="1200" dirty="0"/>
            <a:t> </a:t>
          </a:r>
          <a:r>
            <a:rPr lang="fr-FR" sz="1800" b="1" kern="1200" dirty="0" err="1"/>
            <a:t>uwaremye</a:t>
          </a:r>
          <a:r>
            <a:rPr lang="fr-FR" sz="1800" b="1" kern="1200" dirty="0"/>
            <a:t> </a:t>
          </a:r>
          <a:r>
            <a:rPr lang="fr-FR" sz="1800" b="1" kern="1200" dirty="0" err="1"/>
            <a:t>ijuru</a:t>
          </a:r>
          <a:r>
            <a:rPr lang="fr-FR" sz="1800" b="1" kern="1200" dirty="0"/>
            <a:t> n’</a:t>
          </a:r>
          <a:r>
            <a:rPr lang="fr-FR" sz="1800" b="1" kern="1200" dirty="0" err="1"/>
            <a:t>isi</a:t>
          </a:r>
          <a:r>
            <a:rPr lang="fr-FR" sz="1800" b="1" kern="1200" dirty="0"/>
            <a:t> n’</a:t>
          </a:r>
          <a:r>
            <a:rPr lang="fr-FR" sz="1800" b="1" kern="1200" dirty="0" err="1"/>
            <a:t>ikiyaga</a:t>
          </a:r>
          <a:r>
            <a:rPr lang="fr-FR" sz="1800" b="1" kern="1200" dirty="0"/>
            <a:t> n’</a:t>
          </a:r>
          <a:r>
            <a:rPr lang="fr-FR" sz="1800" b="1" kern="1200" dirty="0" err="1"/>
            <a:t>amasōko</a:t>
          </a:r>
          <a:r>
            <a:rPr lang="fr-FR" sz="1800" b="1" kern="1200" dirty="0"/>
            <a:t> y’</a:t>
          </a:r>
          <a:r>
            <a:rPr lang="fr-FR" sz="1800" b="1" kern="1200" dirty="0" err="1"/>
            <a:t>amazi</a:t>
          </a:r>
          <a:r>
            <a:rPr lang="fr-FR" sz="1800" b="1" kern="1200" dirty="0"/>
            <a:t>” (</a:t>
          </a:r>
          <a:r>
            <a:rPr lang="fr-FR" sz="1800" b="1" kern="1200" dirty="0" err="1"/>
            <a:t>Ivyah</a:t>
          </a:r>
          <a:r>
            <a:rPr lang="fr-FR" sz="1800" b="1" kern="1200" dirty="0"/>
            <a:t>. 14:7).</a:t>
          </a:r>
          <a:endParaRPr lang="en" sz="1800" b="1" kern="1200" dirty="0"/>
        </a:p>
      </dsp:txBody>
      <dsp:txXfrm>
        <a:off x="3009520" y="261360"/>
        <a:ext cx="2003148" cy="2143135"/>
      </dsp:txXfrm>
    </dsp:sp>
    <dsp:sp modelId="{3640C11B-9911-467C-B7DB-9A810E91BC21}">
      <dsp:nvSpPr>
        <dsp:cNvPr id="0" name=""/>
        <dsp:cNvSpPr/>
      </dsp:nvSpPr>
      <dsp:spPr>
        <a:xfrm>
          <a:off x="2627968" y="2404495"/>
          <a:ext cx="2384700" cy="214313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75603B"/>
              </a:solidFill>
            </a:rPr>
            <a:t>Umuhamagaro</a:t>
          </a:r>
          <a:r>
            <a:rPr lang="fr-FR" sz="1800" b="1" kern="1200" dirty="0">
              <a:solidFill>
                <a:srgbClr val="75603B"/>
              </a:solidFill>
            </a:rPr>
            <a:t> </a:t>
          </a:r>
          <a:r>
            <a:rPr lang="fr-FR" sz="1800" b="1" kern="1200" dirty="0" err="1">
              <a:solidFill>
                <a:srgbClr val="75603B"/>
              </a:solidFill>
            </a:rPr>
            <a:t>wo</a:t>
          </a:r>
          <a:r>
            <a:rPr lang="fr-FR" sz="1800" b="1" kern="1200" dirty="0">
              <a:solidFill>
                <a:srgbClr val="75603B"/>
              </a:solidFill>
            </a:rPr>
            <a:t> </a:t>
          </a:r>
          <a:r>
            <a:rPr lang="fr-FR" sz="1800" b="1" kern="1200" dirty="0" err="1">
              <a:solidFill>
                <a:srgbClr val="75603B"/>
              </a:solidFill>
            </a:rPr>
            <a:t>kwihana</a:t>
          </a:r>
          <a:r>
            <a:rPr lang="en" sz="1800" b="1" kern="1200" dirty="0">
              <a:solidFill>
                <a:srgbClr val="75603B"/>
              </a:solidFill>
            </a:rPr>
            <a:t>: </a:t>
          </a:r>
          <a:r>
            <a:rPr lang="fr-FR" sz="1800" b="1" kern="1200" dirty="0"/>
            <a:t>“</a:t>
          </a:r>
          <a:r>
            <a:rPr lang="fr-FR" sz="1800" b="1" kern="1200" dirty="0" err="1"/>
            <a:t>Babuloni</a:t>
          </a:r>
          <a:r>
            <a:rPr lang="fr-FR" sz="1800" b="1" kern="1200" dirty="0"/>
            <a:t> </a:t>
          </a:r>
          <a:r>
            <a:rPr lang="fr-FR" sz="1800" b="1" kern="1200" dirty="0" err="1"/>
            <a:t>yaraguye</a:t>
          </a:r>
          <a:r>
            <a:rPr lang="fr-FR" sz="1800" b="1" kern="1200" dirty="0"/>
            <a:t>, [...] </a:t>
          </a:r>
          <a:r>
            <a:rPr lang="fr-FR" sz="1800" b="1" kern="1200" dirty="0" err="1"/>
            <a:t>Nimuyivemwo</a:t>
          </a:r>
          <a:r>
            <a:rPr lang="fr-FR" sz="1800" b="1" kern="1200" dirty="0"/>
            <a:t>, bantu </a:t>
          </a:r>
          <a:r>
            <a:rPr lang="fr-FR" sz="1800" b="1" kern="1200" dirty="0" err="1"/>
            <a:t>banje</a:t>
          </a:r>
          <a:r>
            <a:rPr lang="fr-FR" sz="1800" b="1" kern="1200" dirty="0"/>
            <a:t>” (</a:t>
          </a:r>
          <a:r>
            <a:rPr lang="fr-FR" sz="1800" b="1" kern="1200" dirty="0" err="1"/>
            <a:t>Ivyah</a:t>
          </a:r>
          <a:r>
            <a:rPr lang="fr-FR" sz="1800" b="1" kern="1200" dirty="0"/>
            <a:t>. 14:8; 18:4).</a:t>
          </a:r>
          <a:endParaRPr lang="en" sz="1800" b="1" kern="1200" dirty="0"/>
        </a:p>
      </dsp:txBody>
      <dsp:txXfrm>
        <a:off x="3009520" y="2404495"/>
        <a:ext cx="2003148" cy="2143135"/>
      </dsp:txXfrm>
    </dsp:sp>
    <dsp:sp modelId="{3259D634-6363-4FD0-BEA7-012D3F45D1B2}">
      <dsp:nvSpPr>
        <dsp:cNvPr id="0" name=""/>
        <dsp:cNvSpPr/>
      </dsp:nvSpPr>
      <dsp:spPr>
        <a:xfrm>
          <a:off x="2627968" y="4547630"/>
          <a:ext cx="2384700" cy="21431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8A1820"/>
              </a:solidFill>
            </a:rPr>
            <a:t>Imburi</a:t>
          </a:r>
          <a:r>
            <a:rPr lang="fr-FR" sz="1800" b="1" kern="1200" dirty="0">
              <a:solidFill>
                <a:srgbClr val="8A1820"/>
              </a:solidFill>
            </a:rPr>
            <a:t> </a:t>
          </a:r>
          <a:r>
            <a:rPr lang="fr-FR" sz="1800" b="1" kern="1200" dirty="0" err="1">
              <a:solidFill>
                <a:srgbClr val="8A1820"/>
              </a:solidFill>
            </a:rPr>
            <a:t>yerekeye</a:t>
          </a:r>
          <a:r>
            <a:rPr lang="fr-FR" sz="1800" b="1" kern="1200" dirty="0">
              <a:solidFill>
                <a:srgbClr val="8A1820"/>
              </a:solidFill>
            </a:rPr>
            <a:t> </a:t>
          </a:r>
          <a:r>
            <a:rPr lang="fr-FR" sz="1800" b="1" kern="1200" dirty="0" err="1">
              <a:solidFill>
                <a:srgbClr val="8A1820"/>
              </a:solidFill>
            </a:rPr>
            <a:t>ukurimbuka</a:t>
          </a:r>
          <a:r>
            <a:rPr lang="en" sz="1800" b="1" kern="1200" dirty="0">
              <a:solidFill>
                <a:srgbClr val="8A1820"/>
              </a:solidFill>
            </a:rPr>
            <a:t>: </a:t>
          </a:r>
          <a:r>
            <a:rPr lang="en" sz="1800" b="1" kern="1200" dirty="0"/>
            <a:t>“</a:t>
          </a:r>
          <a:r>
            <a:rPr lang="fr-FR" sz="1800" b="1" kern="1200" dirty="0"/>
            <a:t>“Na </a:t>
          </a:r>
          <a:r>
            <a:rPr lang="fr-FR" sz="1800" b="1" kern="1200" dirty="0" err="1"/>
            <a:t>we</a:t>
          </a:r>
          <a:r>
            <a:rPr lang="fr-FR" sz="1800" b="1" kern="1200" dirty="0"/>
            <a:t> </a:t>
          </a:r>
          <a:r>
            <a:rPr lang="fr-FR" sz="1800" b="1" kern="1200" dirty="0" err="1"/>
            <a:t>azonywa</a:t>
          </a:r>
          <a:r>
            <a:rPr lang="fr-FR" sz="1800" b="1" kern="1200" dirty="0"/>
            <a:t> </a:t>
          </a:r>
          <a:r>
            <a:rPr lang="fr-FR" sz="1800" b="1" kern="1200" dirty="0" err="1"/>
            <a:t>kuri</a:t>
          </a:r>
          <a:r>
            <a:rPr lang="fr-FR" sz="1800" b="1" kern="1200" dirty="0"/>
            <a:t> </a:t>
          </a:r>
          <a:r>
            <a:rPr lang="fr-FR" sz="1800" b="1" kern="1200" dirty="0" err="1"/>
            <a:t>vino</a:t>
          </a:r>
          <a:r>
            <a:rPr lang="fr-FR" sz="1800" b="1" kern="1200" dirty="0"/>
            <a:t>, ni </a:t>
          </a:r>
          <a:r>
            <a:rPr lang="fr-FR" sz="1800" b="1" kern="1200" dirty="0" err="1"/>
            <a:t>yo</a:t>
          </a:r>
          <a:r>
            <a:rPr lang="fr-FR" sz="1800" b="1" kern="1200" dirty="0"/>
            <a:t> </a:t>
          </a:r>
          <a:r>
            <a:rPr lang="fr-FR" sz="1800" b="1" kern="1200" dirty="0" err="1"/>
            <a:t>burake</a:t>
          </a:r>
          <a:r>
            <a:rPr lang="fr-FR" sz="1800" b="1" kern="1200" dirty="0"/>
            <a:t> </a:t>
          </a:r>
          <a:r>
            <a:rPr lang="fr-FR" sz="1800" b="1" kern="1200" dirty="0" err="1"/>
            <a:t>bw'Imana</a:t>
          </a:r>
          <a:r>
            <a:rPr lang="fr-FR" sz="1800" b="1" kern="1200" dirty="0"/>
            <a:t>” (</a:t>
          </a:r>
          <a:r>
            <a:rPr lang="fr-FR" sz="1800" b="1" kern="1200" dirty="0" err="1"/>
            <a:t>Ivyah</a:t>
          </a:r>
          <a:r>
            <a:rPr lang="fr-FR" sz="1800" b="1" kern="1200" dirty="0"/>
            <a:t>. 14:9-10).</a:t>
          </a:r>
          <a:r>
            <a:rPr lang="en" sz="1800" b="1" kern="1200" dirty="0"/>
            <a:t>” </a:t>
          </a:r>
        </a:p>
      </dsp:txBody>
      <dsp:txXfrm>
        <a:off x="3009520" y="4547630"/>
        <a:ext cx="2003148" cy="2143135"/>
      </dsp:txXfrm>
    </dsp:sp>
    <dsp:sp modelId="{F167E751-EA0B-40CB-A29A-DA9589A2A0FF}">
      <dsp:nvSpPr>
        <dsp:cNvPr id="0" name=""/>
        <dsp:cNvSpPr/>
      </dsp:nvSpPr>
      <dsp:spPr>
        <a:xfrm>
          <a:off x="3146863" y="0"/>
          <a:ext cx="1463871" cy="3455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fr-F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c'</a:t>
          </a:r>
          <a:r>
            <a:rPr lang="fr-FR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3729" y="16866"/>
        <a:ext cx="1430139" cy="311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A6F3E-4ADC-4CEC-8B16-B149F878C996}">
      <dsp:nvSpPr>
        <dsp:cNvPr id="0" name=""/>
        <dsp:cNvSpPr/>
      </dsp:nvSpPr>
      <dsp:spPr>
        <a:xfrm>
          <a:off x="11057" y="0"/>
          <a:ext cx="2181447" cy="1590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Yarirengagije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ivyashikiye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Nebukadineza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42" y="46585"/>
        <a:ext cx="2088277" cy="1497356"/>
      </dsp:txXfrm>
    </dsp:sp>
    <dsp:sp modelId="{438DA296-FC31-4185-8C9B-363A97B0DCAE}">
      <dsp:nvSpPr>
        <dsp:cNvPr id="0" name=""/>
        <dsp:cNvSpPr/>
      </dsp:nvSpPr>
      <dsp:spPr>
        <a:xfrm>
          <a:off x="2230047" y="472946"/>
          <a:ext cx="146547" cy="644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0047" y="601873"/>
        <a:ext cx="102583" cy="386779"/>
      </dsp:txXfrm>
    </dsp:sp>
    <dsp:sp modelId="{E7320B32-88AD-4412-B4CC-E8ACBF31755E}">
      <dsp:nvSpPr>
        <dsp:cNvPr id="0" name=""/>
        <dsp:cNvSpPr/>
      </dsp:nvSpPr>
      <dsp:spPr>
        <a:xfrm>
          <a:off x="2407682" y="0"/>
          <a:ext cx="1828724" cy="159052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Yarateye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akagere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mugaragaro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4267" y="46585"/>
        <a:ext cx="1735554" cy="1497356"/>
      </dsp:txXfrm>
    </dsp:sp>
    <dsp:sp modelId="{5360B303-4DBA-47F5-A0E6-23347BC70E9F}">
      <dsp:nvSpPr>
        <dsp:cNvPr id="0" name=""/>
        <dsp:cNvSpPr/>
      </dsp:nvSpPr>
      <dsp:spPr>
        <a:xfrm>
          <a:off x="4273949" y="472946"/>
          <a:ext cx="146547" cy="64463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3949" y="601873"/>
        <a:ext cx="102583" cy="386779"/>
      </dsp:txXfrm>
    </dsp:sp>
    <dsp:sp modelId="{941D51A1-1917-40E1-9202-E7795D1EC05D}">
      <dsp:nvSpPr>
        <dsp:cNvPr id="0" name=""/>
        <dsp:cNvSpPr/>
      </dsp:nvSpPr>
      <dsp:spPr>
        <a:xfrm>
          <a:off x="4451583" y="0"/>
          <a:ext cx="1762347" cy="159052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Yakoresheje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buhumanye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ibikoresho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Rusengero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8168" y="46585"/>
        <a:ext cx="1669177" cy="1497356"/>
      </dsp:txXfrm>
    </dsp:sp>
    <dsp:sp modelId="{7268D134-42AF-4D5F-A4D9-CE2296219DDF}">
      <dsp:nvSpPr>
        <dsp:cNvPr id="0" name=""/>
        <dsp:cNvSpPr/>
      </dsp:nvSpPr>
      <dsp:spPr>
        <a:xfrm>
          <a:off x="6251473" y="472946"/>
          <a:ext cx="146547" cy="644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51473" y="601873"/>
        <a:ext cx="102583" cy="386779"/>
      </dsp:txXfrm>
    </dsp:sp>
    <dsp:sp modelId="{8440CAA8-F340-48EE-BD20-7994E0EEB2A9}">
      <dsp:nvSpPr>
        <dsp:cNvPr id="0" name=""/>
        <dsp:cNvSpPr/>
      </dsp:nvSpPr>
      <dsp:spPr>
        <a:xfrm>
          <a:off x="6429108" y="0"/>
          <a:ext cx="1728597" cy="1590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Yasenga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izindi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y’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nyene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5693" y="46585"/>
        <a:ext cx="1635427" cy="1497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FA43D-0D33-FE84-0DAB-148D1099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163A62-479D-E302-96B7-C0E3B1F27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08804-0455-FDB9-F08D-08291D28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7A0BA7-4E6E-59B5-DD5E-3A2187C0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29D38-66FC-4DCB-DB3F-FC044EB4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7BA5B-80F8-BD00-E2F6-9B9D9AC6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CE4AED-2CE9-0BB4-827E-6F2967734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6E41E-CDA8-BA4C-CF3B-40BE8A30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F7680-BCEF-89F7-0D3D-D3BDC09D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9AC65-B77A-E5B2-D707-37E6AA40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3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6BCFD0-0FC5-695C-69E2-46A839991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8C8ECE-7D3B-A790-AD60-D831DAFBB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B24B9-6943-4638-B957-A1305659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9A0C1-E8D1-028F-D1CB-275496C5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9E677-161D-58CD-3EB0-03656047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7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5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5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0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3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1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3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FC28D-4B61-52E0-C0E4-E9E8B11D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3FD45-7C9C-A835-F0A1-93F5A82BC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67986-6C74-ECBB-F816-E1B0E73E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6D48B-E143-64F1-8836-13216DAD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008A7-C14C-6D1C-5C50-B51AB33F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2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6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7E210-0DE4-F320-D245-DCE52B37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F228F-5C84-9FDC-1F0D-A85A4BED4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6E2F0-11BC-666C-3E28-6642ABC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03303-017F-ECA3-2FD6-26121206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D44D8-4999-C030-563B-FCF1221B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84FA5-598E-DA40-087D-D5A2FA79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EF399-D947-42A7-8D5C-AD4CBFA6D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EEDC9-54E4-429C-FDBF-B40CA9368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8CA0E3-E430-CB30-12A0-9EEC48FB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17575C-39E9-E082-002F-9FEA1DA6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BD9EB1-1933-D5BB-A132-C0968606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4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393C6-11C3-93D6-039A-A85A2E16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D90194-EB7A-876D-34D4-1BC0E80EF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758214-0B3E-06A8-F747-70C78628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256BB8-E8D3-4802-7B0A-53DD96455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5545C1-84BD-4914-6C63-E7B9284FC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09BA5C-8E6E-4AEC-D86B-97799DF6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F51ED9-346B-B212-D421-2DB9BABD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E69A21-7EAA-1D10-DB90-73056F62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5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7D683-A3AA-02A2-98B1-5591055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AA2127-6C93-D242-6D6A-03F9B213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A76FF1-9956-10A6-FE05-F6BABF38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CB30A1-2DCE-23C3-BFC7-C77118CE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2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830AF6-CF90-A428-8099-3BAAD1B1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3D96E8-E709-0EA0-2398-837A9595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C5849C-A1F7-CB31-56FC-7271FA7B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1A5BB-1F6B-6744-5F0E-C0EDEB70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701F8-5671-D275-107B-C35EA124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7A0091-FA3B-583A-60A5-AB46DD2B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D465B9-9E74-7650-6624-0A46986B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64D15A-714C-0407-A4AE-6A2E8A7E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7A6BD-F37E-66E5-43CA-B7563EA0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B03B2-513B-9CE4-E03B-952D99A3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BCF15C-91CB-1CB0-3E83-B75516E69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0CDC4-7702-00FA-1135-15C5D68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AF72F0-F7FA-910F-2853-FFF1C81D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1EFB2-D7CE-FF61-D4A9-EFA178D8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E11238-991F-0513-C99A-3480F331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1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8C0291-2396-F04D-473E-63B98428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B88B7-A98B-692E-38E8-99ADABF12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2CECE-D1CA-518D-5EEA-016AA87D2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13856-081E-47EA-9E45-0A3A3B04B66A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CB266-7EF6-156E-D68C-3364868E2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130ACF-1AA1-8CEC-5B5A-B7B9AAF2E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EB793-BE8E-40AA-A075-C6A45F60DE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6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28/06/2025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97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8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A5B8"/>
            </a:gs>
            <a:gs pos="50000">
              <a:srgbClr val="9EA5B8"/>
            </a:gs>
            <a:gs pos="61000">
              <a:srgbClr val="404543"/>
            </a:gs>
            <a:gs pos="100000">
              <a:srgbClr val="404543"/>
            </a:gs>
          </a:gsLst>
          <a:lin ang="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51188-DE2B-1DEE-8BD6-49ADCE72F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humo, hombre, grupo&#10;&#10;El contenido generado por IA puede ser incorrecto.">
            <a:extLst>
              <a:ext uri="{FF2B5EF4-FFF2-40B4-BE49-F238E27FC236}">
                <a16:creationId xmlns:a16="http://schemas.microsoft.com/office/drawing/2014/main" id="{386423CB-63E4-CEAE-3DE3-B3FF436C86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9578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n 6" descr="Grupo de personas en frente de un edificio&#10;&#10;El contenido generado por IA puede ser incorrecto.">
            <a:extLst>
              <a:ext uri="{FF2B5EF4-FFF2-40B4-BE49-F238E27FC236}">
                <a16:creationId xmlns:a16="http://schemas.microsoft.com/office/drawing/2014/main" id="{AE2A692C-AA28-494A-8084-F9B2D484AB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0" y="4458471"/>
            <a:ext cx="4124325" cy="2317870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con instrumentos musicales y micrófonos&#10;&#10;El contenido generado por IA puede ser incorrecto.">
            <a:extLst>
              <a:ext uri="{FF2B5EF4-FFF2-40B4-BE49-F238E27FC236}">
                <a16:creationId xmlns:a16="http://schemas.microsoft.com/office/drawing/2014/main" id="{FC161A5E-F503-F538-EF72-0F5E21C16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312" y="4458646"/>
            <a:ext cx="1740013" cy="2320743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1B043A-C9FA-DCA6-5BBB-CEA8842AFD74}"/>
              </a:ext>
            </a:extLst>
          </p:cNvPr>
          <p:cNvSpPr txBox="1"/>
          <p:nvPr/>
        </p:nvSpPr>
        <p:spPr>
          <a:xfrm>
            <a:off x="28575" y="59561"/>
            <a:ext cx="3653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Icigwa</a:t>
            </a:r>
            <a:r>
              <a:rPr lang="fr-F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fr-F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fr-F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kuwa</a:t>
            </a:r>
            <a:r>
              <a:rPr lang="fr-F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fr-F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Ruheshi</a:t>
            </a:r>
            <a:r>
              <a:rPr lang="fr-F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FAAEE1-239E-09DF-89D0-8F73B7E85BA1}"/>
              </a:ext>
            </a:extLst>
          </p:cNvPr>
          <p:cNvSpPr txBox="1"/>
          <p:nvPr/>
        </p:nvSpPr>
        <p:spPr>
          <a:xfrm>
            <a:off x="4193015" y="4413196"/>
            <a:ext cx="615218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fr-FR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IHEREZO MU</a:t>
            </a:r>
            <a:r>
              <a:rPr lang="en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MASHUSHO</a:t>
            </a:r>
            <a:endParaRPr lang="en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1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5D96542-0BEF-35D1-5827-3DAE0AD9B3E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07186"/>
            <a:ext cx="12192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F934F73-5EF2-148C-E1DD-44C7D7C829AD}"/>
              </a:ext>
            </a:extLst>
          </p:cNvPr>
          <p:cNvSpPr txBox="1"/>
          <p:nvPr/>
        </p:nvSpPr>
        <p:spPr>
          <a:xfrm>
            <a:off x="0" y="-7865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UMWAMI W’UMUKIZA</a:t>
            </a:r>
            <a:endParaRPr lang="en" sz="4400" b="1" spc="6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1DE11D-6203-C87F-294F-7A34662194CB}"/>
              </a:ext>
            </a:extLst>
          </p:cNvPr>
          <p:cNvSpPr txBox="1"/>
          <p:nvPr/>
        </p:nvSpPr>
        <p:spPr>
          <a:xfrm>
            <a:off x="521026" y="476091"/>
            <a:ext cx="1081372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Ibi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vyo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jewe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Uhoraho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mbgira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narobanuje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amavuta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Kuro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mfashe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ukuboko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kw'i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buryo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nsiribange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amahanga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imbere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yiwe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nzokenyurura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inkindi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z'abami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ndamwugururire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inzugi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imbere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yiwe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kand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amarembo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ntazokwugarirwa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: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45:1)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7BD523-A801-0F15-485D-1AC95667695B}"/>
              </a:ext>
            </a:extLst>
          </p:cNvPr>
          <p:cNvSpPr txBox="1"/>
          <p:nvPr/>
        </p:nvSpPr>
        <p:spPr>
          <a:xfrm>
            <a:off x="257173" y="1566178"/>
            <a:ext cx="6581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Ikintu</a:t>
            </a:r>
            <a:r>
              <a:rPr lang="fr-FR" sz="2000" b="1" dirty="0"/>
              <a:t> </a:t>
            </a:r>
            <a:r>
              <a:rPr lang="fr-FR" sz="2000" b="1" dirty="0" err="1"/>
              <a:t>gitangaje</a:t>
            </a:r>
            <a:r>
              <a:rPr lang="fr-FR" sz="2000" b="1" dirty="0"/>
              <a:t> cane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bijanye</a:t>
            </a:r>
            <a:r>
              <a:rPr lang="fr-FR" sz="2000" b="1" dirty="0"/>
              <a:t> n’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bwerekeye</a:t>
            </a:r>
            <a:r>
              <a:rPr lang="fr-FR" sz="2000" b="1" dirty="0"/>
              <a:t> </a:t>
            </a:r>
            <a:r>
              <a:rPr lang="fr-FR" sz="2000" b="1" dirty="0" err="1"/>
              <a:t>Kuro</a:t>
            </a:r>
            <a:r>
              <a:rPr lang="fr-FR" sz="2000" b="1" dirty="0"/>
              <a:t> ni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bwita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 </a:t>
            </a:r>
            <a:r>
              <a:rPr lang="fr-FR" sz="2000" b="1" dirty="0" err="1"/>
              <a:t>w’umupagani</a:t>
            </a:r>
            <a:r>
              <a:rPr lang="fr-FR" sz="2000" b="1" dirty="0"/>
              <a:t> “</a:t>
            </a:r>
            <a:r>
              <a:rPr lang="fr-FR" sz="2000" b="1" dirty="0" err="1"/>
              <a:t>uwarobanuwe</a:t>
            </a:r>
            <a:r>
              <a:rPr lang="fr-FR" sz="2000" b="1" dirty="0"/>
              <a:t>.”  </a:t>
            </a:r>
            <a:r>
              <a:rPr lang="fr-FR" sz="2000" b="1" dirty="0" err="1"/>
              <a:t>Ikindi</a:t>
            </a:r>
            <a:r>
              <a:rPr lang="fr-FR" sz="2000" b="1" dirty="0"/>
              <a:t>, </a:t>
            </a:r>
            <a:r>
              <a:rPr lang="fr-FR" sz="2000" b="1" dirty="0" err="1"/>
              <a:t>arahabwa</a:t>
            </a:r>
            <a:r>
              <a:rPr lang="fr-FR" sz="2000" b="1" dirty="0"/>
              <a:t> </a:t>
            </a:r>
            <a:r>
              <a:rPr lang="fr-FR" sz="2000" b="1" dirty="0" err="1"/>
              <a:t>uburanga</a:t>
            </a:r>
            <a:r>
              <a:rPr lang="fr-FR" sz="2000" b="1" dirty="0"/>
              <a:t> </a:t>
            </a:r>
            <a:r>
              <a:rPr lang="fr-FR" sz="2000" b="1" dirty="0" err="1"/>
              <a:t>busanzwe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ibwa</a:t>
            </a:r>
            <a:r>
              <a:rPr lang="fr-FR" sz="2000" b="1" dirty="0"/>
              <a:t> </a:t>
            </a:r>
            <a:r>
              <a:rPr lang="fr-FR" sz="2000" b="1" dirty="0" err="1"/>
              <a:t>Yesu</a:t>
            </a:r>
            <a:r>
              <a:rPr lang="fr-FR" sz="2000" b="1" dirty="0"/>
              <a:t> : </a:t>
            </a:r>
            <a:r>
              <a:rPr lang="fr-FR" sz="2000" b="1" dirty="0" err="1"/>
              <a:t>Umwungere</a:t>
            </a:r>
            <a:r>
              <a:rPr lang="fr-FR" sz="2000" b="1" dirty="0"/>
              <a:t>;  </a:t>
            </a:r>
            <a:r>
              <a:rPr lang="fr-FR" sz="2000" b="1" dirty="0" err="1"/>
              <a:t>umukiza</a:t>
            </a:r>
            <a:r>
              <a:rPr lang="fr-FR" sz="2000" b="1" dirty="0"/>
              <a:t> </a:t>
            </a:r>
            <a:r>
              <a:rPr lang="fr-FR" sz="2000" b="1" dirty="0" err="1"/>
              <a:t>wa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fr-FR" sz="2000" b="1" dirty="0"/>
              <a:t>;  </a:t>
            </a:r>
            <a:r>
              <a:rPr lang="fr-FR" sz="2000" b="1" dirty="0" err="1"/>
              <a:t>umwubatsi</a:t>
            </a:r>
            <a:r>
              <a:rPr lang="fr-FR" sz="2000" b="1" dirty="0"/>
              <a:t> </a:t>
            </a:r>
            <a:r>
              <a:rPr lang="fr-FR" sz="2000" b="1" dirty="0" err="1"/>
              <a:t>w’Ingoro</a:t>
            </a:r>
            <a:r>
              <a:rPr lang="fr-FR" sz="2000" b="1" dirty="0"/>
              <a:t>;  </a:t>
            </a:r>
            <a:r>
              <a:rPr lang="fr-FR" sz="2000" b="1" dirty="0" err="1"/>
              <a:t>uwugurura</a:t>
            </a:r>
            <a:r>
              <a:rPr lang="fr-FR" sz="2000" b="1" dirty="0"/>
              <a:t> </a:t>
            </a:r>
            <a:r>
              <a:rPr lang="fr-FR" sz="2000" b="1" dirty="0" err="1"/>
              <a:t>ntihagire</a:t>
            </a:r>
            <a:r>
              <a:rPr lang="fr-FR" sz="2000" b="1" dirty="0"/>
              <a:t> </a:t>
            </a:r>
            <a:r>
              <a:rPr lang="fr-FR" sz="2000" b="1" dirty="0" err="1"/>
              <a:t>uwugara</a:t>
            </a:r>
            <a:r>
              <a:rPr lang="fr-FR" sz="2000" b="1" dirty="0"/>
              <a:t>;  </a:t>
            </a:r>
            <a:r>
              <a:rPr lang="fr-FR" sz="2000" b="1" dirty="0" err="1"/>
              <a:t>uwumenyekanisha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(</a:t>
            </a:r>
            <a:r>
              <a:rPr lang="fr-FR" sz="2000" b="1" dirty="0" err="1"/>
              <a:t>Yes</a:t>
            </a:r>
            <a:r>
              <a:rPr lang="fr-FR" sz="2000" b="1" dirty="0"/>
              <a:t>. 44:28-45:7).</a:t>
            </a:r>
            <a:endParaRPr lang="en" sz="2000" b="1" dirty="0"/>
          </a:p>
        </p:txBody>
      </p:sp>
      <p:pic>
        <p:nvPicPr>
          <p:cNvPr id="4" name="Imagen 3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40645549-9097-8BA2-DE18-445D23378F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418" y="1639529"/>
            <a:ext cx="2678348" cy="1789471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36A69209-6FA1-4FFC-36FD-DFCC66E74F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159" y="1639529"/>
            <a:ext cx="2385961" cy="1789471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BCFBD4E0-0250-15DC-9642-D3770A32C2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418" y="3536765"/>
            <a:ext cx="2725217" cy="1456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DC8EA4E-72D4-BFBB-84B4-23AC5721CC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266" y="3536764"/>
            <a:ext cx="2194560" cy="1456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9A9C9EA-40DB-9B2F-91AE-B764E83A15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>
            <a:fillRect/>
          </a:stretch>
        </p:blipFill>
        <p:spPr>
          <a:xfrm>
            <a:off x="6843615" y="5101472"/>
            <a:ext cx="5091212" cy="1703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75000"/>
              </a:schemeClr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215D7B-7354-9597-96C4-AF72D3CD7C63}"/>
              </a:ext>
            </a:extLst>
          </p:cNvPr>
          <p:cNvSpPr txBox="1"/>
          <p:nvPr/>
        </p:nvSpPr>
        <p:spPr>
          <a:xfrm>
            <a:off x="257172" y="5428774"/>
            <a:ext cx="64198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vyose</a:t>
            </a:r>
            <a:r>
              <a:rPr lang="fr-FR" sz="2000" b="1" dirty="0"/>
              <a:t> bituma </a:t>
            </a:r>
            <a:r>
              <a:rPr lang="fr-FR" sz="2000" b="1" dirty="0" err="1"/>
              <a:t>Kuro</a:t>
            </a:r>
            <a:r>
              <a:rPr lang="fr-FR" sz="2000" b="1" dirty="0"/>
              <a:t> </a:t>
            </a:r>
            <a:r>
              <a:rPr lang="fr-FR" sz="2000" b="1" dirty="0" err="1"/>
              <a:t>aba</a:t>
            </a:r>
            <a:r>
              <a:rPr lang="fr-FR" sz="2000" b="1" dirty="0"/>
              <a:t> </a:t>
            </a:r>
            <a:r>
              <a:rPr lang="fr-FR" sz="2000" b="1" dirty="0" err="1"/>
              <a:t>ikigereranyo</a:t>
            </a:r>
            <a:r>
              <a:rPr lang="fr-FR" sz="2000" b="1" dirty="0"/>
              <a:t> ca </a:t>
            </a:r>
            <a:r>
              <a:rPr lang="fr-FR" sz="2000" b="1" dirty="0" err="1"/>
              <a:t>Kristo</a:t>
            </a:r>
            <a:r>
              <a:rPr lang="fr-FR" sz="2000" b="1" dirty="0"/>
              <a:t>. 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vyose</a:t>
            </a:r>
            <a:r>
              <a:rPr lang="fr-FR" sz="2000" b="1" dirty="0"/>
              <a:t> </a:t>
            </a:r>
            <a:r>
              <a:rPr lang="fr-FR" sz="2000" b="1" dirty="0" err="1"/>
              <a:t>vyari</a:t>
            </a:r>
            <a:r>
              <a:rPr lang="fr-FR" sz="2000" b="1" dirty="0"/>
              <a:t> </a:t>
            </a:r>
            <a:r>
              <a:rPr lang="fr-FR" sz="2000" b="1" dirty="0" err="1"/>
              <a:t>vyaravuzwe</a:t>
            </a:r>
            <a:r>
              <a:rPr lang="fr-FR" sz="2000" b="1" dirty="0"/>
              <a:t> </a:t>
            </a:r>
            <a:r>
              <a:rPr lang="fr-FR" sz="2000" b="1" dirty="0" err="1"/>
              <a:t>kuri</a:t>
            </a:r>
            <a:r>
              <a:rPr lang="fr-FR" sz="2000" b="1" dirty="0"/>
              <a:t> </a:t>
            </a:r>
            <a:r>
              <a:rPr lang="fr-FR" sz="2000" b="1" dirty="0" err="1"/>
              <a:t>bompi</a:t>
            </a:r>
            <a:r>
              <a:rPr lang="fr-FR" sz="2000" b="1" dirty="0"/>
              <a:t> </a:t>
            </a:r>
            <a:r>
              <a:rPr lang="fr-FR" sz="2000" b="1" dirty="0" err="1"/>
              <a:t>vyarasohoye</a:t>
            </a:r>
            <a:r>
              <a:rPr lang="fr-FR" sz="2000" b="1" dirty="0"/>
              <a:t>.  </a:t>
            </a:r>
            <a:r>
              <a:rPr lang="fr-FR" sz="2000" b="1" dirty="0" err="1"/>
              <a:t>Turashobora</a:t>
            </a:r>
            <a:r>
              <a:rPr lang="fr-FR" sz="2000" b="1" dirty="0"/>
              <a:t> </a:t>
            </a:r>
            <a:r>
              <a:rPr lang="fr-FR" sz="2000" b="1" dirty="0" err="1"/>
              <a:t>kwizigira</a:t>
            </a:r>
            <a:r>
              <a:rPr lang="fr-FR" sz="2000" b="1" dirty="0"/>
              <a:t> ko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izoshitsa</a:t>
            </a:r>
            <a:r>
              <a:rPr lang="fr-FR" sz="2000" b="1" dirty="0"/>
              <a:t> n’</a:t>
            </a:r>
            <a:r>
              <a:rPr lang="fr-FR" sz="2000" b="1" dirty="0" err="1"/>
              <a:t>amasezerano</a:t>
            </a:r>
            <a:r>
              <a:rPr lang="fr-FR" sz="2000" b="1" dirty="0"/>
              <a:t> </a:t>
            </a:r>
            <a:r>
              <a:rPr lang="fr-FR" sz="2000" b="1" dirty="0" err="1"/>
              <a:t>ataraja</a:t>
            </a:r>
            <a:r>
              <a:rPr lang="fr-FR" sz="2000" b="1" dirty="0"/>
              <a:t> mu </a:t>
            </a:r>
            <a:r>
              <a:rPr lang="fr-FR" sz="2000" b="1" dirty="0" err="1"/>
              <a:t>ngiro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A1A37B-5C70-A0D7-1781-79C5677E0B71}"/>
              </a:ext>
            </a:extLst>
          </p:cNvPr>
          <p:cNvSpPr txBox="1"/>
          <p:nvPr/>
        </p:nvSpPr>
        <p:spPr>
          <a:xfrm>
            <a:off x="259789" y="3469874"/>
            <a:ext cx="65783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Bibiliya</a:t>
            </a:r>
            <a:r>
              <a:rPr lang="fr-FR" b="1" dirty="0"/>
              <a:t> y’</a:t>
            </a:r>
            <a:r>
              <a:rPr lang="fr-FR" b="1" dirty="0" err="1"/>
              <a:t>igiheburayo</a:t>
            </a:r>
            <a:r>
              <a:rPr lang="fr-FR" b="1" dirty="0"/>
              <a:t> </a:t>
            </a:r>
            <a:r>
              <a:rPr lang="fr-FR" b="1" dirty="0" err="1"/>
              <a:t>irangizwa</a:t>
            </a:r>
            <a:r>
              <a:rPr lang="fr-FR" b="1" dirty="0"/>
              <a:t> n’</a:t>
            </a:r>
            <a:r>
              <a:rPr lang="fr-FR" b="1" dirty="0" err="1"/>
              <a:t>igitabo</a:t>
            </a:r>
            <a:r>
              <a:rPr lang="fr-FR" b="1" dirty="0"/>
              <a:t> ca 2 c’</a:t>
            </a:r>
            <a:r>
              <a:rPr lang="fr-FR" b="1" dirty="0" err="1"/>
              <a:t>Ingoma</a:t>
            </a:r>
            <a:r>
              <a:rPr lang="fr-FR" b="1" dirty="0"/>
              <a:t> (</a:t>
            </a:r>
            <a:r>
              <a:rPr lang="fr-FR" b="1" dirty="0" err="1"/>
              <a:t>ntabwo</a:t>
            </a:r>
            <a:r>
              <a:rPr lang="fr-FR" b="1" dirty="0"/>
              <a:t> </a:t>
            </a:r>
            <a:r>
              <a:rPr lang="fr-FR" b="1" dirty="0" err="1"/>
              <a:t>ari</a:t>
            </a:r>
            <a:r>
              <a:rPr lang="fr-FR" b="1" dirty="0"/>
              <a:t> </a:t>
            </a:r>
            <a:r>
              <a:rPr lang="fr-FR" b="1" dirty="0" err="1"/>
              <a:t>Malaki</a:t>
            </a:r>
            <a:r>
              <a:rPr lang="fr-FR" b="1" dirty="0"/>
              <a:t>).  </a:t>
            </a:r>
            <a:r>
              <a:rPr lang="fr-FR" b="1" dirty="0" err="1"/>
              <a:t>Iki</a:t>
            </a:r>
            <a:r>
              <a:rPr lang="fr-FR" b="1" dirty="0"/>
              <a:t> </a:t>
            </a:r>
            <a:r>
              <a:rPr lang="fr-FR" b="1" dirty="0" err="1"/>
              <a:t>gitabo</a:t>
            </a:r>
            <a:r>
              <a:rPr lang="fr-FR" b="1" dirty="0"/>
              <a:t> </a:t>
            </a:r>
            <a:r>
              <a:rPr lang="fr-FR" b="1" dirty="0" err="1"/>
              <a:t>gisozerwa</a:t>
            </a:r>
            <a:r>
              <a:rPr lang="fr-FR" b="1" dirty="0"/>
              <a:t> n’</a:t>
            </a:r>
            <a:r>
              <a:rPr lang="fr-FR" b="1" dirty="0" err="1"/>
              <a:t>itegeko</a:t>
            </a:r>
            <a:r>
              <a:rPr lang="fr-FR" b="1" dirty="0"/>
              <a:t> </a:t>
            </a:r>
            <a:r>
              <a:rPr lang="fr-FR" b="1" dirty="0" err="1"/>
              <a:t>rya</a:t>
            </a:r>
            <a:r>
              <a:rPr lang="fr-FR" b="1" dirty="0"/>
              <a:t> </a:t>
            </a:r>
            <a:r>
              <a:rPr lang="fr-FR" b="1" dirty="0" err="1"/>
              <a:t>Kuro</a:t>
            </a:r>
            <a:r>
              <a:rPr lang="fr-FR" b="1" dirty="0"/>
              <a:t> </a:t>
            </a:r>
            <a:r>
              <a:rPr lang="fr-FR" b="1" dirty="0" err="1"/>
              <a:t>ryo</a:t>
            </a:r>
            <a:r>
              <a:rPr lang="fr-FR" b="1" dirty="0"/>
              <a:t> </a:t>
            </a:r>
            <a:r>
              <a:rPr lang="fr-FR" b="1" dirty="0" err="1"/>
              <a:t>gusubira</a:t>
            </a:r>
            <a:r>
              <a:rPr lang="fr-FR" b="1" dirty="0"/>
              <a:t> </a:t>
            </a:r>
            <a:r>
              <a:rPr lang="fr-FR" b="1" dirty="0" err="1"/>
              <a:t>kwubaka</a:t>
            </a:r>
            <a:r>
              <a:rPr lang="fr-FR" b="1" dirty="0"/>
              <a:t> </a:t>
            </a:r>
            <a:r>
              <a:rPr lang="fr-FR" b="1" dirty="0" err="1"/>
              <a:t>urusengero</a:t>
            </a:r>
            <a:r>
              <a:rPr lang="fr-FR" b="1" dirty="0"/>
              <a:t>.  </a:t>
            </a:r>
            <a:r>
              <a:rPr lang="fr-FR" b="1" dirty="0" err="1"/>
              <a:t>Isezerano</a:t>
            </a:r>
            <a:r>
              <a:rPr lang="fr-FR" b="1" dirty="0"/>
              <a:t> </a:t>
            </a:r>
            <a:r>
              <a:rPr lang="fr-FR" b="1" dirty="0" err="1"/>
              <a:t>Rishasha</a:t>
            </a:r>
            <a:r>
              <a:rPr lang="fr-FR" b="1" dirty="0"/>
              <a:t> </a:t>
            </a:r>
            <a:r>
              <a:rPr lang="fr-FR" b="1" dirty="0" err="1"/>
              <a:t>ritangura</a:t>
            </a:r>
            <a:r>
              <a:rPr lang="fr-FR" b="1" dirty="0"/>
              <a:t> n’</a:t>
            </a:r>
            <a:r>
              <a:rPr lang="fr-FR" b="1" dirty="0" err="1"/>
              <a:t>ukuza</a:t>
            </a:r>
            <a:r>
              <a:rPr lang="fr-FR" b="1" dirty="0"/>
              <a:t> </a:t>
            </a:r>
            <a:r>
              <a:rPr lang="fr-FR" b="1" dirty="0" err="1"/>
              <a:t>kwa</a:t>
            </a:r>
            <a:r>
              <a:rPr lang="fr-FR" b="1" dirty="0"/>
              <a:t> </a:t>
            </a:r>
            <a:r>
              <a:rPr lang="fr-FR" b="1" dirty="0" err="1"/>
              <a:t>Yesu</a:t>
            </a:r>
            <a:r>
              <a:rPr lang="fr-FR" b="1" dirty="0"/>
              <a:t>, </a:t>
            </a:r>
            <a:r>
              <a:rPr lang="fr-FR" b="1" dirty="0" err="1"/>
              <a:t>uwo</a:t>
            </a:r>
            <a:r>
              <a:rPr lang="fr-FR" b="1" dirty="0"/>
              <a:t> na </a:t>
            </a:r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yari</a:t>
            </a:r>
            <a:r>
              <a:rPr lang="fr-FR" b="1" dirty="0"/>
              <a:t> </a:t>
            </a:r>
            <a:r>
              <a:rPr lang="fr-FR" b="1" dirty="0" err="1"/>
              <a:t>gutuma</a:t>
            </a:r>
            <a:r>
              <a:rPr lang="fr-FR" b="1" dirty="0"/>
              <a:t> </a:t>
            </a:r>
            <a:r>
              <a:rPr lang="fr-FR" b="1" dirty="0" err="1"/>
              <a:t>urwo</a:t>
            </a:r>
            <a:r>
              <a:rPr lang="fr-FR" b="1" dirty="0"/>
              <a:t> </a:t>
            </a:r>
            <a:r>
              <a:rPr lang="fr-FR" b="1" dirty="0" err="1"/>
              <a:t>Rusengero</a:t>
            </a:r>
            <a:r>
              <a:rPr lang="fr-FR" b="1" dirty="0"/>
              <a:t> </a:t>
            </a:r>
            <a:r>
              <a:rPr lang="fr-FR" b="1" dirty="0" err="1"/>
              <a:t>nyene</a:t>
            </a:r>
            <a:r>
              <a:rPr lang="fr-FR" b="1" dirty="0"/>
              <a:t> rugira </a:t>
            </a:r>
            <a:r>
              <a:rPr lang="fr-FR" b="1" dirty="0" err="1"/>
              <a:t>ubwiza</a:t>
            </a:r>
            <a:r>
              <a:rPr lang="fr-FR" b="1" dirty="0"/>
              <a:t> (</a:t>
            </a:r>
            <a:r>
              <a:rPr lang="fr-FR" b="1" dirty="0" err="1"/>
              <a:t>Hag</a:t>
            </a:r>
            <a:r>
              <a:rPr lang="fr-FR" b="1" dirty="0"/>
              <a:t>. 2:7), </a:t>
            </a:r>
            <a:r>
              <a:rPr lang="fr-FR" b="1" dirty="0" err="1"/>
              <a:t>kandi</a:t>
            </a:r>
            <a:r>
              <a:rPr lang="fr-FR" b="1" dirty="0"/>
              <a:t> </a:t>
            </a:r>
            <a:r>
              <a:rPr lang="fr-FR" b="1" dirty="0" err="1"/>
              <a:t>we</a:t>
            </a:r>
            <a:r>
              <a:rPr lang="fr-FR" b="1" dirty="0"/>
              <a:t>, </a:t>
            </a:r>
            <a:r>
              <a:rPr lang="fr-FR" b="1" dirty="0" err="1"/>
              <a:t>ikirenze</a:t>
            </a:r>
            <a:r>
              <a:rPr lang="fr-FR" b="1" dirty="0"/>
              <a:t> </a:t>
            </a:r>
            <a:r>
              <a:rPr lang="fr-FR" b="1" dirty="0" err="1"/>
              <a:t>ivyo</a:t>
            </a:r>
            <a:r>
              <a:rPr lang="fr-FR" b="1" dirty="0"/>
              <a:t>, </a:t>
            </a:r>
            <a:r>
              <a:rPr lang="fr-FR" b="1" dirty="0" err="1"/>
              <a:t>yatanguje</a:t>
            </a:r>
            <a:r>
              <a:rPr lang="fr-FR" b="1" dirty="0"/>
              <a:t> </a:t>
            </a:r>
            <a:r>
              <a:rPr lang="fr-FR" b="1" dirty="0" err="1"/>
              <a:t>Urusengero</a:t>
            </a:r>
            <a:r>
              <a:rPr lang="fr-FR" b="1" dirty="0"/>
              <a:t> </a:t>
            </a:r>
            <a:r>
              <a:rPr lang="fr-FR" b="1" dirty="0" err="1"/>
              <a:t>rufise</a:t>
            </a:r>
            <a:r>
              <a:rPr lang="fr-FR" b="1" dirty="0"/>
              <a:t> </a:t>
            </a:r>
            <a:r>
              <a:rPr lang="fr-FR" b="1" dirty="0" err="1"/>
              <a:t>ubwiza</a:t>
            </a:r>
            <a:r>
              <a:rPr lang="fr-FR" b="1" dirty="0"/>
              <a:t> </a:t>
            </a:r>
            <a:r>
              <a:rPr lang="fr-FR" b="1" dirty="0" err="1"/>
              <a:t>kuruta</a:t>
            </a:r>
            <a:r>
              <a:rPr lang="fr-FR" b="1" dirty="0"/>
              <a:t> </a:t>
            </a:r>
            <a:r>
              <a:rPr lang="fr-FR" b="1" dirty="0" err="1"/>
              <a:t>kure</a:t>
            </a:r>
            <a:r>
              <a:rPr lang="fr-FR" b="1" dirty="0"/>
              <a:t>: </a:t>
            </a:r>
            <a:r>
              <a:rPr lang="fr-FR" b="1" dirty="0" err="1"/>
              <a:t>Urusengero</a:t>
            </a:r>
            <a:r>
              <a:rPr lang="fr-FR" b="1" dirty="0"/>
              <a:t> </a:t>
            </a:r>
            <a:r>
              <a:rPr lang="fr-FR" b="1" dirty="0" err="1"/>
              <a:t>rwo</a:t>
            </a:r>
            <a:r>
              <a:rPr lang="fr-FR" b="1" dirty="0"/>
              <a:t> </a:t>
            </a:r>
            <a:r>
              <a:rPr lang="fr-FR" b="1" dirty="0" err="1"/>
              <a:t>mw’Ijuru</a:t>
            </a:r>
            <a:r>
              <a:rPr lang="fr-FR" b="1" dirty="0"/>
              <a:t> (</a:t>
            </a:r>
            <a:r>
              <a:rPr lang="fr-FR" b="1" dirty="0" err="1"/>
              <a:t>Heb</a:t>
            </a:r>
            <a:r>
              <a:rPr lang="fr-FR" b="1" dirty="0"/>
              <a:t>. 9:24).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1844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90F5A-9399-FDDF-5DD1-A6FBFA586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0598B1-4A24-67AA-FADE-BF9D73C6EADC}"/>
              </a:ext>
            </a:extLst>
          </p:cNvPr>
          <p:cNvSpPr txBox="1"/>
          <p:nvPr/>
        </p:nvSpPr>
        <p:spPr>
          <a:xfrm>
            <a:off x="765257" y="882603"/>
            <a:ext cx="9693194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Amateka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y'amahanga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avugana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uyu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musi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n'umuntu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yabiteguriye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ikibanza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mugambi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uhambaye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Uyu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n'amahanga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bariko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barageragezwa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n'inkoni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y'icuma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iri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kuboko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Wundi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atigera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yibesha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Buri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arafata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ingingo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igenga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iherezo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ryabo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irayobora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imigambi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iranguke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Ubuhanuzi</a:t>
            </a:r>
            <a:r>
              <a:rPr lang="en-US" sz="2400" b="1" dirty="0">
                <a:latin typeface="Constantia" panose="02030602050306030303" pitchFamily="18" charset="0"/>
              </a:rPr>
              <a:t> NDIHO </a:t>
            </a:r>
            <a:r>
              <a:rPr lang="en-US" sz="2400" b="1" dirty="0" err="1">
                <a:latin typeface="Constantia" panose="02030602050306030303" pitchFamily="18" charset="0"/>
              </a:rPr>
              <a:t>mukuru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yatanze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mw’ijambo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ryiwe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buhuza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ingingo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ngingo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uruhererekane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rw’ibintu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bishika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kuva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bidahera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kahise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gushika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bidahera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kazoza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buratubwira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musi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rukurikirane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rw’ibihe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n’ivyo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twoshobora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kwitega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kizoza</a:t>
            </a:r>
            <a:r>
              <a:rPr lang="en-US" sz="2400" b="1" dirty="0">
                <a:latin typeface="Constantia" panose="02030602050306030303" pitchFamily="18" charset="0"/>
              </a:rPr>
              <a:t>.  </a:t>
            </a:r>
            <a:r>
              <a:rPr lang="en-US" sz="2400" b="1" dirty="0" err="1">
                <a:latin typeface="Constantia" panose="02030602050306030303" pitchFamily="18" charset="0"/>
              </a:rPr>
              <a:t>Ivyo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buhanuzi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bwavuze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bizoshika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gushika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n’ubu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vyaranditswe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mpapuro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z’amateka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turashobora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kwizigira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ivyo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bizoshika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bizoranguka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nk’uko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bikurikirana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B33683-8772-AE68-FAD2-30B597F46A09}"/>
              </a:ext>
            </a:extLst>
          </p:cNvPr>
          <p:cNvSpPr txBox="1"/>
          <p:nvPr/>
        </p:nvSpPr>
        <p:spPr>
          <a:xfrm>
            <a:off x="7581926" y="6354290"/>
            <a:ext cx="3035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Abahanuzi</a:t>
            </a:r>
            <a:r>
              <a:rPr lang="fr-FR" sz="1600" b="1" dirty="0"/>
              <a:t> n’</a:t>
            </a:r>
            <a:r>
              <a:rPr lang="fr-FR" sz="1600" b="1" dirty="0" err="1"/>
              <a:t>Abami</a:t>
            </a:r>
            <a:r>
              <a:rPr lang="en" sz="1600" b="1" dirty="0"/>
              <a:t>, p. 536)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2137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4A304-55D4-8193-B41F-2C91F5F16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D413124-5F09-EB2C-0B7B-FB42ECF7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168" r="-280" b="32376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A3632F-02CD-2669-8254-136CD2A126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172" r="2850" b="-172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0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522E2E-A713-D55C-1DA7-41F167C4A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2741"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5FA182-954B-2E95-D4A3-66013FE5E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265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469A2C-96DB-05BB-85C2-0141035BA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315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359307-0D78-4E6C-5E32-4749C086F6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17601"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27E40C-3852-7063-9AF0-10ADCBDCD10B}"/>
              </a:ext>
            </a:extLst>
          </p:cNvPr>
          <p:cNvSpPr txBox="1"/>
          <p:nvPr/>
        </p:nvSpPr>
        <p:spPr>
          <a:xfrm>
            <a:off x="160242" y="3050884"/>
            <a:ext cx="56012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Arabishura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Umuheburayo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nubaha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Uhoraho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Imana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Nyen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ijuru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yaremye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ikiyaga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musozi</a:t>
            </a:r>
            <a:r>
              <a:rPr lang="fr-FR" sz="3600" b="1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fr-FR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BC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1:9</a:t>
            </a:r>
          </a:p>
        </p:txBody>
      </p:sp>
    </p:spTree>
    <p:extLst>
      <p:ext uri="{BB962C8B-B14F-4D97-AF65-F5344CB8AC3E}">
        <p14:creationId xmlns:p14="http://schemas.microsoft.com/office/powerpoint/2010/main" val="129899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742D80-EB49-6861-38A6-B9378AB429D1}"/>
              </a:ext>
            </a:extLst>
          </p:cNvPr>
          <p:cNvSpPr txBox="1"/>
          <p:nvPr/>
        </p:nvSpPr>
        <p:spPr>
          <a:xfrm>
            <a:off x="7715250" y="3870997"/>
            <a:ext cx="44862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107E15"/>
                </a:solidFill>
              </a:rPr>
              <a:t>Amashusho</a:t>
            </a:r>
            <a:r>
              <a:rPr lang="fr-FR" sz="2000" b="1" dirty="0">
                <a:solidFill>
                  <a:srgbClr val="107E15"/>
                </a:solidFill>
              </a:rPr>
              <a:t> </a:t>
            </a:r>
            <a:r>
              <a:rPr lang="fr-FR" sz="2000" b="1" dirty="0" err="1">
                <a:solidFill>
                  <a:srgbClr val="107E15"/>
                </a:solidFill>
              </a:rPr>
              <a:t>ya</a:t>
            </a:r>
            <a:r>
              <a:rPr lang="en" sz="2000" b="1" dirty="0">
                <a:solidFill>
                  <a:srgbClr val="107E15"/>
                </a:solidFill>
              </a:rPr>
              <a:t> </a:t>
            </a:r>
            <a:r>
              <a:rPr lang="fr-FR" sz="2000" b="1" dirty="0" err="1">
                <a:solidFill>
                  <a:srgbClr val="107E15"/>
                </a:solidFill>
              </a:rPr>
              <a:t>Ninewe</a:t>
            </a:r>
            <a:r>
              <a:rPr lang="en" sz="2000" b="1" dirty="0">
                <a:solidFill>
                  <a:srgbClr val="107E1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Intumwa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Inyishu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en" sz="2000" b="1" dirty="0"/>
              <a:t> </a:t>
            </a:r>
            <a:r>
              <a:rPr lang="fr-FR" sz="2000" b="1" dirty="0" err="1"/>
              <a:t>butumwa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AA1A62"/>
                </a:solidFill>
              </a:rPr>
              <a:t>Amashusho</a:t>
            </a:r>
            <a:r>
              <a:rPr lang="fr-FR" sz="2000" b="1" dirty="0">
                <a:solidFill>
                  <a:srgbClr val="AA1A62"/>
                </a:solidFill>
              </a:rPr>
              <a:t> </a:t>
            </a:r>
            <a:r>
              <a:rPr lang="fr-FR" sz="2000" b="1" dirty="0" err="1">
                <a:solidFill>
                  <a:srgbClr val="AA1A62"/>
                </a:solidFill>
              </a:rPr>
              <a:t>ya</a:t>
            </a:r>
            <a:r>
              <a:rPr lang="fr-FR" sz="2000" b="1" dirty="0">
                <a:solidFill>
                  <a:srgbClr val="AA1A62"/>
                </a:solidFill>
              </a:rPr>
              <a:t> </a:t>
            </a:r>
            <a:r>
              <a:rPr lang="fr-FR" sz="2000" b="1" dirty="0" err="1">
                <a:solidFill>
                  <a:srgbClr val="AA1A62"/>
                </a:solidFill>
              </a:rPr>
              <a:t>Babuloni</a:t>
            </a:r>
            <a:r>
              <a:rPr lang="en" sz="2000" b="1" dirty="0">
                <a:solidFill>
                  <a:srgbClr val="AA1A6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Ikibano</a:t>
            </a:r>
            <a:r>
              <a:rPr lang="fr-FR" sz="2000" b="1" dirty="0"/>
              <a:t> </a:t>
            </a:r>
            <a:r>
              <a:rPr lang="fr-FR" sz="2000" b="1" dirty="0" err="1"/>
              <a:t>gifise</a:t>
            </a:r>
            <a:r>
              <a:rPr lang="fr-FR" sz="2000" b="1" dirty="0"/>
              <a:t> </a:t>
            </a:r>
            <a:r>
              <a:rPr lang="fr-FR" sz="2000" b="1" dirty="0" err="1"/>
              <a:t>ingorane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Iherezo</a:t>
            </a:r>
            <a:r>
              <a:rPr lang="fr-FR" sz="2000" b="1" dirty="0"/>
              <a:t> </a:t>
            </a:r>
            <a:r>
              <a:rPr lang="fr-FR" sz="2000" b="1" dirty="0" err="1"/>
              <a:t>ritunguranye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Umwami</a:t>
            </a:r>
            <a:r>
              <a:rPr lang="fr-FR" sz="2000" b="1" dirty="0"/>
              <a:t> </a:t>
            </a:r>
            <a:r>
              <a:rPr lang="fr-FR" sz="2000" b="1" dirty="0" err="1"/>
              <a:t>w’umukiza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BB0AD1-D29D-DAD2-B8BB-25314D161D27}"/>
              </a:ext>
            </a:extLst>
          </p:cNvPr>
          <p:cNvSpPr txBox="1"/>
          <p:nvPr/>
        </p:nvSpPr>
        <p:spPr>
          <a:xfrm>
            <a:off x="352425" y="152400"/>
            <a:ext cx="692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Igitabo</a:t>
            </a:r>
            <a:r>
              <a:rPr lang="fr-FR" sz="2000" b="1" dirty="0"/>
              <a:t> ca Yona na </a:t>
            </a:r>
            <a:r>
              <a:rPr lang="fr-FR" sz="2000" b="1" dirty="0" err="1"/>
              <a:t>Daniyeli</a:t>
            </a:r>
            <a:r>
              <a:rPr lang="fr-FR" sz="2000" b="1" dirty="0"/>
              <a:t> </a:t>
            </a:r>
            <a:r>
              <a:rPr lang="fr-FR" sz="2000" b="1" dirty="0" err="1"/>
              <a:t>ikigabane</a:t>
            </a:r>
            <a:r>
              <a:rPr lang="fr-FR" sz="2000" b="1" dirty="0"/>
              <a:t> ca 5 </a:t>
            </a:r>
            <a:r>
              <a:rPr lang="fr-FR" sz="2000" b="1" dirty="0" err="1"/>
              <a:t>bitwereka</a:t>
            </a:r>
            <a:r>
              <a:rPr lang="fr-FR" sz="2000" b="1" dirty="0"/>
              <a:t> </a:t>
            </a:r>
            <a:r>
              <a:rPr lang="fr-FR" sz="2000" b="1" dirty="0" err="1"/>
              <a:t>amashusho</a:t>
            </a:r>
            <a:r>
              <a:rPr lang="fr-FR" sz="2000" b="1" dirty="0"/>
              <a:t> </a:t>
            </a:r>
            <a:r>
              <a:rPr lang="fr-FR" sz="2000" b="1" dirty="0" err="1"/>
              <a:t>abiri</a:t>
            </a:r>
            <a:r>
              <a:rPr lang="fr-FR" sz="2000" b="1" dirty="0"/>
              <a:t> </a:t>
            </a:r>
            <a:r>
              <a:rPr lang="fr-FR" sz="2000" b="1" dirty="0" err="1"/>
              <a:t>ahushanye</a:t>
            </a:r>
            <a:r>
              <a:rPr lang="fr-FR" sz="2000" b="1" dirty="0"/>
              <a:t>,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yuzuzanya</a:t>
            </a:r>
            <a:r>
              <a:rPr lang="fr-FR" sz="2000" b="1" dirty="0"/>
              <a:t>, y’</a:t>
            </a:r>
            <a:r>
              <a:rPr lang="fr-FR" sz="2000" b="1" dirty="0" err="1"/>
              <a:t>ibintu</a:t>
            </a:r>
            <a:r>
              <a:rPr lang="fr-FR" sz="2000" b="1" dirty="0"/>
              <a:t> </a:t>
            </a:r>
            <a:r>
              <a:rPr lang="fr-FR" sz="2000" b="1" dirty="0" err="1"/>
              <a:t>bizoshika</a:t>
            </a:r>
            <a:r>
              <a:rPr lang="fr-FR" sz="2000" b="1" dirty="0"/>
              <a:t> mu </a:t>
            </a:r>
            <a:r>
              <a:rPr lang="fr-FR" sz="2000" b="1" dirty="0" err="1"/>
              <a:t>gihe</a:t>
            </a:r>
            <a:r>
              <a:rPr lang="fr-FR" sz="2000" b="1" dirty="0"/>
              <a:t> c’</a:t>
            </a:r>
            <a:r>
              <a:rPr lang="fr-FR" sz="2000" b="1" dirty="0" err="1"/>
              <a:t>iherezo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edificio, exterior, grupo, hombre&#10;&#10;El contenido generado por IA puede ser incorrecto.">
            <a:extLst>
              <a:ext uri="{FF2B5EF4-FFF2-40B4-BE49-F238E27FC236}">
                <a16:creationId xmlns:a16="http://schemas.microsoft.com/office/drawing/2014/main" id="{1BEF1080-4C69-997D-E6A9-14071939C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914775"/>
            <a:ext cx="6210300" cy="277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107E1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82B1B9B5-FF32-67D6-BA9D-756C76972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5" y="132130"/>
            <a:ext cx="4724400" cy="3543300"/>
          </a:xfrm>
          <a:prstGeom prst="ellipse">
            <a:avLst/>
          </a:prstGeom>
          <a:ln w="63500" cap="rnd">
            <a:solidFill>
              <a:srgbClr val="AA1A6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08E8FBDE-B00C-C5DF-5A70-8AB866156B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557" y="5624696"/>
            <a:ext cx="275244" cy="200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33B7EC2D-9BE5-4BD3-28F0-B26367F22C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437" y="5317450"/>
            <a:ext cx="534088" cy="121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98AB3351-D4C9-2C8A-0209-422E30008F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557" y="4724241"/>
            <a:ext cx="275244" cy="200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6D2B0EBD-FF4F-DDC6-E867-3337AFB8A2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956" y="4012555"/>
            <a:ext cx="534088" cy="121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059D52A-7C87-265E-3DA4-FAC48E7EC3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557" y="6404323"/>
            <a:ext cx="275244" cy="200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799D86B5-1C81-B81E-0240-A7BCA5F783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557" y="6018256"/>
            <a:ext cx="275244" cy="200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2DB31128-7422-288A-B1A6-657566821B2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557" y="4344716"/>
            <a:ext cx="275244" cy="200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C7F8E9-D728-AFF1-0887-2335C41D2064}"/>
              </a:ext>
            </a:extLst>
          </p:cNvPr>
          <p:cNvSpPr txBox="1"/>
          <p:nvPr/>
        </p:nvSpPr>
        <p:spPr>
          <a:xfrm>
            <a:off x="352425" y="2553056"/>
            <a:ext cx="7277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Imbere</a:t>
            </a:r>
            <a:r>
              <a:rPr lang="fr-FR" sz="2000" b="1" dirty="0"/>
              <a:t> y’</a:t>
            </a:r>
            <a:r>
              <a:rPr lang="fr-FR" sz="2000" b="1" dirty="0" err="1"/>
              <a:t>umuhero</a:t>
            </a:r>
            <a:r>
              <a:rPr lang="fr-FR" sz="2000" b="1" dirty="0"/>
              <a:t>, </a:t>
            </a:r>
            <a:r>
              <a:rPr lang="fr-FR" sz="2000" b="1" dirty="0" err="1"/>
              <a:t>hazoba</a:t>
            </a:r>
            <a:r>
              <a:rPr lang="fr-FR" sz="2000" b="1" dirty="0"/>
              <a:t> </a:t>
            </a:r>
            <a:r>
              <a:rPr lang="fr-FR" sz="2000" b="1" dirty="0" err="1"/>
              <a:t>akamo</a:t>
            </a:r>
            <a:r>
              <a:rPr lang="fr-FR" sz="2000" b="1" dirty="0"/>
              <a:t> </a:t>
            </a:r>
            <a:r>
              <a:rPr lang="fr-FR" sz="2000" b="1" dirty="0" err="1"/>
              <a:t>gakomeye</a:t>
            </a:r>
            <a:r>
              <a:rPr lang="fr-FR" sz="2000" b="1" dirty="0"/>
              <a:t>, </a:t>
            </a:r>
            <a:r>
              <a:rPr lang="fr-FR" sz="2000" b="1" dirty="0" err="1"/>
              <a:t>umuhamagaro</a:t>
            </a:r>
            <a:r>
              <a:rPr lang="fr-FR" sz="2000" b="1" dirty="0"/>
              <a:t> </a:t>
            </a:r>
            <a:r>
              <a:rPr lang="fr-FR" sz="2000" b="1" dirty="0" err="1"/>
              <a:t>uhambaye</a:t>
            </a:r>
            <a:r>
              <a:rPr lang="fr-FR" sz="2000" b="1" dirty="0"/>
              <a:t> </a:t>
            </a:r>
            <a:r>
              <a:rPr lang="fr-FR" sz="2000" b="1" dirty="0" err="1"/>
              <a:t>w’ukwihana</a:t>
            </a:r>
            <a:r>
              <a:rPr lang="fr-FR" sz="2000" b="1" dirty="0"/>
              <a:t>.  </a:t>
            </a:r>
            <a:r>
              <a:rPr lang="fr-FR" sz="2000" b="1" dirty="0" err="1"/>
              <a:t>Bamwe</a:t>
            </a:r>
            <a:r>
              <a:rPr lang="fr-FR" sz="2000" b="1" dirty="0"/>
              <a:t> </a:t>
            </a:r>
            <a:r>
              <a:rPr lang="fr-FR" sz="2000" b="1" dirty="0" err="1"/>
              <a:t>bazokwihana</a:t>
            </a:r>
            <a:r>
              <a:rPr lang="fr-FR" sz="2000" b="1" dirty="0"/>
              <a:t>, </a:t>
            </a:r>
            <a:r>
              <a:rPr lang="fr-FR" sz="2000" b="1" dirty="0" err="1"/>
              <a:t>nka</a:t>
            </a:r>
            <a:r>
              <a:rPr lang="fr-FR" sz="2000" b="1" dirty="0"/>
              <a:t> </a:t>
            </a:r>
            <a:r>
              <a:rPr lang="fr-FR" sz="2000" b="1" dirty="0" err="1"/>
              <a:t>Ninewe</a:t>
            </a:r>
            <a:r>
              <a:rPr lang="fr-FR" sz="2000" b="1" dirty="0"/>
              <a:t>;  </a:t>
            </a:r>
            <a:r>
              <a:rPr lang="fr-FR" sz="2000" b="1" dirty="0" err="1"/>
              <a:t>abandi</a:t>
            </a:r>
            <a:r>
              <a:rPr lang="fr-FR" sz="2000" b="1" dirty="0"/>
              <a:t> </a:t>
            </a:r>
            <a:r>
              <a:rPr lang="fr-FR" sz="2000" b="1" dirty="0" err="1"/>
              <a:t>bazoguma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intabarirwa</a:t>
            </a:r>
            <a:r>
              <a:rPr lang="fr-FR" sz="2000" b="1" dirty="0"/>
              <a:t>, </a:t>
            </a:r>
            <a:r>
              <a:rPr lang="fr-FR" sz="2000" b="1" dirty="0" err="1"/>
              <a:t>nka</a:t>
            </a:r>
            <a:r>
              <a:rPr lang="fr-FR" sz="2000" b="1" dirty="0"/>
              <a:t> </a:t>
            </a:r>
            <a:r>
              <a:rPr lang="fr-FR" sz="2000" b="1" dirty="0" err="1"/>
              <a:t>Babuloni</a:t>
            </a:r>
            <a:r>
              <a:rPr lang="fr-FR" sz="2000" b="1" dirty="0"/>
              <a:t>. 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/</a:t>
            </a:r>
            <a:r>
              <a:rPr lang="fr-FR" sz="2000" b="1" dirty="0" err="1"/>
              <a:t>Umukiza</a:t>
            </a:r>
            <a:r>
              <a:rPr lang="fr-FR" sz="2000" b="1" dirty="0"/>
              <a:t> </a:t>
            </a:r>
            <a:r>
              <a:rPr lang="fr-FR" sz="2000" b="1" dirty="0" err="1"/>
              <a:t>azoba</a:t>
            </a:r>
            <a:r>
              <a:rPr lang="fr-FR" sz="2000" b="1" dirty="0"/>
              <a:t> </a:t>
            </a:r>
            <a:r>
              <a:rPr lang="fr-FR" sz="2000" b="1" dirty="0" err="1"/>
              <a:t>aje</a:t>
            </a:r>
            <a:r>
              <a:rPr lang="fr-FR" sz="2000" b="1" dirty="0"/>
              <a:t>, </a:t>
            </a:r>
            <a:r>
              <a:rPr lang="fr-FR" sz="2000" b="1" dirty="0" err="1"/>
              <a:t>uzoba</a:t>
            </a:r>
            <a:r>
              <a:rPr lang="fr-FR" sz="2000" b="1" dirty="0"/>
              <a:t> </a:t>
            </a:r>
            <a:r>
              <a:rPr lang="fr-FR" sz="2000" b="1" dirty="0" err="1"/>
              <a:t>uri</a:t>
            </a:r>
            <a:r>
              <a:rPr lang="fr-FR" sz="2000" b="1" dirty="0"/>
              <a:t> mu </a:t>
            </a:r>
            <a:r>
              <a:rPr lang="fr-FR" sz="2000" b="1" dirty="0" err="1"/>
              <a:t>murwi</a:t>
            </a:r>
            <a:r>
              <a:rPr lang="fr-FR" sz="2000" b="1" dirty="0"/>
              <a:t> </a:t>
            </a:r>
            <a:r>
              <a:rPr lang="fr-FR" sz="2000" b="1" dirty="0" err="1"/>
              <a:t>uwuhe</a:t>
            </a:r>
            <a:r>
              <a:rPr lang="fr-FR" sz="2000" b="1" dirty="0"/>
              <a:t>?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1D64FA-BCC3-C324-ECDF-EB1F6EA42B7B}"/>
              </a:ext>
            </a:extLst>
          </p:cNvPr>
          <p:cNvSpPr txBox="1"/>
          <p:nvPr/>
        </p:nvSpPr>
        <p:spPr>
          <a:xfrm>
            <a:off x="352424" y="1855431"/>
            <a:ext cx="6924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Babuloni</a:t>
            </a:r>
            <a:r>
              <a:rPr lang="fr-FR" sz="2000" b="1" dirty="0"/>
              <a:t> </a:t>
            </a:r>
            <a:r>
              <a:rPr lang="fr-FR" sz="2000" b="1" dirty="0" err="1"/>
              <a:t>yaragabishijwe</a:t>
            </a:r>
            <a:r>
              <a:rPr lang="fr-FR" sz="2000" b="1" dirty="0"/>
              <a:t> </a:t>
            </a:r>
            <a:r>
              <a:rPr lang="fr-FR" sz="2000" b="1" dirty="0" err="1"/>
              <a:t>incuro</a:t>
            </a:r>
            <a:r>
              <a:rPr lang="fr-FR" sz="2000" b="1" dirty="0"/>
              <a:t> </a:t>
            </a:r>
            <a:r>
              <a:rPr lang="fr-FR" sz="2000" b="1" dirty="0" err="1"/>
              <a:t>nyinshi</a:t>
            </a:r>
            <a:r>
              <a:rPr lang="fr-FR" sz="2000" b="1" dirty="0"/>
              <a:t>,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amaherezo</a:t>
            </a:r>
            <a:r>
              <a:rPr lang="fr-FR" sz="2000" b="1" dirty="0"/>
              <a:t> </a:t>
            </a:r>
            <a:r>
              <a:rPr lang="fr-FR" sz="2000" b="1" dirty="0" err="1"/>
              <a:t>yanka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maze </a:t>
            </a:r>
            <a:r>
              <a:rPr lang="fr-FR" sz="2000" b="1" dirty="0" err="1"/>
              <a:t>irakomvomvorwa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53AE145-E70C-3657-A55D-C96978533D01}"/>
              </a:ext>
            </a:extLst>
          </p:cNvPr>
          <p:cNvSpPr txBox="1"/>
          <p:nvPr/>
        </p:nvSpPr>
        <p:spPr>
          <a:xfrm>
            <a:off x="352421" y="1157804"/>
            <a:ext cx="6924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Ninewe</a:t>
            </a:r>
            <a:r>
              <a:rPr lang="fr-FR" sz="2000" b="1" dirty="0"/>
              <a:t> </a:t>
            </a:r>
            <a:r>
              <a:rPr lang="fr-FR" sz="2000" b="1" dirty="0" err="1"/>
              <a:t>yaronse</a:t>
            </a:r>
            <a:r>
              <a:rPr lang="fr-FR" sz="2000" b="1" dirty="0"/>
              <a:t> </a:t>
            </a:r>
            <a:r>
              <a:rPr lang="fr-FR" sz="2000" b="1" dirty="0" err="1"/>
              <a:t>umuhamagaro</a:t>
            </a:r>
            <a:r>
              <a:rPr lang="fr-FR" sz="2000" b="1" dirty="0"/>
              <a:t> </a:t>
            </a:r>
            <a:r>
              <a:rPr lang="fr-FR" sz="2000" b="1" dirty="0" err="1"/>
              <a:t>wo</a:t>
            </a:r>
            <a:r>
              <a:rPr lang="fr-FR" sz="2000" b="1" dirty="0"/>
              <a:t> </a:t>
            </a:r>
            <a:r>
              <a:rPr lang="fr-FR" sz="2000" b="1" dirty="0" err="1"/>
              <a:t>kwihana</a:t>
            </a:r>
            <a:r>
              <a:rPr lang="fr-FR" sz="2000" b="1" dirty="0"/>
              <a:t> </a:t>
            </a:r>
            <a:r>
              <a:rPr lang="fr-FR" sz="2000" b="1" dirty="0" err="1"/>
              <a:t>biciye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muhanuzi</a:t>
            </a:r>
            <a:r>
              <a:rPr lang="fr-FR" sz="2000" b="1" dirty="0"/>
              <a:t> </a:t>
            </a:r>
            <a:r>
              <a:rPr lang="fr-FR" sz="2000" b="1" dirty="0" err="1"/>
              <a:t>w’umunyamakenga</a:t>
            </a:r>
            <a:r>
              <a:rPr lang="fr-FR" sz="2000" b="1" dirty="0"/>
              <a:t>, maze </a:t>
            </a:r>
            <a:r>
              <a:rPr lang="fr-FR" sz="2000" b="1" dirty="0" err="1"/>
              <a:t>irakizwa</a:t>
            </a:r>
            <a:r>
              <a:rPr lang="fr-FR" sz="2000" b="1" dirty="0"/>
              <a:t> </a:t>
            </a:r>
            <a:r>
              <a:rPr lang="fr-FR" sz="2000" b="1" dirty="0" err="1"/>
              <a:t>agatikizo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94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E7A4F8-0290-3BBF-1371-9A87E33F4499}"/>
              </a:ext>
            </a:extLst>
          </p:cNvPr>
          <p:cNvSpPr txBox="1"/>
          <p:nvPr/>
        </p:nvSpPr>
        <p:spPr>
          <a:xfrm>
            <a:off x="3005847" y="1331418"/>
            <a:ext cx="68610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rgbClr val="C89800"/>
                  </a:fgClr>
                  <a:bgClr>
                    <a:srgbClr val="FFF2C9"/>
                  </a:bgClr>
                </a:pattFill>
                <a:effectLst>
                  <a:glow rad="50800">
                    <a:schemeClr val="accent6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AMASHUSHO YA </a:t>
            </a:r>
          </a:p>
          <a:p>
            <a:pPr algn="ctr"/>
            <a:r>
              <a:rPr lang="fr-FR" sz="80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rgbClr val="C89800"/>
                  </a:fgClr>
                  <a:bgClr>
                    <a:srgbClr val="FFF2C9"/>
                  </a:bgClr>
                </a:pattFill>
                <a:effectLst>
                  <a:glow rad="50800">
                    <a:schemeClr val="accent6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NINEWE </a:t>
            </a:r>
            <a:endParaRPr lang="en" sz="80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rgbClr val="C89800"/>
                </a:fgClr>
                <a:bgClr>
                  <a:srgbClr val="FFF2C9"/>
                </a:bgClr>
              </a:pattFill>
              <a:effectLst>
                <a:glow rad="50800">
                  <a:schemeClr val="accent6">
                    <a:lumMod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3D537E2-C719-9988-FE9D-7568106AABD9}"/>
              </a:ext>
            </a:extLst>
          </p:cNvPr>
          <p:cNvSpPr/>
          <p:nvPr/>
        </p:nvSpPr>
        <p:spPr>
          <a:xfrm>
            <a:off x="544749" y="437745"/>
            <a:ext cx="1994170" cy="1974715"/>
          </a:xfrm>
          <a:custGeom>
            <a:avLst/>
            <a:gdLst>
              <a:gd name="connsiteX0" fmla="*/ 0 w 1994170"/>
              <a:gd name="connsiteY0" fmla="*/ 1974715 h 1974715"/>
              <a:gd name="connsiteX1" fmla="*/ 1994170 w 1994170"/>
              <a:gd name="connsiteY1" fmla="*/ 1974715 h 1974715"/>
              <a:gd name="connsiteX2" fmla="*/ 1994170 w 1994170"/>
              <a:gd name="connsiteY2" fmla="*/ 0 h 1974715"/>
              <a:gd name="connsiteX3" fmla="*/ 1352145 w 1994170"/>
              <a:gd name="connsiteY3" fmla="*/ 0 h 1974715"/>
              <a:gd name="connsiteX4" fmla="*/ 9728 w 1994170"/>
              <a:gd name="connsiteY4" fmla="*/ 1284051 h 1974715"/>
              <a:gd name="connsiteX5" fmla="*/ 0 w 1994170"/>
              <a:gd name="connsiteY5" fmla="*/ 1974715 h 197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170" h="1974715">
                <a:moveTo>
                  <a:pt x="0" y="1974715"/>
                </a:moveTo>
                <a:lnTo>
                  <a:pt x="1994170" y="1974715"/>
                </a:lnTo>
                <a:lnTo>
                  <a:pt x="1994170" y="0"/>
                </a:lnTo>
                <a:lnTo>
                  <a:pt x="1352145" y="0"/>
                </a:lnTo>
                <a:lnTo>
                  <a:pt x="9728" y="1284051"/>
                </a:lnTo>
                <a:lnTo>
                  <a:pt x="0" y="1974715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31" r="-2003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A6CBB4AA-BBB3-5E70-A200-4AAD464111BF}"/>
              </a:ext>
            </a:extLst>
          </p:cNvPr>
          <p:cNvSpPr/>
          <p:nvPr/>
        </p:nvSpPr>
        <p:spPr>
          <a:xfrm rot="10800000">
            <a:off x="9617412" y="4376970"/>
            <a:ext cx="1994170" cy="1974715"/>
          </a:xfrm>
          <a:custGeom>
            <a:avLst/>
            <a:gdLst>
              <a:gd name="connsiteX0" fmla="*/ 0 w 1994170"/>
              <a:gd name="connsiteY0" fmla="*/ 1974715 h 1974715"/>
              <a:gd name="connsiteX1" fmla="*/ 1994170 w 1994170"/>
              <a:gd name="connsiteY1" fmla="*/ 1974715 h 1974715"/>
              <a:gd name="connsiteX2" fmla="*/ 1994170 w 1994170"/>
              <a:gd name="connsiteY2" fmla="*/ 0 h 1974715"/>
              <a:gd name="connsiteX3" fmla="*/ 1352145 w 1994170"/>
              <a:gd name="connsiteY3" fmla="*/ 0 h 1974715"/>
              <a:gd name="connsiteX4" fmla="*/ 9728 w 1994170"/>
              <a:gd name="connsiteY4" fmla="*/ 1284051 h 1974715"/>
              <a:gd name="connsiteX5" fmla="*/ 0 w 1994170"/>
              <a:gd name="connsiteY5" fmla="*/ 1974715 h 197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170" h="1974715">
                <a:moveTo>
                  <a:pt x="0" y="1974715"/>
                </a:moveTo>
                <a:lnTo>
                  <a:pt x="1994170" y="1974715"/>
                </a:lnTo>
                <a:lnTo>
                  <a:pt x="1994170" y="0"/>
                </a:lnTo>
                <a:lnTo>
                  <a:pt x="1352145" y="0"/>
                </a:lnTo>
                <a:lnTo>
                  <a:pt x="9728" y="1284051"/>
                </a:lnTo>
                <a:lnTo>
                  <a:pt x="0" y="1974715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5E6C35C-E013-B169-924C-B8BE89702689}"/>
              </a:ext>
            </a:extLst>
          </p:cNvPr>
          <p:cNvSpPr/>
          <p:nvPr/>
        </p:nvSpPr>
        <p:spPr>
          <a:xfrm>
            <a:off x="8920265" y="398834"/>
            <a:ext cx="2675106" cy="1468877"/>
          </a:xfrm>
          <a:custGeom>
            <a:avLst/>
            <a:gdLst>
              <a:gd name="connsiteX0" fmla="*/ 2675106 w 2675106"/>
              <a:gd name="connsiteY0" fmla="*/ 0 h 1468877"/>
              <a:gd name="connsiteX1" fmla="*/ 2675106 w 2675106"/>
              <a:gd name="connsiteY1" fmla="*/ 1468877 h 1468877"/>
              <a:gd name="connsiteX2" fmla="*/ 1682885 w 2675106"/>
              <a:gd name="connsiteY2" fmla="*/ 1468877 h 1468877"/>
              <a:gd name="connsiteX3" fmla="*/ 0 w 2675106"/>
              <a:gd name="connsiteY3" fmla="*/ 447472 h 1468877"/>
              <a:gd name="connsiteX4" fmla="*/ 0 w 2675106"/>
              <a:gd name="connsiteY4" fmla="*/ 0 h 1468877"/>
              <a:gd name="connsiteX5" fmla="*/ 2675106 w 2675106"/>
              <a:gd name="connsiteY5" fmla="*/ 0 h 14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106" h="1468877">
                <a:moveTo>
                  <a:pt x="2675106" y="0"/>
                </a:moveTo>
                <a:lnTo>
                  <a:pt x="2675106" y="1468877"/>
                </a:lnTo>
                <a:lnTo>
                  <a:pt x="1682885" y="1468877"/>
                </a:lnTo>
                <a:lnTo>
                  <a:pt x="0" y="447472"/>
                </a:lnTo>
                <a:lnTo>
                  <a:pt x="0" y="0"/>
                </a:lnTo>
                <a:lnTo>
                  <a:pt x="2675106" y="0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13916BE3-267E-6472-1580-FEC9D55C279B}"/>
              </a:ext>
            </a:extLst>
          </p:cNvPr>
          <p:cNvSpPr/>
          <p:nvPr/>
        </p:nvSpPr>
        <p:spPr>
          <a:xfrm rot="10800000">
            <a:off x="505837" y="4776281"/>
            <a:ext cx="2859933" cy="1660185"/>
          </a:xfrm>
          <a:custGeom>
            <a:avLst/>
            <a:gdLst>
              <a:gd name="connsiteX0" fmla="*/ 2675106 w 2675106"/>
              <a:gd name="connsiteY0" fmla="*/ 0 h 1468877"/>
              <a:gd name="connsiteX1" fmla="*/ 2675106 w 2675106"/>
              <a:gd name="connsiteY1" fmla="*/ 1468877 h 1468877"/>
              <a:gd name="connsiteX2" fmla="*/ 1682885 w 2675106"/>
              <a:gd name="connsiteY2" fmla="*/ 1468877 h 1468877"/>
              <a:gd name="connsiteX3" fmla="*/ 0 w 2675106"/>
              <a:gd name="connsiteY3" fmla="*/ 447472 h 1468877"/>
              <a:gd name="connsiteX4" fmla="*/ 0 w 2675106"/>
              <a:gd name="connsiteY4" fmla="*/ 0 h 1468877"/>
              <a:gd name="connsiteX5" fmla="*/ 2675106 w 2675106"/>
              <a:gd name="connsiteY5" fmla="*/ 0 h 1468877"/>
              <a:gd name="connsiteX0" fmla="*/ 2675106 w 2675106"/>
              <a:gd name="connsiteY0" fmla="*/ 0 h 1468877"/>
              <a:gd name="connsiteX1" fmla="*/ 2675106 w 2675106"/>
              <a:gd name="connsiteY1" fmla="*/ 1468877 h 1468877"/>
              <a:gd name="connsiteX2" fmla="*/ 1682885 w 2675106"/>
              <a:gd name="connsiteY2" fmla="*/ 1468877 h 1468877"/>
              <a:gd name="connsiteX3" fmla="*/ 9098 w 2675106"/>
              <a:gd name="connsiteY3" fmla="*/ 473292 h 1468877"/>
              <a:gd name="connsiteX4" fmla="*/ 0 w 2675106"/>
              <a:gd name="connsiteY4" fmla="*/ 0 h 1468877"/>
              <a:gd name="connsiteX5" fmla="*/ 2675106 w 2675106"/>
              <a:gd name="connsiteY5" fmla="*/ 0 h 14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106" h="1468877">
                <a:moveTo>
                  <a:pt x="2675106" y="0"/>
                </a:moveTo>
                <a:lnTo>
                  <a:pt x="2675106" y="1468877"/>
                </a:lnTo>
                <a:lnTo>
                  <a:pt x="1682885" y="1468877"/>
                </a:lnTo>
                <a:lnTo>
                  <a:pt x="9098" y="473292"/>
                </a:lnTo>
                <a:lnTo>
                  <a:pt x="0" y="0"/>
                </a:lnTo>
                <a:lnTo>
                  <a:pt x="2675106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634A10-B044-08AA-985C-211F1F4B5FCC}"/>
              </a:ext>
            </a:extLst>
          </p:cNvPr>
          <p:cNvSpPr txBox="1"/>
          <p:nvPr/>
        </p:nvSpPr>
        <p:spPr>
          <a:xfrm>
            <a:off x="0" y="0"/>
            <a:ext cx="69731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</a:rPr>
              <a:t>INTUMWA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9A64FB-0B38-4FD2-B30D-3A8902DB1F80}"/>
              </a:ext>
            </a:extLst>
          </p:cNvPr>
          <p:cNvSpPr txBox="1"/>
          <p:nvPr/>
        </p:nvSpPr>
        <p:spPr>
          <a:xfrm>
            <a:off x="1" y="653147"/>
            <a:ext cx="701992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Nk'uko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Yona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yabaye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ikimenyetso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Banyaninewe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k'Umwana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w'umuntu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azoba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b'iki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gihe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Luk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11:30)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08827D-C08F-20A0-99EB-3B0A49F6C6A3}"/>
              </a:ext>
            </a:extLst>
          </p:cNvPr>
          <p:cNvSpPr txBox="1"/>
          <p:nvPr/>
        </p:nvSpPr>
        <p:spPr>
          <a:xfrm>
            <a:off x="200024" y="1317813"/>
            <a:ext cx="681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yagereranije</a:t>
            </a:r>
            <a:r>
              <a:rPr lang="fr-FR" sz="2000" b="1" dirty="0"/>
              <a:t>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yaciyemwo</a:t>
            </a:r>
            <a:r>
              <a:rPr lang="fr-FR" sz="2000" b="1" dirty="0"/>
              <a:t> n’</a:t>
            </a:r>
            <a:r>
              <a:rPr lang="fr-FR" sz="2000" b="1" dirty="0" err="1"/>
              <a:t>ivya</a:t>
            </a:r>
            <a:r>
              <a:rPr lang="fr-FR" sz="2000" b="1" dirty="0"/>
              <a:t> Yona, </a:t>
            </a:r>
            <a:r>
              <a:rPr lang="fr-FR" sz="2000" b="1" dirty="0" err="1"/>
              <a:t>naho</a:t>
            </a:r>
            <a:r>
              <a:rPr lang="fr-FR" sz="2000" b="1" dirty="0"/>
              <a:t> </a:t>
            </a:r>
            <a:r>
              <a:rPr lang="fr-FR" sz="2000" b="1" dirty="0" err="1"/>
              <a:t>nyene</a:t>
            </a:r>
            <a:r>
              <a:rPr lang="fr-FR" sz="2000" b="1" dirty="0"/>
              <a:t> </a:t>
            </a:r>
            <a:r>
              <a:rPr lang="fr-FR" sz="2000" b="1" dirty="0" err="1"/>
              <a:t>hari</a:t>
            </a:r>
            <a:r>
              <a:rPr lang="fr-FR" sz="2000" b="1" dirty="0"/>
              <a:t> </a:t>
            </a:r>
            <a:r>
              <a:rPr lang="fr-FR" sz="2000" b="1" dirty="0" err="1"/>
              <a:t>itandukaniro</a:t>
            </a:r>
            <a:r>
              <a:rPr lang="fr-FR" sz="2000" b="1" dirty="0"/>
              <a:t> </a:t>
            </a:r>
            <a:r>
              <a:rPr lang="fr-FR" sz="2000" b="1" dirty="0" err="1"/>
              <a:t>rigaragara</a:t>
            </a:r>
            <a:r>
              <a:rPr lang="fr-FR" sz="2000" b="1" dirty="0"/>
              <a:t> (Mt. 12, 40-41).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5EB3990-EF45-EA83-F714-15960BF09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903216"/>
              </p:ext>
            </p:extLst>
          </p:nvPr>
        </p:nvGraphicFramePr>
        <p:xfrm>
          <a:off x="200026" y="2025699"/>
          <a:ext cx="5810250" cy="283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CA644FF-6031-FA89-13D8-D4169E9E5725}"/>
              </a:ext>
            </a:extLst>
          </p:cNvPr>
          <p:cNvSpPr txBox="1"/>
          <p:nvPr/>
        </p:nvSpPr>
        <p:spPr>
          <a:xfrm>
            <a:off x="3718299" y="4489161"/>
            <a:ext cx="333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Hariho</a:t>
            </a:r>
            <a:r>
              <a:rPr lang="fr-FR" sz="2000" b="1" dirty="0"/>
              <a:t>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ibintu</a:t>
            </a:r>
            <a:r>
              <a:rPr lang="fr-FR" sz="2000" b="1" dirty="0"/>
              <a:t> </a:t>
            </a:r>
            <a:r>
              <a:rPr lang="fr-FR" sz="2000" b="1" dirty="0" err="1"/>
              <a:t>bigaragara</a:t>
            </a:r>
            <a:r>
              <a:rPr lang="fr-FR" sz="2000" b="1" dirty="0"/>
              <a:t> bisa n’</a:t>
            </a:r>
            <a:r>
              <a:rPr lang="fr-FR" sz="2000" b="1" dirty="0" err="1"/>
              <a:t>ivyo</a:t>
            </a:r>
            <a:r>
              <a:rPr lang="fr-FR" sz="2000" b="1" dirty="0"/>
              <a:t> Yona </a:t>
            </a:r>
            <a:r>
              <a:rPr lang="fr-FR" sz="2000" b="1" dirty="0" err="1"/>
              <a:t>yaciyemwo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n’</a:t>
            </a:r>
            <a:r>
              <a:rPr lang="fr-FR" sz="2000" b="1" dirty="0" err="1"/>
              <a:t>ivyo</a:t>
            </a:r>
            <a:r>
              <a:rPr lang="fr-FR" sz="2000" b="1" dirty="0"/>
              <a:t> mu </a:t>
            </a:r>
            <a:r>
              <a:rPr lang="fr-FR" sz="2000" b="1" dirty="0" err="1"/>
              <a:t>bihe</a:t>
            </a:r>
            <a:r>
              <a:rPr lang="fr-FR" sz="2000" b="1" dirty="0"/>
              <a:t> </a:t>
            </a:r>
            <a:r>
              <a:rPr lang="fr-FR" sz="2000" b="1" dirty="0" err="1"/>
              <a:t>vy’iherezo</a:t>
            </a:r>
            <a:r>
              <a:rPr lang="fr-F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7D0BFD-2FDF-2CE5-A840-E08A8FAA1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653631"/>
              </p:ext>
            </p:extLst>
          </p:nvPr>
        </p:nvGraphicFramePr>
        <p:xfrm>
          <a:off x="7019923" y="115503"/>
          <a:ext cx="5087555" cy="669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A45F9AC-37BE-8A6E-DD93-35DFCE92FFC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4580066"/>
            <a:ext cx="1590675" cy="215586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289728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cocina, grande, oveja, parado&#10;&#10;El contenido generado por IA puede ser incorrecto.">
            <a:extLst>
              <a:ext uri="{FF2B5EF4-FFF2-40B4-BE49-F238E27FC236}">
                <a16:creationId xmlns:a16="http://schemas.microsoft.com/office/drawing/2014/main" id="{8F655567-7B46-DFEB-2FC4-949944172AE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5173" y="4580065"/>
            <a:ext cx="1806702" cy="2155864"/>
          </a:xfrm>
          <a:prstGeom prst="round2DiagRect">
            <a:avLst>
              <a:gd name="adj1" fmla="val 0"/>
              <a:gd name="adj2" fmla="val 11188"/>
            </a:avLst>
          </a:prstGeom>
          <a:ln w="28575" cap="sq">
            <a:solidFill>
              <a:srgbClr val="CE97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agua, cerca, perro, gato&#10;&#10;El contenido generado por IA puede ser incorrecto.">
            <a:extLst>
              <a:ext uri="{FF2B5EF4-FFF2-40B4-BE49-F238E27FC236}">
                <a16:creationId xmlns:a16="http://schemas.microsoft.com/office/drawing/2014/main" id="{C937F913-F925-FCD5-CEC6-3FDBA3B1A7B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536" y="5794981"/>
            <a:ext cx="3214690" cy="940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18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4B111-8FAE-4242-9019-9D1AB40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9C74B111-8FAE-4242-9019-9D1AB40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9C74B111-8FAE-4242-9019-9D1AB40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9C74B111-8FAE-4242-9019-9D1AB40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9C74B111-8FAE-4242-9019-9D1AB4021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7950EC-A913-4BF3-84B7-E12F96D7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77950EC-A913-4BF3-84B7-E12F96D7E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30C68F-D506-4DE1-B798-25BB9C789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F930C68F-D506-4DE1-B798-25BB9C789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2CDBB6-234D-498F-9FC1-7C1DC977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A12CDBB6-234D-498F-9FC1-7C1DC977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A12CDBB6-234D-498F-9FC1-7C1DC977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A12CDBB6-234D-498F-9FC1-7C1DC977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A12CDBB6-234D-498F-9FC1-7C1DC9776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5255BA-36E1-4E47-9AF5-EDD11B9B2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215255BA-36E1-4E47-9AF5-EDD11B9B2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D8F1CF-8644-4D0F-B4B4-18A6A8D7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7D8F1CF-8644-4D0F-B4B4-18A6A8D73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CBB69-7CB4-413E-B05F-9210A53A4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31CBB69-7CB4-413E-B05F-9210A53A4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131CBB69-7CB4-413E-B05F-9210A53A4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131CBB69-7CB4-413E-B05F-9210A53A4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67E751-EA0B-40CB-A29A-DA9589A2A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F167E751-EA0B-40CB-A29A-DA9589A2A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F167E751-EA0B-40CB-A29A-DA9589A2A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F167E751-EA0B-40CB-A29A-DA9589A2A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5044FE-E52E-4538-BDFD-5C3ADA371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2A5044FE-E52E-4538-BDFD-5C3ADA371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040C-64B2-4FC8-A352-811CD878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DF4040C-64B2-4FC8-A352-811CD878B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862891-D71F-4FEA-9F32-D8FE6AF85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A862891-D71F-4FEA-9F32-D8FE6AF85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0C11B-9911-467C-B7DB-9A810E91B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3640C11B-9911-467C-B7DB-9A810E91B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92DA7-9D1B-4CC3-A8E6-0A531D0E8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7C692DA7-9D1B-4CC3-A8E6-0A531D0E8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9D634-6363-4FD0-BEA7-012D3F45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259D634-6363-4FD0-BEA7-012D3F45D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 build="p"/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B0037F5F-5563-2A5B-3DD0-17C1FFE31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60AE8E-86CB-CDE9-33F2-69AAC3C6866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INYISHU KU BUTUMWA</a:t>
            </a:r>
            <a:endParaRPr lang="en" sz="44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760264-C0A5-2D36-ECF0-6E9CF28FC45A}"/>
              </a:ext>
            </a:extLst>
          </p:cNvPr>
          <p:cNvSpPr txBox="1"/>
          <p:nvPr/>
        </p:nvSpPr>
        <p:spPr>
          <a:xfrm>
            <a:off x="2" y="626566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Abagabo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b'i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Ninewe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bazovana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n'ab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uru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runganwe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w'amateka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babatsindishe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bihannye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bumviye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ubutumwa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buvuzwe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raba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uruta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Matayo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12:41)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BA9C7B-633A-1592-CEC6-47C360DEC47F}"/>
              </a:ext>
            </a:extLst>
          </p:cNvPr>
          <p:cNvSpPr txBox="1"/>
          <p:nvPr/>
        </p:nvSpPr>
        <p:spPr>
          <a:xfrm>
            <a:off x="228599" y="1470852"/>
            <a:ext cx="6028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Igitabo</a:t>
            </a:r>
            <a:r>
              <a:rPr lang="fr-FR" sz="2000" b="1" dirty="0"/>
              <a:t> ca Yona </a:t>
            </a:r>
            <a:r>
              <a:rPr lang="fr-FR" sz="2000" b="1" dirty="0" err="1"/>
              <a:t>kiduha</a:t>
            </a:r>
            <a:r>
              <a:rPr lang="fr-FR" sz="2000" b="1" dirty="0"/>
              <a:t> </a:t>
            </a:r>
            <a:r>
              <a:rPr lang="fr-FR" sz="2000" b="1" dirty="0" err="1"/>
              <a:t>gusa</a:t>
            </a:r>
            <a:r>
              <a:rPr lang="fr-FR" sz="2000" b="1" dirty="0"/>
              <a:t> </a:t>
            </a:r>
            <a:r>
              <a:rPr lang="fr-FR" sz="2000" b="1" dirty="0" err="1"/>
              <a:t>incamake</a:t>
            </a:r>
            <a:r>
              <a:rPr lang="fr-FR" sz="2000" b="1" dirty="0"/>
              <a:t> y’</a:t>
            </a:r>
            <a:r>
              <a:rPr lang="fr-FR" sz="2000" b="1" dirty="0" err="1"/>
              <a:t>ubutumwa</a:t>
            </a:r>
            <a:r>
              <a:rPr lang="fr-FR" sz="2000" b="1" dirty="0"/>
              <a:t> </a:t>
            </a:r>
            <a:r>
              <a:rPr lang="fr-FR" sz="2000" b="1" dirty="0" err="1"/>
              <a:t>bwarungitswe</a:t>
            </a:r>
            <a:r>
              <a:rPr lang="fr-FR" sz="2000" b="1" dirty="0"/>
              <a:t> i </a:t>
            </a:r>
            <a:r>
              <a:rPr lang="fr-FR" sz="2000" b="1" dirty="0" err="1"/>
              <a:t>Ninewe</a:t>
            </a:r>
            <a:r>
              <a:rPr lang="fr-FR" sz="2000" b="1" dirty="0"/>
              <a:t>:</a:t>
            </a:r>
            <a:r>
              <a:rPr lang="en" sz="2000" b="1" dirty="0"/>
              <a:t> “</a:t>
            </a:r>
            <a:r>
              <a:rPr lang="en-US" sz="2000" b="1" dirty="0" err="1"/>
              <a:t>Hasigaye</a:t>
            </a:r>
            <a:r>
              <a:rPr lang="en-US" sz="2000" b="1" dirty="0"/>
              <a:t> </a:t>
            </a:r>
            <a:r>
              <a:rPr lang="en-US" sz="2000" b="1" dirty="0" err="1"/>
              <a:t>imisi</a:t>
            </a:r>
            <a:r>
              <a:rPr lang="en-US" sz="2000" b="1" dirty="0"/>
              <a:t> </a:t>
            </a:r>
            <a:r>
              <a:rPr lang="en-US" sz="2000" b="1" dirty="0" err="1"/>
              <a:t>mirongo</a:t>
            </a:r>
            <a:r>
              <a:rPr lang="en-US" sz="2000" b="1" dirty="0"/>
              <a:t> </a:t>
            </a:r>
            <a:r>
              <a:rPr lang="en-US" sz="2000" b="1" dirty="0" err="1"/>
              <a:t>ine</a:t>
            </a:r>
            <a:r>
              <a:rPr lang="en-US" sz="2000" b="1" dirty="0"/>
              <a:t>, </a:t>
            </a:r>
            <a:r>
              <a:rPr lang="en-US" sz="2000" b="1" dirty="0" err="1"/>
              <a:t>Ninewe</a:t>
            </a:r>
            <a:r>
              <a:rPr lang="en-US" sz="2000" b="1" dirty="0"/>
              <a:t> </a:t>
            </a:r>
            <a:r>
              <a:rPr lang="en-US" sz="2000" b="1" dirty="0" err="1"/>
              <a:t>hagakomvomvorwa</a:t>
            </a:r>
            <a:r>
              <a:rPr lang="en" sz="2000" b="1" dirty="0"/>
              <a:t>” (</a:t>
            </a:r>
            <a:r>
              <a:rPr lang="fr-FR" sz="2000" b="1" dirty="0"/>
              <a:t>Yona</a:t>
            </a:r>
            <a:r>
              <a:rPr lang="en" sz="2000" b="1" dirty="0"/>
              <a:t> 3:4).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ukuntu</a:t>
            </a:r>
            <a:r>
              <a:rPr lang="fr-FR" sz="2000" b="1" dirty="0"/>
              <a:t> </a:t>
            </a:r>
            <a:r>
              <a:rPr lang="fr-FR" sz="2000" b="1" dirty="0" err="1"/>
              <a:t>Abanyaninewe</a:t>
            </a:r>
            <a:r>
              <a:rPr lang="fr-FR" sz="2000" b="1" dirty="0"/>
              <a:t> </a:t>
            </a:r>
            <a:r>
              <a:rPr lang="fr-FR" sz="2000" b="1" dirty="0" err="1"/>
              <a:t>bavyakiriye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n’</a:t>
            </a:r>
            <a:r>
              <a:rPr lang="fr-FR" sz="2000" b="1" dirty="0" err="1"/>
              <a:t>uko</a:t>
            </a:r>
            <a:r>
              <a:rPr lang="fr-FR" sz="2000" b="1" dirty="0"/>
              <a:t> Yona </a:t>
            </a:r>
            <a:r>
              <a:rPr lang="fr-FR" sz="2000" b="1" dirty="0" err="1"/>
              <a:t>ubwiwe</a:t>
            </a:r>
            <a:r>
              <a:rPr lang="fr-FR" sz="2000" b="1" dirty="0"/>
              <a:t> </a:t>
            </a:r>
            <a:r>
              <a:rPr lang="fr-FR" sz="2000" b="1" dirty="0" err="1"/>
              <a:t>yavyifashemwo</a:t>
            </a:r>
            <a:r>
              <a:rPr lang="fr-FR" sz="2000" b="1" dirty="0"/>
              <a:t>, </a:t>
            </a:r>
            <a:r>
              <a:rPr lang="fr-FR" sz="2000" b="1" dirty="0" err="1"/>
              <a:t>vyose</a:t>
            </a:r>
            <a:r>
              <a:rPr lang="fr-FR" sz="2000" b="1" dirty="0"/>
              <a:t> </a:t>
            </a:r>
            <a:r>
              <a:rPr lang="fr-FR" sz="2000" b="1" dirty="0" err="1"/>
              <a:t>vyerekana</a:t>
            </a:r>
            <a:r>
              <a:rPr lang="fr-FR" sz="2000" b="1" dirty="0"/>
              <a:t> ko </a:t>
            </a:r>
            <a:r>
              <a:rPr lang="fr-FR" sz="2000" b="1" dirty="0" err="1"/>
              <a:t>vyarimwo</a:t>
            </a:r>
            <a:r>
              <a:rPr lang="fr-FR" sz="2000" b="1" dirty="0"/>
              <a:t> n’</a:t>
            </a:r>
            <a:r>
              <a:rPr lang="fr-FR" sz="2000" b="1" dirty="0" err="1"/>
              <a:t>ubushobozi</a:t>
            </a:r>
            <a:r>
              <a:rPr lang="fr-FR" sz="2000" b="1" dirty="0"/>
              <a:t> </a:t>
            </a:r>
            <a:r>
              <a:rPr lang="fr-FR" sz="2000" b="1" dirty="0" err="1"/>
              <a:t>bwo</a:t>
            </a:r>
            <a:r>
              <a:rPr lang="fr-FR" sz="2000" b="1" dirty="0"/>
              <a:t> </a:t>
            </a:r>
            <a:r>
              <a:rPr lang="fr-FR" sz="2000" b="1" dirty="0" err="1"/>
              <a:t>kwirinda</a:t>
            </a:r>
            <a:r>
              <a:rPr lang="fr-FR" sz="2000" b="1" dirty="0"/>
              <a:t> </a:t>
            </a:r>
            <a:r>
              <a:rPr lang="fr-FR" sz="2000" b="1" dirty="0" err="1"/>
              <a:t>ukwo</a:t>
            </a:r>
            <a:r>
              <a:rPr lang="fr-FR" sz="2000" b="1" dirty="0"/>
              <a:t> </a:t>
            </a:r>
            <a:r>
              <a:rPr lang="fr-FR" sz="2000" b="1" dirty="0" err="1"/>
              <a:t>gutikizwa</a:t>
            </a:r>
            <a:r>
              <a:rPr lang="fr-FR" sz="2000" b="1" dirty="0"/>
              <a:t> (Yona 3:9; 4:2).</a:t>
            </a:r>
            <a:endParaRPr lang="en" sz="2000" b="1" dirty="0"/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B335487-5FAF-CB1E-2331-A756637A9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1415671"/>
            <a:ext cx="2784909" cy="2088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45ECC5C-85A0-898C-C46E-655A60332B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085" y="1415671"/>
            <a:ext cx="2784909" cy="2088682"/>
          </a:xfrm>
          <a:prstGeom prst="snip2DiagRect">
            <a:avLst>
              <a:gd name="adj1" fmla="val 16947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a persona hablando por micrófono&#10;&#10;El contenido generado por IA puede ser incorrecto.">
            <a:extLst>
              <a:ext uri="{FF2B5EF4-FFF2-40B4-BE49-F238E27FC236}">
                <a16:creationId xmlns:a16="http://schemas.microsoft.com/office/drawing/2014/main" id="{8967D3CC-671F-B1B3-AB23-33670D4EBE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6" y="3640466"/>
            <a:ext cx="2297228" cy="3065386"/>
          </a:xfrm>
          <a:prstGeom prst="snip2DiagRect">
            <a:avLst>
              <a:gd name="adj1" fmla="val 22256"/>
              <a:gd name="adj2" fmla="val 3935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197A4CA0-F592-F6D4-C542-DEE68E5F8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4309972"/>
            <a:ext cx="2562225" cy="2333625"/>
          </a:xfrm>
          <a:prstGeom prst="snip2DiagRect">
            <a:avLst>
              <a:gd name="adj1" fmla="val 32864"/>
              <a:gd name="adj2" fmla="val 1034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38AA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6D8B3C5-89DE-9107-62DE-2C2349DB15E0}"/>
              </a:ext>
            </a:extLst>
          </p:cNvPr>
          <p:cNvSpPr txBox="1"/>
          <p:nvPr/>
        </p:nvSpPr>
        <p:spPr>
          <a:xfrm>
            <a:off x="2867125" y="4335273"/>
            <a:ext cx="6758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Hazobaho</a:t>
            </a:r>
            <a:r>
              <a:rPr lang="fr-FR" sz="2000" b="1" dirty="0"/>
              <a:t> </a:t>
            </a:r>
            <a:r>
              <a:rPr lang="fr-FR" sz="2000" b="1" dirty="0" err="1"/>
              <a:t>benshi</a:t>
            </a:r>
            <a:r>
              <a:rPr lang="fr-FR" sz="2000" b="1" dirty="0"/>
              <a:t> </a:t>
            </a:r>
            <a:r>
              <a:rPr lang="fr-FR" sz="2000" b="1" dirty="0" err="1"/>
              <a:t>bihana</a:t>
            </a:r>
            <a:r>
              <a:rPr lang="fr-FR" sz="2000" b="1" dirty="0"/>
              <a:t>. 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ugutikizwa</a:t>
            </a:r>
            <a:r>
              <a:rPr lang="fr-FR" sz="2000" b="1" dirty="0"/>
              <a:t> </a:t>
            </a:r>
            <a:r>
              <a:rPr lang="fr-FR" sz="2000" b="1" dirty="0" err="1"/>
              <a:t>kwa</a:t>
            </a:r>
            <a:r>
              <a:rPr lang="fr-FR" sz="2000" b="1" dirty="0"/>
              <a:t> </a:t>
            </a:r>
            <a:r>
              <a:rPr lang="fr-FR" sz="2000" b="1" dirty="0" err="1"/>
              <a:t>nyuma</a:t>
            </a:r>
            <a:r>
              <a:rPr lang="fr-FR" sz="2000" b="1" dirty="0"/>
              <a:t> </a:t>
            </a:r>
            <a:r>
              <a:rPr lang="fr-FR" sz="2000" b="1" dirty="0" err="1"/>
              <a:t>ntigushingiye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ngingo</a:t>
            </a:r>
            <a:r>
              <a:rPr lang="fr-FR" sz="2000" b="1" dirty="0"/>
              <a:t> y'</a:t>
            </a:r>
            <a:r>
              <a:rPr lang="fr-FR" sz="2000" b="1" dirty="0" err="1"/>
              <a:t>urunganwe</a:t>
            </a:r>
            <a:r>
              <a:rPr lang="fr-FR" sz="2000" b="1" dirty="0"/>
              <a:t> </a:t>
            </a:r>
            <a:r>
              <a:rPr lang="fr-FR" sz="2000" b="1" dirty="0" err="1"/>
              <a:t>rumwe</a:t>
            </a:r>
            <a:r>
              <a:rPr lang="fr-FR" sz="2000" b="1" dirty="0"/>
              <a:t>. 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izorandura</a:t>
            </a:r>
            <a:r>
              <a:rPr lang="fr-FR" sz="2000" b="1" dirty="0"/>
              <a:t> ni </a:t>
            </a:r>
            <a:r>
              <a:rPr lang="fr-FR" sz="2000" b="1" dirty="0" err="1"/>
              <a:t>ikibi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32656E-6237-D6CA-51B1-80C150115B74}"/>
              </a:ext>
            </a:extLst>
          </p:cNvPr>
          <p:cNvSpPr txBox="1"/>
          <p:nvPr/>
        </p:nvSpPr>
        <p:spPr>
          <a:xfrm>
            <a:off x="228598" y="3553994"/>
            <a:ext cx="9231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None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nyene</a:t>
            </a:r>
            <a:r>
              <a:rPr lang="fr-FR" sz="2000" b="1" dirty="0"/>
              <a:t> </a:t>
            </a:r>
            <a:r>
              <a:rPr lang="fr-FR" sz="2000" b="1" dirty="0" err="1"/>
              <a:t>vyoshobora</a:t>
            </a:r>
            <a:r>
              <a:rPr lang="fr-FR" sz="2000" b="1" dirty="0"/>
              <a:t> </a:t>
            </a:r>
            <a:r>
              <a:rPr lang="fr-FR" sz="2000" b="1" dirty="0" err="1"/>
              <a:t>gushika</a:t>
            </a:r>
            <a:r>
              <a:rPr lang="fr-FR" sz="2000" b="1" dirty="0"/>
              <a:t> no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butumwa</a:t>
            </a:r>
            <a:r>
              <a:rPr lang="fr-FR" sz="2000" b="1" dirty="0"/>
              <a:t> </a:t>
            </a:r>
            <a:r>
              <a:rPr lang="fr-FR" sz="2000" b="1" dirty="0" err="1"/>
              <a:t>bw’imvura</a:t>
            </a:r>
            <a:r>
              <a:rPr lang="fr-FR" sz="2000" b="1" dirty="0"/>
              <a:t> </a:t>
            </a:r>
            <a:r>
              <a:rPr lang="fr-FR" sz="2000" b="1" dirty="0" err="1"/>
              <a:t>bwa</a:t>
            </a:r>
            <a:r>
              <a:rPr lang="fr-FR" sz="2000" b="1" dirty="0"/>
              <a:t> </a:t>
            </a:r>
            <a:r>
              <a:rPr lang="fr-FR" sz="2000" b="1" dirty="0" err="1"/>
              <a:t>nyuma</a:t>
            </a:r>
            <a:r>
              <a:rPr lang="fr-FR" sz="2000" b="1" dirty="0"/>
              <a:t>?  </a:t>
            </a:r>
            <a:r>
              <a:rPr lang="fr-FR" sz="2000" b="1" dirty="0" err="1"/>
              <a:t>Mbega</a:t>
            </a:r>
            <a:r>
              <a:rPr lang="fr-FR" sz="2000" b="1" dirty="0"/>
              <a:t> </a:t>
            </a:r>
            <a:r>
              <a:rPr lang="fr-FR" sz="2000" b="1" dirty="0" err="1"/>
              <a:t>birashoboka</a:t>
            </a:r>
            <a:r>
              <a:rPr lang="fr-FR" sz="2000" b="1" dirty="0"/>
              <a:t> ko </a:t>
            </a:r>
            <a:r>
              <a:rPr lang="fr-FR" sz="2000" b="1" dirty="0" err="1"/>
              <a:t>umuntu</a:t>
            </a:r>
            <a:r>
              <a:rPr lang="fr-FR" sz="2000" b="1" dirty="0"/>
              <a:t> </a:t>
            </a:r>
            <a:r>
              <a:rPr lang="fr-FR" sz="2000" b="1" dirty="0" err="1"/>
              <a:t>wese</a:t>
            </a:r>
            <a:r>
              <a:rPr lang="fr-FR" sz="2000" b="1" dirty="0"/>
              <a:t> </a:t>
            </a:r>
            <a:r>
              <a:rPr lang="fr-FR" sz="2000" b="1" dirty="0" err="1"/>
              <a:t>yihana</a:t>
            </a:r>
            <a:r>
              <a:rPr lang="fr-FR" sz="2000" b="1" dirty="0"/>
              <a:t>,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ntisambure</a:t>
            </a:r>
            <a:r>
              <a:rPr lang="fr-FR" sz="2000" b="1" dirty="0"/>
              <a:t> </a:t>
            </a:r>
            <a:r>
              <a:rPr lang="fr-FR" sz="2000" b="1" dirty="0" err="1"/>
              <a:t>umubumbe</a:t>
            </a:r>
            <a:r>
              <a:rPr lang="fr-FR" sz="2000" b="1" dirty="0"/>
              <a:t> </a:t>
            </a:r>
            <a:r>
              <a:rPr lang="fr-FR" sz="2000" b="1" dirty="0" err="1"/>
              <a:t>wacu</a:t>
            </a:r>
            <a:r>
              <a:rPr lang="fr-FR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31BE63-84CC-7C8A-B1F0-3007A1E685CB}"/>
              </a:ext>
            </a:extLst>
          </p:cNvPr>
          <p:cNvSpPr txBox="1"/>
          <p:nvPr/>
        </p:nvSpPr>
        <p:spPr>
          <a:xfrm>
            <a:off x="2867124" y="5442329"/>
            <a:ext cx="6758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ubuhanuzi</a:t>
            </a:r>
            <a:r>
              <a:rPr lang="fr-FR" sz="2000" b="1" dirty="0"/>
              <a:t> </a:t>
            </a:r>
            <a:r>
              <a:rPr lang="fr-FR" sz="2000" b="1" dirty="0" err="1"/>
              <a:t>bumenyesha</a:t>
            </a:r>
            <a:r>
              <a:rPr lang="fr-FR" sz="2000" b="1" dirty="0"/>
              <a:t> </a:t>
            </a:r>
            <a:r>
              <a:rPr lang="fr-FR" sz="2000" b="1" dirty="0" err="1"/>
              <a:t>ukuza</a:t>
            </a:r>
            <a:r>
              <a:rPr lang="fr-FR" sz="2000" b="1" dirty="0"/>
              <a:t> </a:t>
            </a:r>
            <a:r>
              <a:rPr lang="fr-FR" sz="2000" b="1" dirty="0" err="1"/>
              <a:t>kw’Umukiza</a:t>
            </a:r>
            <a:r>
              <a:rPr lang="fr-FR" sz="2000" b="1" dirty="0"/>
              <a:t> </a:t>
            </a:r>
            <a:r>
              <a:rPr lang="fr-FR" sz="2000" b="1" dirty="0" err="1"/>
              <a:t>butagira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busaba</a:t>
            </a:r>
            <a:r>
              <a:rPr lang="fr-FR" sz="2000" b="1" dirty="0"/>
              <a:t>,  n'</a:t>
            </a:r>
            <a:r>
              <a:rPr lang="fr-FR" sz="2000" b="1" dirty="0" err="1"/>
              <a:t>ubwerekeye</a:t>
            </a:r>
            <a:r>
              <a:rPr lang="fr-FR" sz="2000" b="1" dirty="0"/>
              <a:t> </a:t>
            </a:r>
            <a:r>
              <a:rPr lang="fr-FR" sz="2000" b="1" dirty="0" err="1"/>
              <a:t>ukurandurwa</a:t>
            </a:r>
            <a:r>
              <a:rPr lang="fr-FR" sz="2000" b="1" dirty="0"/>
              <a:t> </a:t>
            </a:r>
            <a:r>
              <a:rPr lang="fr-FR" sz="2000" b="1" dirty="0" err="1"/>
              <a:t>kw’ikibi</a:t>
            </a:r>
            <a:r>
              <a:rPr lang="fr-FR" sz="2000" b="1" dirty="0"/>
              <a:t> na </a:t>
            </a:r>
            <a:r>
              <a:rPr lang="fr-FR" sz="2000" b="1" dirty="0" err="1"/>
              <a:t>bwo</a:t>
            </a:r>
            <a:r>
              <a:rPr lang="fr-FR" sz="2000" b="1" dirty="0"/>
              <a:t> </a:t>
            </a:r>
            <a:r>
              <a:rPr lang="fr-FR" sz="2000" b="1" dirty="0" err="1"/>
              <a:t>nyene</a:t>
            </a:r>
            <a:r>
              <a:rPr lang="fr-FR" sz="2000" b="1" dirty="0"/>
              <a:t> </a:t>
            </a:r>
            <a:r>
              <a:rPr lang="fr-FR" sz="2000" b="1" dirty="0" err="1"/>
              <a:t>ntibushingiye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vyangombwa</a:t>
            </a:r>
            <a:r>
              <a:rPr lang="fr-FR" sz="2000" b="1" dirty="0"/>
              <a:t> </a:t>
            </a:r>
            <a:r>
              <a:rPr lang="fr-FR" sz="2000" b="1" dirty="0" err="1"/>
              <a:t>vyuzuzwa</a:t>
            </a:r>
            <a:r>
              <a:rPr lang="fr-FR" sz="2000" b="1" dirty="0"/>
              <a:t>.  </a:t>
            </a:r>
            <a:r>
              <a:rPr lang="fr-FR" sz="2000" b="1" dirty="0" err="1"/>
              <a:t>Ikibi</a:t>
            </a:r>
            <a:r>
              <a:rPr lang="fr-FR" sz="2000" b="1" dirty="0"/>
              <a:t> </a:t>
            </a:r>
            <a:r>
              <a:rPr lang="fr-FR" sz="2000" b="1" dirty="0" err="1"/>
              <a:t>gitegerezwa</a:t>
            </a:r>
            <a:r>
              <a:rPr lang="fr-FR" sz="2000" b="1" dirty="0"/>
              <a:t> </a:t>
            </a:r>
            <a:r>
              <a:rPr lang="fr-FR" sz="2000" b="1" dirty="0" err="1"/>
              <a:t>gukurwaho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514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37BC9-467E-1E80-5551-A261957C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A59A56-96CE-624A-C429-23EFC7122418}"/>
              </a:ext>
            </a:extLst>
          </p:cNvPr>
          <p:cNvSpPr txBox="1"/>
          <p:nvPr/>
        </p:nvSpPr>
        <p:spPr>
          <a:xfrm>
            <a:off x="3005847" y="1331418"/>
            <a:ext cx="63327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b="1" spc="30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tx2">
                      <a:lumMod val="60000"/>
                      <a:lumOff val="40000"/>
                    </a:schemeClr>
                  </a:fgClr>
                  <a:bgClr>
                    <a:srgbClr val="D9E6FF"/>
                  </a:bgClr>
                </a:pattFill>
                <a:effectLst>
                  <a:glow rad="50800">
                    <a:schemeClr val="tx2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AMASHUSHO YA BABULONI</a:t>
            </a:r>
            <a:endParaRPr lang="en" sz="8000" b="1" spc="3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pattFill prst="narHorz">
                <a:fgClr>
                  <a:schemeClr val="tx2">
                    <a:lumMod val="60000"/>
                    <a:lumOff val="40000"/>
                  </a:schemeClr>
                </a:fgClr>
                <a:bgClr>
                  <a:srgbClr val="D9E6FF"/>
                </a:bgClr>
              </a:pattFill>
              <a:effectLst>
                <a:glow rad="50800">
                  <a:schemeClr val="tx2"/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5F65A2E4-884E-653B-C7EE-28DD86FBB54C}"/>
              </a:ext>
            </a:extLst>
          </p:cNvPr>
          <p:cNvSpPr/>
          <p:nvPr/>
        </p:nvSpPr>
        <p:spPr>
          <a:xfrm>
            <a:off x="544749" y="437745"/>
            <a:ext cx="1994170" cy="1974715"/>
          </a:xfrm>
          <a:custGeom>
            <a:avLst/>
            <a:gdLst>
              <a:gd name="connsiteX0" fmla="*/ 0 w 1994170"/>
              <a:gd name="connsiteY0" fmla="*/ 1974715 h 1974715"/>
              <a:gd name="connsiteX1" fmla="*/ 1994170 w 1994170"/>
              <a:gd name="connsiteY1" fmla="*/ 1974715 h 1974715"/>
              <a:gd name="connsiteX2" fmla="*/ 1994170 w 1994170"/>
              <a:gd name="connsiteY2" fmla="*/ 0 h 1974715"/>
              <a:gd name="connsiteX3" fmla="*/ 1352145 w 1994170"/>
              <a:gd name="connsiteY3" fmla="*/ 0 h 1974715"/>
              <a:gd name="connsiteX4" fmla="*/ 9728 w 1994170"/>
              <a:gd name="connsiteY4" fmla="*/ 1284051 h 1974715"/>
              <a:gd name="connsiteX5" fmla="*/ 0 w 1994170"/>
              <a:gd name="connsiteY5" fmla="*/ 1974715 h 197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170" h="1974715">
                <a:moveTo>
                  <a:pt x="0" y="1974715"/>
                </a:moveTo>
                <a:lnTo>
                  <a:pt x="1994170" y="1974715"/>
                </a:lnTo>
                <a:lnTo>
                  <a:pt x="1994170" y="0"/>
                </a:lnTo>
                <a:lnTo>
                  <a:pt x="1352145" y="0"/>
                </a:lnTo>
                <a:lnTo>
                  <a:pt x="9728" y="1284051"/>
                </a:lnTo>
                <a:lnTo>
                  <a:pt x="0" y="19747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5E953898-3086-8F9B-BD35-7E03FC26FD34}"/>
              </a:ext>
            </a:extLst>
          </p:cNvPr>
          <p:cNvSpPr/>
          <p:nvPr/>
        </p:nvSpPr>
        <p:spPr>
          <a:xfrm rot="10800000">
            <a:off x="9617412" y="4376970"/>
            <a:ext cx="1994170" cy="1974715"/>
          </a:xfrm>
          <a:custGeom>
            <a:avLst/>
            <a:gdLst>
              <a:gd name="connsiteX0" fmla="*/ 0 w 1994170"/>
              <a:gd name="connsiteY0" fmla="*/ 1974715 h 1974715"/>
              <a:gd name="connsiteX1" fmla="*/ 1994170 w 1994170"/>
              <a:gd name="connsiteY1" fmla="*/ 1974715 h 1974715"/>
              <a:gd name="connsiteX2" fmla="*/ 1994170 w 1994170"/>
              <a:gd name="connsiteY2" fmla="*/ 0 h 1974715"/>
              <a:gd name="connsiteX3" fmla="*/ 1352145 w 1994170"/>
              <a:gd name="connsiteY3" fmla="*/ 0 h 1974715"/>
              <a:gd name="connsiteX4" fmla="*/ 9728 w 1994170"/>
              <a:gd name="connsiteY4" fmla="*/ 1284051 h 1974715"/>
              <a:gd name="connsiteX5" fmla="*/ 0 w 1994170"/>
              <a:gd name="connsiteY5" fmla="*/ 1974715 h 197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170" h="1974715">
                <a:moveTo>
                  <a:pt x="0" y="1974715"/>
                </a:moveTo>
                <a:lnTo>
                  <a:pt x="1994170" y="1974715"/>
                </a:lnTo>
                <a:lnTo>
                  <a:pt x="1994170" y="0"/>
                </a:lnTo>
                <a:lnTo>
                  <a:pt x="1352145" y="0"/>
                </a:lnTo>
                <a:lnTo>
                  <a:pt x="9728" y="1284051"/>
                </a:lnTo>
                <a:lnTo>
                  <a:pt x="0" y="1974715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F01F5577-95AD-0846-4A5B-ECF938F633A2}"/>
              </a:ext>
            </a:extLst>
          </p:cNvPr>
          <p:cNvSpPr/>
          <p:nvPr/>
        </p:nvSpPr>
        <p:spPr>
          <a:xfrm>
            <a:off x="8920265" y="398834"/>
            <a:ext cx="2675106" cy="1468877"/>
          </a:xfrm>
          <a:custGeom>
            <a:avLst/>
            <a:gdLst>
              <a:gd name="connsiteX0" fmla="*/ 2675106 w 2675106"/>
              <a:gd name="connsiteY0" fmla="*/ 0 h 1468877"/>
              <a:gd name="connsiteX1" fmla="*/ 2675106 w 2675106"/>
              <a:gd name="connsiteY1" fmla="*/ 1468877 h 1468877"/>
              <a:gd name="connsiteX2" fmla="*/ 1682885 w 2675106"/>
              <a:gd name="connsiteY2" fmla="*/ 1468877 h 1468877"/>
              <a:gd name="connsiteX3" fmla="*/ 0 w 2675106"/>
              <a:gd name="connsiteY3" fmla="*/ 447472 h 1468877"/>
              <a:gd name="connsiteX4" fmla="*/ 0 w 2675106"/>
              <a:gd name="connsiteY4" fmla="*/ 0 h 1468877"/>
              <a:gd name="connsiteX5" fmla="*/ 2675106 w 2675106"/>
              <a:gd name="connsiteY5" fmla="*/ 0 h 14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106" h="1468877">
                <a:moveTo>
                  <a:pt x="2675106" y="0"/>
                </a:moveTo>
                <a:lnTo>
                  <a:pt x="2675106" y="1468877"/>
                </a:lnTo>
                <a:lnTo>
                  <a:pt x="1682885" y="1468877"/>
                </a:lnTo>
                <a:lnTo>
                  <a:pt x="0" y="447472"/>
                </a:lnTo>
                <a:lnTo>
                  <a:pt x="0" y="0"/>
                </a:lnTo>
                <a:lnTo>
                  <a:pt x="2675106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1F1C659C-6299-446A-6FE3-CA0A7719EBF6}"/>
              </a:ext>
            </a:extLst>
          </p:cNvPr>
          <p:cNvSpPr/>
          <p:nvPr/>
        </p:nvSpPr>
        <p:spPr>
          <a:xfrm rot="10800000">
            <a:off x="505837" y="4776281"/>
            <a:ext cx="2859933" cy="1660185"/>
          </a:xfrm>
          <a:custGeom>
            <a:avLst/>
            <a:gdLst>
              <a:gd name="connsiteX0" fmla="*/ 2675106 w 2675106"/>
              <a:gd name="connsiteY0" fmla="*/ 0 h 1468877"/>
              <a:gd name="connsiteX1" fmla="*/ 2675106 w 2675106"/>
              <a:gd name="connsiteY1" fmla="*/ 1468877 h 1468877"/>
              <a:gd name="connsiteX2" fmla="*/ 1682885 w 2675106"/>
              <a:gd name="connsiteY2" fmla="*/ 1468877 h 1468877"/>
              <a:gd name="connsiteX3" fmla="*/ 0 w 2675106"/>
              <a:gd name="connsiteY3" fmla="*/ 447472 h 1468877"/>
              <a:gd name="connsiteX4" fmla="*/ 0 w 2675106"/>
              <a:gd name="connsiteY4" fmla="*/ 0 h 1468877"/>
              <a:gd name="connsiteX5" fmla="*/ 2675106 w 2675106"/>
              <a:gd name="connsiteY5" fmla="*/ 0 h 1468877"/>
              <a:gd name="connsiteX0" fmla="*/ 2675106 w 2675106"/>
              <a:gd name="connsiteY0" fmla="*/ 0 h 1468877"/>
              <a:gd name="connsiteX1" fmla="*/ 2675106 w 2675106"/>
              <a:gd name="connsiteY1" fmla="*/ 1468877 h 1468877"/>
              <a:gd name="connsiteX2" fmla="*/ 1682885 w 2675106"/>
              <a:gd name="connsiteY2" fmla="*/ 1468877 h 1468877"/>
              <a:gd name="connsiteX3" fmla="*/ 9098 w 2675106"/>
              <a:gd name="connsiteY3" fmla="*/ 473292 h 1468877"/>
              <a:gd name="connsiteX4" fmla="*/ 0 w 2675106"/>
              <a:gd name="connsiteY4" fmla="*/ 0 h 1468877"/>
              <a:gd name="connsiteX5" fmla="*/ 2675106 w 2675106"/>
              <a:gd name="connsiteY5" fmla="*/ 0 h 14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106" h="1468877">
                <a:moveTo>
                  <a:pt x="2675106" y="0"/>
                </a:moveTo>
                <a:lnTo>
                  <a:pt x="2675106" y="1468877"/>
                </a:lnTo>
                <a:lnTo>
                  <a:pt x="1682885" y="1468877"/>
                </a:lnTo>
                <a:lnTo>
                  <a:pt x="9098" y="473292"/>
                </a:lnTo>
                <a:lnTo>
                  <a:pt x="0" y="0"/>
                </a:lnTo>
                <a:lnTo>
                  <a:pt x="2675106" y="0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36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3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4ED8FE9-1F66-9445-10D3-3AF7C7FDA4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7896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1E217A-46E7-031D-8ADD-2DC131436511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fr-FR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IKIBANO GIFISE INGORANE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502AE6-20FD-D045-B2F7-6A4998B463FD}"/>
              </a:ext>
            </a:extLst>
          </p:cNvPr>
          <p:cNvSpPr txBox="1"/>
          <p:nvPr/>
        </p:nvSpPr>
        <p:spPr>
          <a:xfrm>
            <a:off x="0" y="541675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ariko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winantaje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Mwami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Nyen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ijuru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uzanirwa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ibintu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n'abaganwa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n'abamikazi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n'incoreke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z'intoni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mubinyweremw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ibiturire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uhimbaza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imana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z'ifeza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n'iz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izahabu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n'iz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imiringa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n'iz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ivyuma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n'iz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ibiti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n'iz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amabuye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zidashobora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kubona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canke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kwumva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canke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kumenya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arikw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Imana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Rurema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ifise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impwemu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kuboko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kwayo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igaba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inzira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zawe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zose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ntiwayihaye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icubahiro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</a:t>
            </a:r>
            <a:r>
              <a:rPr lang="fr-FR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</a:t>
            </a:r>
            <a:r>
              <a:rPr lang="fr-FR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rgbClr val="3617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B4183A-FA40-3087-4454-FAD30CB1808C}"/>
              </a:ext>
            </a:extLst>
          </p:cNvPr>
          <p:cNvSpPr txBox="1"/>
          <p:nvPr/>
        </p:nvSpPr>
        <p:spPr>
          <a:xfrm>
            <a:off x="247649" y="6048107"/>
            <a:ext cx="816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Ikizokwisungwa</a:t>
            </a:r>
            <a:r>
              <a:rPr lang="fr-FR" sz="2000" b="1" dirty="0"/>
              <a:t> mu </a:t>
            </a:r>
            <a:r>
              <a:rPr lang="fr-FR" sz="2000" b="1" dirty="0" err="1"/>
              <a:t>gukizwa</a:t>
            </a:r>
            <a:r>
              <a:rPr lang="fr-FR" sz="2000" b="1" dirty="0"/>
              <a:t> </a:t>
            </a:r>
            <a:r>
              <a:rPr lang="fr-FR" sz="2000" b="1" dirty="0" err="1"/>
              <a:t>canke</a:t>
            </a:r>
            <a:r>
              <a:rPr lang="fr-FR" sz="2000" b="1" dirty="0"/>
              <a:t> </a:t>
            </a:r>
            <a:r>
              <a:rPr lang="fr-FR" sz="2000" b="1" dirty="0" err="1"/>
              <a:t>gucirwa</a:t>
            </a:r>
            <a:r>
              <a:rPr lang="fr-FR" sz="2000" b="1" dirty="0"/>
              <a:t> </a:t>
            </a:r>
            <a:r>
              <a:rPr lang="fr-FR" sz="2000" b="1" dirty="0" err="1"/>
              <a:t>urubanza</a:t>
            </a:r>
            <a:r>
              <a:rPr lang="fr-FR" sz="2000" b="1" dirty="0"/>
              <a:t> si </a:t>
            </a:r>
            <a:r>
              <a:rPr lang="fr-FR" sz="2000" b="1" dirty="0" err="1"/>
              <a:t>ubumenyi</a:t>
            </a:r>
            <a:r>
              <a:rPr lang="fr-FR" sz="2000" b="1" dirty="0"/>
              <a:t> </a:t>
            </a:r>
            <a:r>
              <a:rPr lang="fr-FR" sz="2000" b="1" dirty="0" err="1"/>
              <a:t>dufise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Mana, </a:t>
            </a:r>
            <a:r>
              <a:rPr lang="fr-FR" sz="2000" b="1" dirty="0" err="1"/>
              <a:t>ahubwo</a:t>
            </a:r>
            <a:r>
              <a:rPr lang="fr-FR" sz="2000" b="1" dirty="0"/>
              <a:t> ni </a:t>
            </a:r>
            <a:r>
              <a:rPr lang="fr-FR" sz="2000" b="1" dirty="0" err="1"/>
              <a:t>inyishu</a:t>
            </a:r>
            <a:r>
              <a:rPr lang="fr-FR" sz="2000" b="1" dirty="0"/>
              <a:t> </a:t>
            </a:r>
            <a:r>
              <a:rPr lang="fr-FR" sz="2000" b="1" dirty="0" err="1"/>
              <a:t>dutanga</a:t>
            </a:r>
            <a:r>
              <a:rPr lang="fr-FR" sz="2000" b="1" dirty="0"/>
              <a:t> </a:t>
            </a:r>
            <a:r>
              <a:rPr lang="fr-FR" sz="2000" b="1" dirty="0" err="1"/>
              <a:t>kuri</a:t>
            </a:r>
            <a:r>
              <a:rPr lang="fr-FR" sz="2000" b="1" dirty="0"/>
              <a:t> </a:t>
            </a: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bumenyi</a:t>
            </a:r>
            <a:r>
              <a:rPr lang="fr-FR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C96F25E-CE6A-4357-25FB-4811F3F2F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130893"/>
              </p:ext>
            </p:extLst>
          </p:nvPr>
        </p:nvGraphicFramePr>
        <p:xfrm>
          <a:off x="247650" y="4361022"/>
          <a:ext cx="8168763" cy="159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D68DD0D-FC69-CC5B-9051-B5E162BB09D6}"/>
              </a:ext>
            </a:extLst>
          </p:cNvPr>
          <p:cNvSpPr txBox="1"/>
          <p:nvPr/>
        </p:nvSpPr>
        <p:spPr>
          <a:xfrm>
            <a:off x="247650" y="1828800"/>
            <a:ext cx="8296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Amaherezo</a:t>
            </a:r>
            <a:r>
              <a:rPr lang="fr-FR" sz="2000" b="1" dirty="0"/>
              <a:t>, </a:t>
            </a:r>
            <a:r>
              <a:rPr lang="fr-FR" sz="2000" b="1" dirty="0" err="1"/>
              <a:t>Ninewe</a:t>
            </a:r>
            <a:r>
              <a:rPr lang="fr-FR" sz="2000" b="1" dirty="0"/>
              <a:t> </a:t>
            </a:r>
            <a:r>
              <a:rPr lang="fr-FR" sz="2000" b="1" dirty="0" err="1"/>
              <a:t>yarasubiye</a:t>
            </a:r>
            <a:r>
              <a:rPr lang="fr-FR" sz="2000" b="1" dirty="0"/>
              <a:t> mu </a:t>
            </a:r>
            <a:r>
              <a:rPr lang="fr-FR" sz="2000" b="1" dirty="0" err="1"/>
              <a:t>vyaha</a:t>
            </a:r>
            <a:r>
              <a:rPr lang="fr-FR" sz="2000" b="1" dirty="0"/>
              <a:t> </a:t>
            </a:r>
            <a:r>
              <a:rPr lang="fr-FR" sz="2000" b="1" dirty="0" err="1"/>
              <a:t>vyayo</a:t>
            </a:r>
            <a:r>
              <a:rPr lang="fr-FR" sz="2000" b="1" dirty="0"/>
              <a:t>, </a:t>
            </a:r>
            <a:r>
              <a:rPr lang="fr-FR" sz="2000" b="1" dirty="0" err="1"/>
              <a:t>iratikizwa</a:t>
            </a:r>
            <a:r>
              <a:rPr lang="fr-FR" sz="2000" b="1" dirty="0"/>
              <a:t> mu </a:t>
            </a:r>
            <a:r>
              <a:rPr lang="fr-FR" sz="2000" b="1" dirty="0" err="1"/>
              <a:t>kwiyunga</a:t>
            </a:r>
            <a:r>
              <a:rPr lang="fr-FR" sz="2000" b="1" dirty="0"/>
              <a:t> n’</a:t>
            </a:r>
            <a:r>
              <a:rPr lang="fr-FR" sz="2000" b="1" dirty="0" err="1"/>
              <a:t>Abamedi</a:t>
            </a:r>
            <a:r>
              <a:rPr lang="fr-FR" sz="2000" b="1" dirty="0"/>
              <a:t> </a:t>
            </a:r>
            <a:r>
              <a:rPr lang="fr-FR" sz="2000" b="1" dirty="0" err="1"/>
              <a:t>hamwe</a:t>
            </a:r>
            <a:r>
              <a:rPr lang="fr-FR" sz="2000" b="1" dirty="0"/>
              <a:t> n’</a:t>
            </a:r>
            <a:r>
              <a:rPr lang="fr-FR" sz="2000" b="1" dirty="0" err="1"/>
              <a:t>Abanyababuloni</a:t>
            </a:r>
            <a:r>
              <a:rPr lang="fr-FR" sz="2000" b="1" dirty="0"/>
              <a:t>.  </a:t>
            </a:r>
            <a:r>
              <a:rPr lang="fr-FR" sz="2000" b="1" dirty="0" err="1"/>
              <a:t>Haciye</a:t>
            </a:r>
            <a:r>
              <a:rPr lang="fr-FR" sz="2000" b="1" dirty="0"/>
              <a:t>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gitoyi</a:t>
            </a:r>
            <a:r>
              <a:rPr lang="fr-FR" sz="2000" b="1" dirty="0"/>
              <a:t>, </a:t>
            </a:r>
            <a:r>
              <a:rPr lang="fr-FR" sz="2000" b="1" dirty="0" err="1"/>
              <a:t>Babuloni</a:t>
            </a:r>
            <a:r>
              <a:rPr lang="fr-FR" sz="2000" b="1" dirty="0"/>
              <a:t> </a:t>
            </a:r>
            <a:r>
              <a:rPr lang="fr-FR" sz="2000" b="1" dirty="0" err="1"/>
              <a:t>yaracitse</a:t>
            </a:r>
            <a:r>
              <a:rPr lang="fr-FR" sz="2000" b="1" dirty="0"/>
              <a:t> </a:t>
            </a:r>
            <a:r>
              <a:rPr lang="fr-FR" sz="2000" b="1" dirty="0" err="1"/>
              <a:t>ubwami</a:t>
            </a:r>
            <a:r>
              <a:rPr lang="fr-FR" sz="2000" b="1" dirty="0"/>
              <a:t> </a:t>
            </a:r>
            <a:r>
              <a:rPr lang="fr-FR" sz="2000" b="1" dirty="0" err="1"/>
              <a:t>bw’isi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 </a:t>
            </a:r>
            <a:r>
              <a:rPr lang="fr-FR" sz="2000" b="1" dirty="0" err="1"/>
              <a:t>butagira</a:t>
            </a:r>
            <a:r>
              <a:rPr lang="fr-FR" sz="2000" b="1" dirty="0"/>
              <a:t> </a:t>
            </a:r>
            <a:r>
              <a:rPr lang="fr-FR" sz="2000" b="1" dirty="0" err="1"/>
              <a:t>aho</a:t>
            </a:r>
            <a:r>
              <a:rPr lang="fr-FR" sz="2000" b="1" dirty="0"/>
              <a:t> </a:t>
            </a:r>
            <a:r>
              <a:rPr lang="fr-FR" sz="2000" b="1" dirty="0" err="1"/>
              <a:t>bugarukira</a:t>
            </a:r>
            <a:r>
              <a:rPr lang="fr-FR" sz="2000" b="1" dirty="0"/>
              <a:t>.  </a:t>
            </a:r>
            <a:r>
              <a:rPr lang="fr-FR" sz="2000" b="1" dirty="0" err="1"/>
              <a:t>Nebukadineza</a:t>
            </a:r>
            <a:r>
              <a:rPr lang="fr-FR" sz="2000" b="1" dirty="0"/>
              <a:t> </a:t>
            </a:r>
            <a:r>
              <a:rPr lang="fr-FR" sz="2000" b="1" dirty="0" err="1"/>
              <a:t>yiyeguriye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araheza</a:t>
            </a:r>
            <a:r>
              <a:rPr lang="fr-FR" sz="2000" b="1" dirty="0"/>
              <a:t> </a:t>
            </a:r>
            <a:r>
              <a:rPr lang="fr-FR" sz="2000" b="1" dirty="0" err="1"/>
              <a:t>aratera</a:t>
            </a:r>
            <a:r>
              <a:rPr lang="fr-FR" sz="2000" b="1" dirty="0"/>
              <a:t> </a:t>
            </a:r>
            <a:r>
              <a:rPr lang="fr-FR" sz="2000" b="1" dirty="0" err="1"/>
              <a:t>imbere</a:t>
            </a:r>
            <a:r>
              <a:rPr lang="fr-FR" sz="2000" b="1" dirty="0"/>
              <a:t>. 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abamukomotseko</a:t>
            </a:r>
            <a:r>
              <a:rPr lang="fr-FR" sz="2000" b="1" dirty="0"/>
              <a:t> </a:t>
            </a:r>
            <a:r>
              <a:rPr lang="fr-FR" sz="2000" b="1" dirty="0" err="1"/>
              <a:t>bari</a:t>
            </a:r>
            <a:r>
              <a:rPr lang="fr-FR" sz="2000" b="1" dirty="0"/>
              <a:t> </a:t>
            </a:r>
            <a:r>
              <a:rPr lang="fr-FR" sz="2000" b="1" dirty="0" err="1"/>
              <a:t>bafise</a:t>
            </a:r>
            <a:r>
              <a:rPr lang="fr-FR" sz="2000" b="1" dirty="0"/>
              <a:t> </a:t>
            </a:r>
            <a:r>
              <a:rPr lang="fr-FR" sz="2000" b="1" dirty="0" err="1"/>
              <a:t>intege</a:t>
            </a:r>
            <a:r>
              <a:rPr lang="fr-FR" sz="2000" b="1" dirty="0"/>
              <a:t> </a:t>
            </a:r>
            <a:r>
              <a:rPr lang="fr-FR" sz="2000" b="1" dirty="0" err="1"/>
              <a:t>nke</a:t>
            </a:r>
            <a:r>
              <a:rPr lang="fr-FR" sz="2000" b="1" dirty="0"/>
              <a:t>, maze </a:t>
            </a:r>
            <a:r>
              <a:rPr lang="fr-FR" sz="2000" b="1" dirty="0" err="1"/>
              <a:t>ubwami</a:t>
            </a:r>
            <a:r>
              <a:rPr lang="fr-FR" sz="2000" b="1" dirty="0"/>
              <a:t> </a:t>
            </a:r>
            <a:r>
              <a:rPr lang="fr-FR" sz="2000" b="1" dirty="0" err="1"/>
              <a:t>burakomvomvorwa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0B05976-E9BC-6C1B-385C-13DABA41E7B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73" b="1448"/>
          <a:stretch>
            <a:fillRect/>
          </a:stretch>
        </p:blipFill>
        <p:spPr>
          <a:xfrm>
            <a:off x="8673186" y="1897626"/>
            <a:ext cx="3352768" cy="48610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DD2730-1861-C347-EAD7-81D260647C96}"/>
              </a:ext>
            </a:extLst>
          </p:cNvPr>
          <p:cNvSpPr txBox="1"/>
          <p:nvPr/>
        </p:nvSpPr>
        <p:spPr>
          <a:xfrm>
            <a:off x="247649" y="3362057"/>
            <a:ext cx="8296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Daniyeli</a:t>
            </a:r>
            <a:r>
              <a:rPr lang="fr-FR" sz="2000" b="1" dirty="0"/>
              <a:t> </a:t>
            </a:r>
            <a:r>
              <a:rPr lang="fr-FR" sz="2000" b="1" dirty="0" err="1"/>
              <a:t>yamwibukije</a:t>
            </a:r>
            <a:r>
              <a:rPr lang="fr-FR" sz="2000" b="1" dirty="0"/>
              <a:t>, </a:t>
            </a:r>
            <a:r>
              <a:rPr lang="fr-FR" sz="2000" b="1" dirty="0" err="1"/>
              <a:t>Belushaza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azi</a:t>
            </a:r>
            <a:r>
              <a:rPr lang="fr-FR" sz="2000" b="1" dirty="0"/>
              <a:t> </a:t>
            </a:r>
            <a:r>
              <a:rPr lang="fr-FR" sz="2000" b="1" dirty="0" err="1"/>
              <a:t>ivyashikiye</a:t>
            </a:r>
            <a:r>
              <a:rPr lang="fr-FR" sz="2000" b="1" dirty="0"/>
              <a:t> </a:t>
            </a:r>
            <a:r>
              <a:rPr lang="fr-FR" sz="2000" b="1" dirty="0" err="1"/>
              <a:t>Nebukadineza</a:t>
            </a:r>
            <a:r>
              <a:rPr lang="fr-FR" sz="2000" b="1" dirty="0"/>
              <a:t>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yararonse</a:t>
            </a:r>
            <a:r>
              <a:rPr lang="fr-FR" sz="2000" b="1" dirty="0"/>
              <a:t> </a:t>
            </a:r>
            <a:r>
              <a:rPr lang="fr-FR" sz="2000" b="1" dirty="0" err="1"/>
              <a:t>akaryo</a:t>
            </a:r>
            <a:r>
              <a:rPr lang="fr-FR" sz="2000" b="1" dirty="0"/>
              <a:t> ko </a:t>
            </a:r>
            <a:r>
              <a:rPr lang="fr-FR" sz="2000" b="1" dirty="0" err="1"/>
              <a:t>kumenya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nawe</a:t>
            </a:r>
            <a:r>
              <a:rPr lang="fr-FR" sz="2000" b="1" dirty="0"/>
              <a:t> </a:t>
            </a:r>
            <a:r>
              <a:rPr lang="fr-FR" sz="2000" b="1" dirty="0" err="1"/>
              <a:t>yabikoze</a:t>
            </a:r>
            <a:r>
              <a:rPr lang="fr-FR" sz="2000" b="1" dirty="0"/>
              <a:t> (Dan. 5:18-23).  </a:t>
            </a:r>
            <a:r>
              <a:rPr lang="fr-FR" sz="2000" b="1" dirty="0" err="1"/>
              <a:t>Ariko</a:t>
            </a:r>
            <a:r>
              <a:rPr lang="fr-FR" sz="2000" b="1" dirty="0"/>
              <a:t>…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875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EA6F3E-4ADC-4CEC-8B16-B149F878C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F7EA6F3E-4ADC-4CEC-8B16-B149F878C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8DA296-FC31-4185-8C9B-363A97B0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438DA296-FC31-4185-8C9B-363A97B0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438DA296-FC31-4185-8C9B-363A97B0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438DA296-FC31-4185-8C9B-363A97B0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438DA296-FC31-4185-8C9B-363A97B0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320B32-88AD-4412-B4CC-E8ACBF317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E7320B32-88AD-4412-B4CC-E8ACBF317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60B303-4DBA-47F5-A0E6-23347BC7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5360B303-4DBA-47F5-A0E6-23347BC7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5360B303-4DBA-47F5-A0E6-23347BC7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5360B303-4DBA-47F5-A0E6-23347BC7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5360B303-4DBA-47F5-A0E6-23347BC7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1D51A1-1917-40E1-9202-E7795D1EC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41D51A1-1917-40E1-9202-E7795D1EC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68D134-42AF-4D5F-A4D9-CE229621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7268D134-42AF-4D5F-A4D9-CE229621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268D134-42AF-4D5F-A4D9-CE229621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268D134-42AF-4D5F-A4D9-CE229621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7268D134-42AF-4D5F-A4D9-CE229621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40CAA8-F340-48EE-BD20-7994E0EEB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8440CAA8-F340-48EE-BD20-7994E0EEB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D928ED1-EB12-1539-87EE-E37AF656C7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943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F2FE0F-AC58-EF58-01EA-E9F357800292}"/>
              </a:ext>
            </a:extLst>
          </p:cNvPr>
          <p:cNvSpPr txBox="1"/>
          <p:nvPr/>
        </p:nvSpPr>
        <p:spPr>
          <a:xfrm>
            <a:off x="0" y="-2949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IHEREZO RITUNGURANYE</a:t>
            </a:r>
            <a:endParaRPr lang="en" sz="4400" b="1" spc="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E2372B-5925-44E4-9563-CE35E76674DA}"/>
              </a:ext>
            </a:extLst>
          </p:cNvPr>
          <p:cNvSpPr txBox="1"/>
          <p:nvPr/>
        </p:nvSpPr>
        <p:spPr>
          <a:xfrm>
            <a:off x="-68826" y="487664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Mbarira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idamba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nti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Kama,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nzokamya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inzuzi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zikujamwo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; 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mvuga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ivya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Kuro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nti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N'umwungere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wanje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azoshitsa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ivyo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ngomba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vyose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nkavuga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ivya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Yerusalemu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nti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Hazokwubakwa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nkabarira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urusengero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nt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Itanguriro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rizoshirwaho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Yesaya</a:t>
            </a:r>
            <a:r>
              <a:rPr lang="en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44:27-28)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134FD3-617D-034E-DE0E-7426E404D5A6}"/>
              </a:ext>
            </a:extLst>
          </p:cNvPr>
          <p:cNvSpPr txBox="1"/>
          <p:nvPr/>
        </p:nvSpPr>
        <p:spPr>
          <a:xfrm>
            <a:off x="6095999" y="1485896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Biciye</a:t>
            </a:r>
            <a:r>
              <a:rPr lang="fr-FR" sz="2000" b="1" dirty="0"/>
              <a:t> </a:t>
            </a:r>
            <a:r>
              <a:rPr lang="fr-FR" sz="2000" b="1" dirty="0" err="1"/>
              <a:t>kuri</a:t>
            </a:r>
            <a:r>
              <a:rPr lang="fr-FR" sz="2000" b="1" dirty="0"/>
              <a:t> </a:t>
            </a:r>
            <a:r>
              <a:rPr lang="fr-FR" sz="2000" b="1" dirty="0" err="1"/>
              <a:t>Yesaya</a:t>
            </a:r>
            <a:r>
              <a:rPr lang="fr-FR" sz="2000" b="1" dirty="0"/>
              <a:t>,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yaramenyesheje</a:t>
            </a:r>
            <a:r>
              <a:rPr lang="fr-FR" sz="2000" b="1" dirty="0"/>
              <a:t> </a:t>
            </a:r>
            <a:r>
              <a:rPr lang="fr-FR" sz="2000" b="1" dirty="0" err="1"/>
              <a:t>ingene</a:t>
            </a:r>
            <a:r>
              <a:rPr lang="fr-FR" sz="2000" b="1" dirty="0"/>
              <a:t> </a:t>
            </a:r>
            <a:r>
              <a:rPr lang="fr-FR" sz="2000" b="1" dirty="0" err="1"/>
              <a:t>Babuloni</a:t>
            </a:r>
            <a:r>
              <a:rPr lang="fr-FR" sz="2000" b="1" dirty="0"/>
              <a:t> </a:t>
            </a:r>
            <a:r>
              <a:rPr lang="fr-FR" sz="2000" b="1" dirty="0" err="1"/>
              <a:t>izokomvomvoka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ikure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fr-FR" sz="2000" b="1" dirty="0"/>
              <a:t> mu </a:t>
            </a:r>
            <a:r>
              <a:rPr lang="fr-FR" sz="2000" b="1" dirty="0" err="1"/>
              <a:t>buja</a:t>
            </a:r>
            <a:r>
              <a:rPr lang="fr-FR" sz="2000" b="1" dirty="0"/>
              <a:t>.  </a:t>
            </a:r>
            <a:r>
              <a:rPr lang="fr-FR" sz="2000" b="1" dirty="0" err="1"/>
              <a:t>Yaranamenyesheje</a:t>
            </a:r>
            <a:r>
              <a:rPr lang="fr-FR" sz="2000" b="1" dirty="0"/>
              <a:t> </a:t>
            </a:r>
            <a:r>
              <a:rPr lang="fr-FR" sz="2000" b="1" dirty="0" err="1"/>
              <a:t>umuntu</a:t>
            </a:r>
            <a:r>
              <a:rPr lang="fr-FR" sz="2000" b="1" dirty="0"/>
              <a:t> </a:t>
            </a:r>
            <a:r>
              <a:rPr lang="fr-FR" sz="2000" b="1" dirty="0" err="1"/>
              <a:t>azoshira</a:t>
            </a:r>
            <a:r>
              <a:rPr lang="fr-FR" sz="2000" b="1" dirty="0"/>
              <a:t> mu </a:t>
            </a:r>
            <a:r>
              <a:rPr lang="fr-FR" sz="2000" b="1" dirty="0" err="1"/>
              <a:t>ngiro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gikorwa</a:t>
            </a:r>
            <a:r>
              <a:rPr lang="fr-FR" sz="2000" b="1" dirty="0"/>
              <a:t> (</a:t>
            </a:r>
            <a:r>
              <a:rPr lang="fr-FR" sz="2000" b="1" dirty="0" err="1"/>
              <a:t>Yes</a:t>
            </a:r>
            <a:r>
              <a:rPr lang="fr-FR" sz="2000" b="1" dirty="0"/>
              <a:t>. 44:27-28).</a:t>
            </a:r>
            <a:endParaRPr lang="en" sz="2000" b="1" dirty="0"/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120DADA6-8519-1827-0188-8235D8817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724" y="1423218"/>
            <a:ext cx="5886450" cy="2938478"/>
          </a:xfrm>
          <a:prstGeom prst="roundRect">
            <a:avLst>
              <a:gd name="adj" fmla="val 83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interior, pastel, tabla, tren&#10;&#10;El contenido generado por IA puede ser incorrecto.">
            <a:extLst>
              <a:ext uri="{FF2B5EF4-FFF2-40B4-BE49-F238E27FC236}">
                <a16:creationId xmlns:a16="http://schemas.microsoft.com/office/drawing/2014/main" id="{CF488783-F3A2-ACED-9119-2A6BDA95FB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" r="13898"/>
          <a:stretch>
            <a:fillRect/>
          </a:stretch>
        </p:blipFill>
        <p:spPr>
          <a:xfrm>
            <a:off x="140724" y="4465933"/>
            <a:ext cx="2629394" cy="2306881"/>
          </a:xfrm>
          <a:prstGeom prst="roundRect">
            <a:avLst>
              <a:gd name="adj" fmla="val 11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1E587D-0EAC-5E14-0EA5-676F9BC11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049" y="4418830"/>
            <a:ext cx="3113753" cy="2306882"/>
          </a:xfrm>
          <a:prstGeom prst="roundRect">
            <a:avLst>
              <a:gd name="adj" fmla="val 11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AD4616D-2D8E-A413-D5B8-BB71E30830E2}"/>
              </a:ext>
            </a:extLst>
          </p:cNvPr>
          <p:cNvSpPr txBox="1"/>
          <p:nvPr/>
        </p:nvSpPr>
        <p:spPr>
          <a:xfrm>
            <a:off x="2859223" y="446961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Icago</a:t>
            </a:r>
            <a:r>
              <a:rPr lang="fr-FR" sz="2000" b="1" dirty="0"/>
              <a:t> ca </a:t>
            </a:r>
            <a:r>
              <a:rPr lang="fr-FR" sz="2000" b="1" dirty="0" err="1"/>
              <a:t>gatandatu</a:t>
            </a:r>
            <a:r>
              <a:rPr lang="fr-FR" sz="2000" b="1" dirty="0"/>
              <a:t> ca </a:t>
            </a:r>
            <a:r>
              <a:rPr lang="fr-FR" sz="2000" b="1" dirty="0" err="1"/>
              <a:t>nyuma</a:t>
            </a:r>
            <a:r>
              <a:rPr lang="fr-FR" sz="2000" b="1" dirty="0"/>
              <a:t> </a:t>
            </a:r>
            <a:r>
              <a:rPr lang="fr-FR" sz="2000" b="1" dirty="0" err="1"/>
              <a:t>gisubiramwo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kintu</a:t>
            </a:r>
            <a:r>
              <a:rPr lang="fr-FR" sz="2000" b="1" dirty="0"/>
              <a:t> </a:t>
            </a:r>
            <a:r>
              <a:rPr lang="fr-FR" sz="2000" b="1" dirty="0" err="1"/>
              <a:t>nyene</a:t>
            </a:r>
            <a:r>
              <a:rPr lang="fr-FR" sz="2000" b="1" dirty="0"/>
              <a:t>: </a:t>
            </a:r>
            <a:r>
              <a:rPr lang="fr-FR" sz="2000" b="1" dirty="0" err="1"/>
              <a:t>ugukama</a:t>
            </a:r>
            <a:r>
              <a:rPr lang="fr-FR" sz="2000" b="1" dirty="0"/>
              <a:t> </a:t>
            </a:r>
            <a:r>
              <a:rPr lang="fr-FR" sz="2000" b="1" dirty="0" err="1"/>
              <a:t>kw’uruzi</a:t>
            </a:r>
            <a:r>
              <a:rPr lang="fr-FR" sz="2000" b="1" dirty="0"/>
              <a:t> </a:t>
            </a:r>
            <a:r>
              <a:rPr lang="fr-FR" sz="2000" b="1" dirty="0" err="1"/>
              <a:t>Efurate</a:t>
            </a:r>
            <a:r>
              <a:rPr lang="fr-FR" sz="2000" b="1" dirty="0"/>
              <a:t> </a:t>
            </a:r>
            <a:r>
              <a:rPr lang="fr-FR" sz="2000" b="1" dirty="0" err="1"/>
              <a:t>gutegura</a:t>
            </a:r>
            <a:r>
              <a:rPr lang="fr-FR" sz="2000" b="1" dirty="0"/>
              <a:t> </a:t>
            </a:r>
            <a:r>
              <a:rPr lang="fr-FR" sz="2000" b="1" dirty="0" err="1"/>
              <a:t>ukuza</a:t>
            </a:r>
            <a:r>
              <a:rPr lang="fr-FR" sz="2000" b="1" dirty="0"/>
              <a:t> </a:t>
            </a:r>
            <a:r>
              <a:rPr lang="fr-FR" sz="2000" b="1" dirty="0" err="1"/>
              <a:t>kwa</a:t>
            </a:r>
            <a:r>
              <a:rPr lang="fr-FR" sz="2000" b="1" dirty="0"/>
              <a:t> </a:t>
            </a:r>
            <a:r>
              <a:rPr lang="fr-FR" sz="2000" b="1" dirty="0" err="1"/>
              <a:t>Yesu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16:12).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7767D9-A618-E9B3-0BCA-0CA9902527A0}"/>
              </a:ext>
            </a:extLst>
          </p:cNvPr>
          <p:cNvSpPr txBox="1"/>
          <p:nvPr/>
        </p:nvSpPr>
        <p:spPr>
          <a:xfrm>
            <a:off x="6095999" y="2787614"/>
            <a:ext cx="6096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Kuro</a:t>
            </a:r>
            <a:r>
              <a:rPr lang="fr-FR" sz="2000" b="1" dirty="0"/>
              <a:t> </a:t>
            </a:r>
            <a:r>
              <a:rPr lang="fr-FR" sz="2000" b="1" dirty="0" err="1"/>
              <a:t>yakoze</a:t>
            </a:r>
            <a:r>
              <a:rPr lang="fr-FR" sz="2000" b="1" dirty="0"/>
              <a:t> </a:t>
            </a:r>
            <a:r>
              <a:rPr lang="fr-FR" sz="2000" b="1" dirty="0" err="1"/>
              <a:t>urugomero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uruzi</a:t>
            </a:r>
            <a:r>
              <a:rPr lang="fr-FR" sz="2000" b="1" dirty="0"/>
              <a:t> </a:t>
            </a:r>
            <a:r>
              <a:rPr lang="fr-FR" sz="2000" b="1" dirty="0" err="1"/>
              <a:t>Efurate</a:t>
            </a:r>
            <a:r>
              <a:rPr lang="fr-FR" sz="2000" b="1" dirty="0"/>
              <a:t> </a:t>
            </a:r>
            <a:r>
              <a:rPr lang="fr-FR" sz="2000" b="1" dirty="0" err="1"/>
              <a:t>rugabanuke</a:t>
            </a:r>
            <a:r>
              <a:rPr lang="fr-FR" sz="2000" b="1" dirty="0"/>
              <a:t>.  </a:t>
            </a:r>
            <a:r>
              <a:rPr lang="fr-FR" sz="2000" b="1" dirty="0" err="1"/>
              <a:t>Ingabo</a:t>
            </a:r>
            <a:r>
              <a:rPr lang="fr-FR" sz="2000" b="1" dirty="0"/>
              <a:t> </a:t>
            </a:r>
            <a:r>
              <a:rPr lang="fr-FR" sz="2000" b="1" dirty="0" err="1"/>
              <a:t>ziwe</a:t>
            </a:r>
            <a:r>
              <a:rPr lang="fr-FR" sz="2000" b="1" dirty="0"/>
              <a:t> </a:t>
            </a:r>
            <a:r>
              <a:rPr lang="fr-FR" sz="2000" b="1" dirty="0" err="1"/>
              <a:t>zinjirana</a:t>
            </a:r>
            <a:r>
              <a:rPr lang="fr-FR" sz="2000" b="1" dirty="0"/>
              <a:t> mu </a:t>
            </a:r>
            <a:r>
              <a:rPr lang="fr-FR" sz="2000" b="1" dirty="0" err="1"/>
              <a:t>ruzi</a:t>
            </a:r>
            <a:r>
              <a:rPr lang="fr-FR" sz="2000" b="1" dirty="0"/>
              <a:t>, </a:t>
            </a:r>
            <a:r>
              <a:rPr lang="fr-FR" sz="2000" b="1" dirty="0" err="1"/>
              <a:t>zisanga</a:t>
            </a:r>
            <a:r>
              <a:rPr lang="fr-FR" sz="2000" b="1" dirty="0"/>
              <a:t> </a:t>
            </a:r>
            <a:r>
              <a:rPr lang="fr-FR" sz="2000" b="1" dirty="0" err="1"/>
              <a:t>igisagara</a:t>
            </a:r>
            <a:r>
              <a:rPr lang="fr-FR" sz="2000" b="1" dirty="0"/>
              <a:t> </a:t>
            </a:r>
            <a:r>
              <a:rPr lang="fr-FR" sz="2000" b="1" dirty="0" err="1"/>
              <a:t>kiri</a:t>
            </a:r>
            <a:r>
              <a:rPr lang="fr-FR" sz="2000" b="1" dirty="0"/>
              <a:t> mu </a:t>
            </a:r>
            <a:r>
              <a:rPr lang="fr-FR" sz="2000" b="1" dirty="0" err="1"/>
              <a:t>minezero</a:t>
            </a:r>
            <a:r>
              <a:rPr lang="fr-FR" sz="2000" b="1" dirty="0"/>
              <a:t>.  “mur' </a:t>
            </a:r>
            <a:r>
              <a:rPr lang="fr-FR" sz="2000" b="1" dirty="0" err="1"/>
              <a:t>iryo</a:t>
            </a:r>
            <a:r>
              <a:rPr lang="fr-FR" sz="2000" b="1" dirty="0"/>
              <a:t> </a:t>
            </a:r>
            <a:r>
              <a:rPr lang="fr-FR" sz="2000" b="1" dirty="0" err="1"/>
              <a:t>joro</a:t>
            </a:r>
            <a:r>
              <a:rPr lang="fr-FR" sz="2000" b="1" dirty="0"/>
              <a:t> </a:t>
            </a:r>
            <a:r>
              <a:rPr lang="fr-FR" sz="2000" b="1" dirty="0" err="1"/>
              <a:t>nyene</a:t>
            </a:r>
            <a:r>
              <a:rPr lang="fr-FR" sz="2000" b="1" dirty="0"/>
              <a:t> </a:t>
            </a:r>
            <a:r>
              <a:rPr lang="fr-FR" sz="2000" b="1" dirty="0" err="1"/>
              <a:t>Belushaza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 </a:t>
            </a:r>
            <a:r>
              <a:rPr lang="fr-FR" sz="2000" b="1" dirty="0" err="1"/>
              <a:t>w'i</a:t>
            </a:r>
            <a:r>
              <a:rPr lang="fr-FR" sz="2000" b="1" dirty="0"/>
              <a:t> </a:t>
            </a:r>
            <a:r>
              <a:rPr lang="fr-FR" sz="2000" b="1" dirty="0" err="1"/>
              <a:t>Bukaludaya</a:t>
            </a:r>
            <a:r>
              <a:rPr lang="fr-FR" sz="2000" b="1" dirty="0"/>
              <a:t> </a:t>
            </a:r>
            <a:r>
              <a:rPr lang="fr-FR" sz="2000" b="1" dirty="0" err="1"/>
              <a:t>aricwa</a:t>
            </a:r>
            <a:r>
              <a:rPr lang="fr-FR" sz="2000" b="1" dirty="0"/>
              <a:t>.”(Dan. 5:30).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650060-9648-1950-0171-5B7B49CE914E}"/>
              </a:ext>
            </a:extLst>
          </p:cNvPr>
          <p:cNvSpPr txBox="1"/>
          <p:nvPr/>
        </p:nvSpPr>
        <p:spPr>
          <a:xfrm>
            <a:off x="2859223" y="5485280"/>
            <a:ext cx="6473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Babuloni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muri </a:t>
            </a:r>
            <a:r>
              <a:rPr lang="fr-FR" sz="2000" b="1" dirty="0" err="1"/>
              <a:t>iki</a:t>
            </a:r>
            <a:r>
              <a:rPr lang="fr-FR" sz="2000" b="1" dirty="0"/>
              <a:t> </a:t>
            </a:r>
            <a:r>
              <a:rPr lang="fr-FR" sz="2000" b="1" dirty="0" err="1"/>
              <a:t>gihe</a:t>
            </a:r>
            <a:r>
              <a:rPr lang="fr-FR" sz="2000" b="1" dirty="0"/>
              <a:t> </a:t>
            </a:r>
            <a:r>
              <a:rPr lang="fr-FR" sz="2000" b="1" dirty="0" err="1"/>
              <a:t>izotungurwa</a:t>
            </a:r>
            <a:r>
              <a:rPr lang="fr-FR" sz="2000" b="1" dirty="0"/>
              <a:t> </a:t>
            </a:r>
            <a:r>
              <a:rPr lang="fr-FR" sz="2000" b="1" dirty="0" err="1"/>
              <a:t>kuko</a:t>
            </a:r>
            <a:r>
              <a:rPr lang="fr-FR" sz="2000" b="1" dirty="0"/>
              <a:t> </a:t>
            </a:r>
            <a:r>
              <a:rPr lang="fr-FR" sz="2000" b="1" dirty="0" err="1"/>
              <a:t>ata</a:t>
            </a:r>
            <a:r>
              <a:rPr lang="fr-FR" sz="2000" b="1" dirty="0"/>
              <a:t> n’</a:t>
            </a:r>
            <a:r>
              <a:rPr lang="fr-FR" sz="2000" b="1" dirty="0" err="1"/>
              <a:t>umwe</a:t>
            </a:r>
            <a:r>
              <a:rPr lang="fr-FR" sz="2000" b="1" dirty="0"/>
              <a:t> </a:t>
            </a:r>
            <a:r>
              <a:rPr lang="fr-FR" sz="2000" b="1" dirty="0" err="1"/>
              <a:t>azoba</a:t>
            </a:r>
            <a:r>
              <a:rPr lang="fr-FR" sz="2000" b="1" dirty="0"/>
              <a:t> maso.  </a:t>
            </a:r>
            <a:r>
              <a:rPr lang="fr-FR" sz="2000" b="1" dirty="0" err="1"/>
              <a:t>Nta</a:t>
            </a:r>
            <a:r>
              <a:rPr lang="fr-FR" sz="2000" b="1" dirty="0"/>
              <a:t> n’</a:t>
            </a:r>
            <a:r>
              <a:rPr lang="fr-FR" sz="2000" b="1" dirty="0" err="1"/>
              <a:t>umwe</a:t>
            </a:r>
            <a:r>
              <a:rPr lang="fr-FR" sz="2000" b="1" dirty="0"/>
              <a:t> </a:t>
            </a:r>
            <a:r>
              <a:rPr lang="fr-FR" sz="2000" b="1" dirty="0" err="1"/>
              <a:t>azoba</a:t>
            </a:r>
            <a:r>
              <a:rPr lang="fr-FR" sz="2000" b="1" dirty="0"/>
              <a:t> </a:t>
            </a:r>
            <a:r>
              <a:rPr lang="fr-FR" sz="2000" b="1" dirty="0" err="1"/>
              <a:t>arindiriye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.  </a:t>
            </a:r>
            <a:r>
              <a:rPr lang="fr-FR" sz="2000" b="1" dirty="0" err="1"/>
              <a:t>Bazoba</a:t>
            </a:r>
            <a:r>
              <a:rPr lang="fr-FR" sz="2000" b="1" dirty="0"/>
              <a:t> </a:t>
            </a:r>
            <a:r>
              <a:rPr lang="fr-FR" sz="2000" b="1" dirty="0" err="1"/>
              <a:t>bafashe</a:t>
            </a:r>
            <a:r>
              <a:rPr lang="fr-FR" sz="2000" b="1" dirty="0"/>
              <a:t> </a:t>
            </a:r>
            <a:r>
              <a:rPr lang="fr-FR" sz="2000" b="1" dirty="0" err="1"/>
              <a:t>ingingo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kutamwizera</a:t>
            </a:r>
            <a:r>
              <a:rPr lang="fr-FR" sz="2000" b="1" dirty="0"/>
              <a:t> </a:t>
            </a:r>
            <a:r>
              <a:rPr lang="fr-FR" sz="2000" b="1" dirty="0" err="1"/>
              <a:t>ahubwo</a:t>
            </a:r>
            <a:r>
              <a:rPr lang="fr-FR" sz="2000" b="1" dirty="0"/>
              <a:t> </a:t>
            </a:r>
            <a:r>
              <a:rPr lang="fr-FR" sz="2000" b="1" dirty="0" err="1"/>
              <a:t>bagasenga</a:t>
            </a:r>
            <a:r>
              <a:rPr lang="fr-FR" sz="2000" b="1" dirty="0"/>
              <a:t> </a:t>
            </a:r>
            <a:r>
              <a:rPr lang="fr-FR" sz="2000" b="1" dirty="0" err="1"/>
              <a:t>ibishushanyo</a:t>
            </a:r>
            <a:r>
              <a:rPr lang="fr-FR" sz="2000" b="1" dirty="0"/>
              <a:t> </a:t>
            </a:r>
            <a:r>
              <a:rPr lang="fr-FR" sz="2000" b="1" dirty="0" err="1"/>
              <a:t>vyakozwe</a:t>
            </a:r>
            <a:r>
              <a:rPr lang="fr-FR" sz="2000" b="1" dirty="0"/>
              <a:t> n’</a:t>
            </a:r>
            <a:r>
              <a:rPr lang="fr-FR" sz="2000" b="1" dirty="0" err="1"/>
              <a:t>abantu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13:14).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1225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2025-06-07T14:47:10Z</dcterms:created>
  <dcterms:modified xsi:type="dcterms:W3CDTF">2025-06-28T04:45:57Z</dcterms:modified>
</cp:coreProperties>
</file>