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0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5138B80-96FB-BEFA-D2B7-BF74EEA1E75F}"/>
              </a:ext>
            </a:extLst>
          </p:cNvPr>
          <p:cNvSpPr txBox="1"/>
          <p:nvPr/>
        </p:nvSpPr>
        <p:spPr>
          <a:xfrm>
            <a:off x="2149642" y="51769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ro-RO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LUMINA ALUNGĂ ÎNTUNERICUL</a:t>
            </a:r>
            <a:endParaRPr lang="es-ES" sz="7200" b="1" spc="600" dirty="0">
              <a:ln w="254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8DF7-4841-EEAF-4B52-78106B53AFEA}"/>
              </a:ext>
            </a:extLst>
          </p:cNvPr>
          <p:cNvSpPr txBox="1"/>
          <p:nvPr/>
        </p:nvSpPr>
        <p:spPr>
          <a:xfrm>
            <a:off x="9244258" y="6447415"/>
            <a:ext cx="2859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>
                <a:solidFill>
                  <a:srgbClr val="D8DBCF"/>
                </a:solidFill>
              </a:rPr>
              <a:t>Studiul</a:t>
            </a:r>
            <a:r>
              <a:rPr lang="es-ES" sz="1600" b="1" dirty="0">
                <a:solidFill>
                  <a:srgbClr val="D8DBCF"/>
                </a:solidFill>
              </a:rPr>
              <a:t> 3 </a:t>
            </a:r>
            <a:r>
              <a:rPr lang="ro-RO" sz="1600" b="1" dirty="0">
                <a:solidFill>
                  <a:srgbClr val="D8DBCF"/>
                </a:solidFill>
              </a:rPr>
              <a:t>pentru </a:t>
            </a:r>
            <a:r>
              <a:rPr lang="es-ES" sz="1600" b="1" dirty="0">
                <a:solidFill>
                  <a:srgbClr val="D8DBCF"/>
                </a:solidFill>
              </a:rPr>
              <a:t>20 </a:t>
            </a:r>
            <a:r>
              <a:rPr lang="ro-RO" sz="1600" b="1" dirty="0">
                <a:solidFill>
                  <a:srgbClr val="D8DBCF"/>
                </a:solidFill>
              </a:rPr>
              <a:t>aprilie </a:t>
            </a:r>
            <a:r>
              <a:rPr lang="es-ES" sz="1600" b="1" dirty="0">
                <a:solidFill>
                  <a:srgbClr val="D8DBCF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734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384760" y="1604823"/>
            <a:ext cx="1060944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latin typeface="Constantia" panose="02030602050306030303" pitchFamily="18" charset="0"/>
              </a:rPr>
              <a:t>“</a:t>
            </a:r>
            <a:r>
              <a:rPr lang="es-ES" sz="2600" b="1" dirty="0" err="1">
                <a:latin typeface="Constantia" panose="02030602050306030303" pitchFamily="18" charset="0"/>
              </a:rPr>
              <a:t>Întunericul</a:t>
            </a:r>
            <a:r>
              <a:rPr lang="es-ES" sz="2600" b="1" dirty="0">
                <a:latin typeface="Constantia" panose="02030602050306030303" pitchFamily="18" charset="0"/>
              </a:rPr>
              <a:t> spiritual a </a:t>
            </a:r>
            <a:r>
              <a:rPr lang="es-ES" sz="2600" b="1" dirty="0" err="1">
                <a:latin typeface="Constantia" panose="02030602050306030303" pitchFamily="18" charset="0"/>
              </a:rPr>
              <a:t>acoperit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pământul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şi</a:t>
            </a:r>
            <a:r>
              <a:rPr lang="es-ES" sz="2600" b="1" dirty="0">
                <a:latin typeface="Constantia" panose="02030602050306030303" pitchFamily="18" charset="0"/>
              </a:rPr>
              <a:t> o </a:t>
            </a:r>
            <a:r>
              <a:rPr lang="es-ES" sz="2600" b="1" dirty="0" err="1">
                <a:latin typeface="Constantia" panose="02030602050306030303" pitchFamily="18" charset="0"/>
              </a:rPr>
              <a:t>negură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adâncă</a:t>
            </a:r>
            <a:r>
              <a:rPr lang="es-ES" sz="2600" b="1" dirty="0">
                <a:latin typeface="Constantia" panose="02030602050306030303" pitchFamily="18" charset="0"/>
              </a:rPr>
              <a:t> i-a </a:t>
            </a:r>
            <a:r>
              <a:rPr lang="es-ES" sz="2600" b="1" dirty="0" err="1">
                <a:latin typeface="Constantia" panose="02030602050306030303" pitchFamily="18" charset="0"/>
              </a:rPr>
              <a:t>cuprins</a:t>
            </a:r>
            <a:r>
              <a:rPr lang="es-ES" sz="2600" b="1" dirty="0">
                <a:latin typeface="Constantia" panose="02030602050306030303" pitchFamily="18" charset="0"/>
              </a:rPr>
              <a:t> pe </a:t>
            </a:r>
            <a:r>
              <a:rPr lang="es-ES" sz="2600" b="1" dirty="0" err="1">
                <a:latin typeface="Constantia" panose="02030602050306030303" pitchFamily="18" charset="0"/>
              </a:rPr>
              <a:t>oameni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În</a:t>
            </a:r>
            <a:r>
              <a:rPr lang="es-ES" sz="2600" b="1" dirty="0">
                <a:latin typeface="Constantia" panose="02030602050306030303" pitchFamily="18" charset="0"/>
              </a:rPr>
              <a:t> multe </a:t>
            </a:r>
            <a:r>
              <a:rPr lang="es-ES" sz="2600" b="1" dirty="0" err="1">
                <a:latin typeface="Constantia" panose="02030602050306030303" pitchFamily="18" charset="0"/>
              </a:rPr>
              <a:t>biserici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există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scepticism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şi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necredinţă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în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interpretarea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Scripturilor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Foarte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mulţi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oameni</a:t>
            </a:r>
            <a:r>
              <a:rPr lang="es-ES" sz="2600" b="1" dirty="0">
                <a:latin typeface="Constantia" panose="02030602050306030303" pitchFamily="18" charset="0"/>
              </a:rPr>
              <a:t> pun la </a:t>
            </a:r>
            <a:r>
              <a:rPr lang="es-ES" sz="2600" b="1" dirty="0" err="1">
                <a:latin typeface="Constantia" panose="02030602050306030303" pitchFamily="18" charset="0"/>
              </a:rPr>
              <a:t>îndoială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veridicitatea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şi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adevărul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Scripturilor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Raţionamentele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omeneşti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şi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închipuirile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inimii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omului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subminează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inspiraţia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Cuvântului</a:t>
            </a:r>
            <a:r>
              <a:rPr lang="es-ES" sz="2600" b="1" dirty="0">
                <a:latin typeface="Constantia" panose="02030602050306030303" pitchFamily="18" charset="0"/>
              </a:rPr>
              <a:t> lui </a:t>
            </a:r>
            <a:r>
              <a:rPr lang="es-ES" sz="2600" b="1" dirty="0" err="1">
                <a:latin typeface="Constantia" panose="02030602050306030303" pitchFamily="18" charset="0"/>
              </a:rPr>
              <a:t>Dumnezeu</a:t>
            </a:r>
            <a:r>
              <a:rPr lang="es-ES" sz="2600" b="1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s-ES" sz="2600" b="1" dirty="0" err="1">
                <a:latin typeface="Constantia" panose="02030602050306030303" pitchFamily="18" charset="0"/>
              </a:rPr>
              <a:t>Această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Carte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Sfântă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rezistat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atacurilor</a:t>
            </a:r>
            <a:r>
              <a:rPr lang="es-ES" sz="2600" b="1" dirty="0">
                <a:latin typeface="Constantia" panose="02030602050306030303" pitchFamily="18" charset="0"/>
              </a:rPr>
              <a:t> lui </a:t>
            </a:r>
            <a:r>
              <a:rPr lang="es-ES" sz="2600" b="1" dirty="0" err="1">
                <a:latin typeface="Constantia" panose="02030602050306030303" pitchFamily="18" charset="0"/>
              </a:rPr>
              <a:t>Satana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care</a:t>
            </a:r>
            <a:r>
              <a:rPr lang="es-ES" sz="2600" b="1" dirty="0">
                <a:latin typeface="Constantia" panose="02030602050306030303" pitchFamily="18" charset="0"/>
              </a:rPr>
              <a:t> s-a </a:t>
            </a:r>
            <a:r>
              <a:rPr lang="es-ES" sz="2600" b="1" dirty="0" err="1">
                <a:latin typeface="Constantia" panose="02030602050306030303" pitchFamily="18" charset="0"/>
              </a:rPr>
              <a:t>asociat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cu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oamenii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răi</a:t>
            </a:r>
            <a:r>
              <a:rPr lang="es-ES" sz="2600" b="1" dirty="0">
                <a:latin typeface="Constantia" panose="02030602050306030303" pitchFamily="18" charset="0"/>
              </a:rPr>
              <a:t> ca </a:t>
            </a:r>
            <a:r>
              <a:rPr lang="es-ES" sz="2600" b="1" dirty="0" err="1">
                <a:latin typeface="Constantia" panose="02030602050306030303" pitchFamily="18" charset="0"/>
              </a:rPr>
              <a:t>să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facă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totul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pentru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învălui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caracterul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divin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în</a:t>
            </a:r>
            <a:r>
              <a:rPr lang="es-ES" sz="2600" b="1" dirty="0">
                <a:latin typeface="Constantia" panose="02030602050306030303" pitchFamily="18" charset="0"/>
              </a:rPr>
              <a:t> nori </a:t>
            </a:r>
            <a:r>
              <a:rPr lang="es-ES" sz="2600" b="1" dirty="0" err="1">
                <a:latin typeface="Constantia" panose="02030602050306030303" pitchFamily="18" charset="0"/>
              </a:rPr>
              <a:t>şi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întuneric</a:t>
            </a:r>
            <a:r>
              <a:rPr lang="es-ES" sz="2600" b="1" dirty="0"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latin typeface="Constantia" panose="02030602050306030303" pitchFamily="18" charset="0"/>
              </a:rPr>
              <a:t>Totuşi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prin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puterea</a:t>
            </a:r>
            <a:r>
              <a:rPr lang="es-ES" sz="2600" b="1" dirty="0">
                <a:latin typeface="Constantia" panose="02030602050306030303" pitchFamily="18" charset="0"/>
              </a:rPr>
              <a:t> Sa </a:t>
            </a:r>
            <a:r>
              <a:rPr lang="es-ES" sz="2600" b="1" dirty="0" err="1">
                <a:latin typeface="Constantia" panose="02030602050306030303" pitchFamily="18" charset="0"/>
              </a:rPr>
              <a:t>minunată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Domnul</a:t>
            </a:r>
            <a:r>
              <a:rPr lang="es-ES" sz="2600" b="1" dirty="0"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latin typeface="Constantia" panose="02030602050306030303" pitchFamily="18" charset="0"/>
              </a:rPr>
              <a:t>păstrat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această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Carte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Sfântă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în</a:t>
            </a:r>
            <a:r>
              <a:rPr lang="es-ES" sz="2600" b="1" dirty="0">
                <a:latin typeface="Constantia" panose="02030602050306030303" pitchFamily="18" charset="0"/>
              </a:rPr>
              <a:t> forma </a:t>
            </a:r>
            <a:r>
              <a:rPr lang="es-ES" sz="2600" b="1" dirty="0" err="1">
                <a:latin typeface="Constantia" panose="02030602050306030303" pitchFamily="18" charset="0"/>
              </a:rPr>
              <a:t>ei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actuală</a:t>
            </a:r>
            <a:r>
              <a:rPr lang="es-ES" sz="2600" b="1" dirty="0">
                <a:latin typeface="Constantia" panose="02030602050306030303" pitchFamily="18" charset="0"/>
              </a:rPr>
              <a:t> – o </a:t>
            </a:r>
            <a:r>
              <a:rPr lang="es-ES" sz="2600" b="1" dirty="0" err="1">
                <a:latin typeface="Constantia" panose="02030602050306030303" pitchFamily="18" charset="0"/>
              </a:rPr>
              <a:t>hartă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sau</a:t>
            </a:r>
            <a:r>
              <a:rPr lang="es-ES" sz="2600" b="1" dirty="0">
                <a:latin typeface="Constantia" panose="02030602050306030303" pitchFamily="18" charset="0"/>
              </a:rPr>
              <a:t> un </a:t>
            </a:r>
            <a:r>
              <a:rPr lang="es-ES" sz="2600" b="1" dirty="0" err="1">
                <a:latin typeface="Constantia" panose="02030602050306030303" pitchFamily="18" charset="0"/>
              </a:rPr>
              <a:t>ghid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pentru</a:t>
            </a:r>
            <a:r>
              <a:rPr lang="es-ES" sz="2600" b="1" dirty="0">
                <a:latin typeface="Constantia" panose="02030602050306030303" pitchFamily="18" charset="0"/>
              </a:rPr>
              <a:t> familia </a:t>
            </a:r>
            <a:r>
              <a:rPr lang="es-ES" sz="2600" b="1" dirty="0" err="1">
                <a:latin typeface="Constantia" panose="02030602050306030303" pitchFamily="18" charset="0"/>
              </a:rPr>
              <a:t>omenească</a:t>
            </a:r>
            <a:r>
              <a:rPr lang="es-ES" sz="2600" b="1" dirty="0"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latin typeface="Constantia" panose="02030602050306030303" pitchFamily="18" charset="0"/>
              </a:rPr>
              <a:t>pentru</a:t>
            </a:r>
            <a:r>
              <a:rPr lang="es-ES" sz="2600" b="1" dirty="0">
                <a:latin typeface="Constantia" panose="02030602050306030303" pitchFamily="18" charset="0"/>
              </a:rPr>
              <a:t> a le </a:t>
            </a:r>
            <a:r>
              <a:rPr lang="es-ES" sz="2600" b="1" dirty="0" err="1">
                <a:latin typeface="Constantia" panose="02030602050306030303" pitchFamily="18" charset="0"/>
              </a:rPr>
              <a:t>arăta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oamenilor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calea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spre</a:t>
            </a:r>
            <a:r>
              <a:rPr lang="es-ES" sz="2600" b="1" dirty="0"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latin typeface="Constantia" panose="02030602050306030303" pitchFamily="18" charset="0"/>
              </a:rPr>
              <a:t>ceruri</a:t>
            </a:r>
            <a:r>
              <a:rPr lang="es-ES" sz="2600" b="1" dirty="0">
                <a:latin typeface="Constantia" panose="02030602050306030303" pitchFamily="18" charset="0"/>
              </a:rPr>
              <a:t>.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E. G. W. (</a:t>
            </a:r>
            <a:r>
              <a:rPr lang="ro-RO" sz="1400" b="1" dirty="0"/>
              <a:t>Solii alese</a:t>
            </a:r>
            <a:r>
              <a:rPr lang="es-ES" sz="1400" b="1" dirty="0"/>
              <a:t>, </a:t>
            </a:r>
            <a:r>
              <a:rPr lang="ro-RO" sz="1400" b="1" dirty="0"/>
              <a:t>cartea</a:t>
            </a:r>
            <a:r>
              <a:rPr lang="es-ES" sz="1400" b="1" dirty="0"/>
              <a:t> 1, p</a:t>
            </a:r>
            <a:r>
              <a:rPr lang="ro-RO" sz="1400" b="1" dirty="0"/>
              <a:t>a</a:t>
            </a:r>
            <a:r>
              <a:rPr lang="es-ES" sz="1400" b="1" dirty="0"/>
              <a:t>g. 1</a:t>
            </a:r>
            <a:r>
              <a:rPr lang="ro-RO" sz="1400" b="1" dirty="0"/>
              <a:t>5</a:t>
            </a:r>
            <a:r>
              <a:rPr lang="es-E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LUPTA PENTRU MINTE</a:t>
            </a:r>
            <a:endParaRPr lang="es-ES" sz="6000" b="1" dirty="0">
              <a:ln w="6600">
                <a:solidFill>
                  <a:srgbClr val="132960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13296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7" y="322144"/>
            <a:ext cx="10751925" cy="646331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căror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minte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necredincioasă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orbit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-o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dumnezeul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veacului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acestuia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ca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să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vadă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strălucind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lumina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Evangheliei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slavei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lui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Hristos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care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este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chipul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lui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Dumnezeu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Corin</a:t>
            </a:r>
            <a:r>
              <a:rPr lang="ro-RO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teni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4:4)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161365" y="1027768"/>
            <a:ext cx="9021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Un </a:t>
            </a:r>
            <a:r>
              <a:rPr lang="es-ES" sz="2000" b="1" dirty="0" err="1"/>
              <a:t>proverb</a:t>
            </a:r>
            <a:r>
              <a:rPr lang="es-ES" sz="2000" b="1" dirty="0"/>
              <a:t> </a:t>
            </a:r>
            <a:r>
              <a:rPr lang="es-ES" sz="2000" b="1" dirty="0" err="1"/>
              <a:t>spaniol</a:t>
            </a:r>
            <a:r>
              <a:rPr lang="es-ES" sz="2000" b="1" dirty="0"/>
              <a:t> </a:t>
            </a:r>
            <a:r>
              <a:rPr lang="es-ES" sz="2000" b="1" dirty="0" err="1"/>
              <a:t>spune</a:t>
            </a:r>
            <a:r>
              <a:rPr lang="es-ES" sz="2000" b="1" dirty="0"/>
              <a:t>: „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există</a:t>
            </a:r>
            <a:r>
              <a:rPr lang="es-ES" sz="2000" b="1" dirty="0"/>
              <a:t> </a:t>
            </a:r>
            <a:r>
              <a:rPr lang="es-ES" sz="2000" b="1" dirty="0" err="1"/>
              <a:t>orb</a:t>
            </a:r>
            <a:r>
              <a:rPr lang="es-ES" sz="2000" b="1" dirty="0"/>
              <a:t> </a:t>
            </a:r>
            <a:r>
              <a:rPr lang="es-ES" sz="2000" b="1" dirty="0" err="1"/>
              <a:t>mai</a:t>
            </a:r>
            <a:r>
              <a:rPr lang="es-ES" sz="2000" b="1" dirty="0"/>
              <a:t> </a:t>
            </a:r>
            <a:r>
              <a:rPr lang="es-ES" sz="2000" b="1" dirty="0" err="1"/>
              <a:t>rău</a:t>
            </a:r>
            <a:r>
              <a:rPr lang="es-ES" sz="2000" b="1" dirty="0"/>
              <a:t> </a:t>
            </a:r>
            <a:r>
              <a:rPr lang="es-ES" sz="2000" b="1" dirty="0" err="1"/>
              <a:t>decât</a:t>
            </a:r>
            <a:r>
              <a:rPr lang="es-ES" sz="2000" b="1" dirty="0"/>
              <a:t> </a:t>
            </a:r>
            <a:r>
              <a:rPr lang="es-ES" sz="2000" b="1" dirty="0" err="1"/>
              <a:t>cel</a:t>
            </a:r>
            <a:r>
              <a:rPr lang="es-ES" sz="2000" b="1" dirty="0"/>
              <a:t> </a:t>
            </a:r>
            <a:r>
              <a:rPr lang="es-ES" sz="2000" b="1" dirty="0" err="1"/>
              <a:t>care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vrea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vadă</a:t>
            </a:r>
            <a:r>
              <a:rPr lang="es-ES" sz="2000" b="1" dirty="0"/>
              <a:t>”. </a:t>
            </a:r>
            <a:r>
              <a:rPr lang="es-ES" sz="2000" b="1" dirty="0" err="1"/>
              <a:t>Adică</a:t>
            </a:r>
            <a:r>
              <a:rPr lang="es-ES" sz="2000" b="1" dirty="0"/>
              <a:t> este </a:t>
            </a:r>
            <a:r>
              <a:rPr lang="es-ES" sz="2000" b="1" dirty="0" err="1"/>
              <a:t>inutil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convingi</a:t>
            </a:r>
            <a:r>
              <a:rPr lang="es-ES" sz="2000" b="1" dirty="0"/>
              <a:t> pe </a:t>
            </a:r>
            <a:r>
              <a:rPr lang="es-ES" sz="2000" b="1" dirty="0" err="1"/>
              <a:t>cineva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vadă</a:t>
            </a:r>
            <a:r>
              <a:rPr lang="es-ES" sz="2000" b="1" dirty="0"/>
              <a:t> </a:t>
            </a:r>
            <a:r>
              <a:rPr lang="es-ES" sz="2000" b="1" dirty="0" err="1"/>
              <a:t>ceea</a:t>
            </a:r>
            <a:r>
              <a:rPr lang="es-ES" sz="2000" b="1" dirty="0"/>
              <a:t> ce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vrea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vadă</a:t>
            </a:r>
            <a:r>
              <a:rPr lang="es-ES" sz="2000" b="1" dirty="0"/>
              <a:t>. La </a:t>
            </a:r>
            <a:r>
              <a:rPr lang="es-ES" sz="2000" b="1" dirty="0" err="1"/>
              <a:t>fel</a:t>
            </a:r>
            <a:r>
              <a:rPr lang="es-ES" sz="2000" b="1" dirty="0"/>
              <a:t> este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cei</a:t>
            </a:r>
            <a:r>
              <a:rPr lang="es-ES" sz="2000" b="1" dirty="0"/>
              <a:t> pe care „</a:t>
            </a:r>
            <a:r>
              <a:rPr lang="es-ES" sz="2000" b="1" dirty="0" err="1"/>
              <a:t>dumnezeul</a:t>
            </a:r>
            <a:r>
              <a:rPr lang="es-ES" sz="2000" b="1" dirty="0"/>
              <a:t> </a:t>
            </a:r>
            <a:r>
              <a:rPr lang="es-ES" sz="2000" b="1" dirty="0" err="1"/>
              <a:t>acestei</a:t>
            </a:r>
            <a:r>
              <a:rPr lang="es-ES" sz="2000" b="1" dirty="0"/>
              <a:t> </a:t>
            </a:r>
            <a:r>
              <a:rPr lang="es-ES" sz="2000" b="1" dirty="0" err="1"/>
              <a:t>lumi</a:t>
            </a:r>
            <a:r>
              <a:rPr lang="es-ES" sz="2000" b="1" dirty="0"/>
              <a:t>” i-a </a:t>
            </a:r>
            <a:r>
              <a:rPr lang="es-ES" sz="2000" b="1" dirty="0" err="1"/>
              <a:t>orbit</a:t>
            </a:r>
            <a:br>
              <a:rPr lang="es-ES" sz="2000" b="1" dirty="0"/>
            </a:br>
            <a:r>
              <a:rPr lang="es-ES" sz="2000" b="1" dirty="0"/>
              <a:t>(2 </a:t>
            </a:r>
            <a:r>
              <a:rPr lang="es-ES" sz="2000" b="1" dirty="0" err="1"/>
              <a:t>Corinteni</a:t>
            </a:r>
            <a:r>
              <a:rPr lang="es-ES" sz="2000" b="1" dirty="0"/>
              <a:t> 4:4).</a:t>
            </a: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7" y="3646717"/>
            <a:ext cx="3121152" cy="3121152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431835" y="3650111"/>
            <a:ext cx="54845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Dar </a:t>
            </a:r>
            <a:r>
              <a:rPr lang="es-ES" sz="2000" b="1" dirty="0" err="1"/>
              <a:t>nimeni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trebuie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rămână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această</a:t>
            </a:r>
            <a:r>
              <a:rPr lang="es-ES" sz="2000" b="1" dirty="0"/>
              <a:t> </a:t>
            </a:r>
            <a:r>
              <a:rPr lang="es-ES" sz="2000" b="1" dirty="0" err="1"/>
              <a:t>stare</a:t>
            </a:r>
            <a:r>
              <a:rPr lang="es-ES" sz="2000" b="1" dirty="0"/>
              <a:t>. </a:t>
            </a:r>
            <a:r>
              <a:rPr lang="es-ES" sz="2000" b="1" dirty="0" err="1"/>
              <a:t>Când</a:t>
            </a:r>
            <a:r>
              <a:rPr lang="es-ES" sz="2000" b="1" dirty="0"/>
              <a:t> </a:t>
            </a:r>
            <a:r>
              <a:rPr lang="es-ES" sz="2000" b="1" dirty="0" err="1"/>
              <a:t>mintea</a:t>
            </a:r>
            <a:r>
              <a:rPr lang="es-ES" sz="2000" b="1" dirty="0"/>
              <a:t> este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întuneric</a:t>
            </a:r>
            <a:r>
              <a:rPr lang="es-ES" sz="2000" b="1" dirty="0"/>
              <a:t> spiritual, </a:t>
            </a:r>
            <a:r>
              <a:rPr lang="es-ES" sz="2000" b="1" dirty="0" err="1"/>
              <a:t>există</a:t>
            </a:r>
            <a:r>
              <a:rPr lang="es-ES" sz="2000" b="1" dirty="0"/>
              <a:t> o </a:t>
            </a:r>
            <a:r>
              <a:rPr lang="es-ES" sz="2000" b="1" dirty="0" err="1"/>
              <a:t>lumină</a:t>
            </a:r>
            <a:r>
              <a:rPr lang="es-ES" sz="2000" b="1" dirty="0"/>
              <a:t> </a:t>
            </a:r>
            <a:r>
              <a:rPr lang="es-ES" sz="2000" b="1" dirty="0" err="1"/>
              <a:t>care</a:t>
            </a:r>
            <a:r>
              <a:rPr lang="es-ES" sz="2000" b="1" dirty="0"/>
              <a:t> </a:t>
            </a:r>
            <a:r>
              <a:rPr lang="es-ES" sz="2000" b="1" dirty="0" err="1"/>
              <a:t>poate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va </a:t>
            </a:r>
            <a:r>
              <a:rPr lang="es-ES" sz="2000" b="1" dirty="0" err="1"/>
              <a:t>străluci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ea</a:t>
            </a:r>
            <a:r>
              <a:rPr lang="es-ES" sz="2000" b="1" dirty="0"/>
              <a:t>: „</a:t>
            </a:r>
            <a:r>
              <a:rPr lang="es-ES" sz="2000" b="1" dirty="0" err="1"/>
              <a:t>Lumina</a:t>
            </a:r>
            <a:r>
              <a:rPr lang="es-ES" sz="2000" b="1" dirty="0"/>
              <a:t> [</a:t>
            </a:r>
            <a:r>
              <a:rPr lang="es-ES" sz="2000" b="1" dirty="0" err="1"/>
              <a:t>Isus</a:t>
            </a:r>
            <a:r>
              <a:rPr lang="es-ES" sz="2000" b="1" dirty="0"/>
              <a:t>] </a:t>
            </a:r>
            <a:r>
              <a:rPr lang="ro-RO" sz="2000" b="1" dirty="0"/>
              <a:t>luminează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întuneric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întunericul</a:t>
            </a:r>
            <a:r>
              <a:rPr lang="es-ES" sz="2000" b="1" dirty="0"/>
              <a:t> n</a:t>
            </a:r>
            <a:r>
              <a:rPr lang="ro-RO" sz="2000" b="1" dirty="0"/>
              <a:t>-a biruit-o</a:t>
            </a:r>
            <a:r>
              <a:rPr lang="es-ES" sz="2000" b="1" dirty="0"/>
              <a:t>” (</a:t>
            </a:r>
            <a:r>
              <a:rPr lang="es-ES" sz="2000" b="1" dirty="0" err="1"/>
              <a:t>Ioan</a:t>
            </a:r>
            <a:r>
              <a:rPr lang="es-ES" sz="2000" b="1" dirty="0"/>
              <a:t> 1:5).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161365" y="2290218"/>
            <a:ext cx="894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Lipsa</a:t>
            </a:r>
            <a:r>
              <a:rPr lang="es-ES" sz="2000" b="1" dirty="0"/>
              <a:t> de </a:t>
            </a:r>
            <a:r>
              <a:rPr lang="es-ES" sz="2000" b="1" dirty="0" err="1"/>
              <a:t>cunoștințe</a:t>
            </a:r>
            <a:r>
              <a:rPr lang="es-ES" sz="2000" b="1" dirty="0"/>
              <a:t> din partea </a:t>
            </a:r>
            <a:r>
              <a:rPr lang="es-ES" sz="2000" b="1" dirty="0" err="1"/>
              <a:t>celor</a:t>
            </a:r>
            <a:r>
              <a:rPr lang="es-ES" sz="2000" b="1" dirty="0"/>
              <a:t> </a:t>
            </a:r>
            <a:r>
              <a:rPr lang="es-ES" sz="2000" b="1" dirty="0" err="1"/>
              <a:t>pierduți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se </a:t>
            </a:r>
            <a:r>
              <a:rPr lang="es-ES" sz="2000" b="1" dirty="0" err="1"/>
              <a:t>datorează</a:t>
            </a:r>
            <a:r>
              <a:rPr lang="es-ES" sz="2000" b="1" dirty="0"/>
              <a:t> </a:t>
            </a:r>
            <a:r>
              <a:rPr lang="es-ES" sz="2000" b="1" dirty="0" err="1"/>
              <a:t>faptului</a:t>
            </a:r>
            <a:r>
              <a:rPr lang="es-ES" sz="2000" b="1" dirty="0"/>
              <a:t> </a:t>
            </a:r>
            <a:r>
              <a:rPr lang="es-ES" sz="2000" b="1" dirty="0" err="1"/>
              <a:t>că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au</a:t>
            </a:r>
            <a:r>
              <a:rPr lang="es-ES" sz="2000" b="1" dirty="0"/>
              <a:t> </a:t>
            </a:r>
            <a:r>
              <a:rPr lang="es-ES" sz="2000" b="1" dirty="0" err="1"/>
              <a:t>capacitatea</a:t>
            </a:r>
            <a:r>
              <a:rPr lang="es-ES" sz="2000" b="1" dirty="0"/>
              <a:t> de a </a:t>
            </a:r>
            <a:r>
              <a:rPr lang="es-ES" sz="2000" b="1" dirty="0" err="1"/>
              <a:t>cunoaște</a:t>
            </a:r>
            <a:r>
              <a:rPr lang="es-ES" sz="2000" b="1" dirty="0"/>
              <a:t>. </a:t>
            </a:r>
            <a:r>
              <a:rPr lang="es-ES" sz="2000" b="1" dirty="0" err="1"/>
              <a:t>Pentru</a:t>
            </a:r>
            <a:r>
              <a:rPr lang="es-ES" sz="2000" b="1" dirty="0"/>
              <a:t> </a:t>
            </a:r>
            <a:r>
              <a:rPr lang="es-ES" sz="2000" b="1" dirty="0" err="1"/>
              <a:t>că</a:t>
            </a:r>
            <a:r>
              <a:rPr lang="es-ES" sz="2000" b="1" dirty="0"/>
              <a:t> </a:t>
            </a:r>
            <a:r>
              <a:rPr lang="es-ES" sz="2000" b="1" dirty="0" err="1"/>
              <a:t>ei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vor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știe</a:t>
            </a:r>
            <a:r>
              <a:rPr lang="es-ES" sz="2000" b="1" dirty="0"/>
              <a:t>. </a:t>
            </a:r>
            <a:r>
              <a:rPr lang="es-ES" sz="2000" b="1" dirty="0" err="1"/>
              <a:t>Diavolul</a:t>
            </a:r>
            <a:r>
              <a:rPr lang="es-ES" sz="2000" b="1" dirty="0"/>
              <a:t> le-a </a:t>
            </a:r>
            <a:r>
              <a:rPr lang="es-ES" sz="2000" b="1" dirty="0" err="1"/>
              <a:t>ocupat</a:t>
            </a:r>
            <a:r>
              <a:rPr lang="es-ES" sz="2000" b="1" dirty="0"/>
              <a:t> </a:t>
            </a:r>
            <a:r>
              <a:rPr lang="es-ES" sz="2000" b="1" dirty="0" err="1"/>
              <a:t>mintea</a:t>
            </a:r>
            <a:r>
              <a:rPr lang="es-ES" sz="2000" b="1" dirty="0"/>
              <a:t> </a:t>
            </a:r>
            <a:r>
              <a:rPr lang="es-ES" sz="2000" b="1" dirty="0" err="1"/>
              <a:t>cu</a:t>
            </a:r>
            <a:r>
              <a:rPr lang="es-ES" sz="2000" b="1" dirty="0"/>
              <a:t> multe </a:t>
            </a:r>
            <a:r>
              <a:rPr lang="es-ES" sz="2000" b="1" dirty="0" err="1"/>
              <a:t>lucruri</a:t>
            </a:r>
            <a:r>
              <a:rPr lang="es-ES" sz="2000" b="1" dirty="0"/>
              <a:t> </a:t>
            </a:r>
            <a:r>
              <a:rPr lang="es-ES" sz="2000" b="1" dirty="0" err="1"/>
              <a:t>care</a:t>
            </a:r>
            <a:r>
              <a:rPr lang="es-ES" sz="2000" b="1" dirty="0"/>
              <a:t> </a:t>
            </a:r>
            <a:r>
              <a:rPr lang="es-ES" sz="2000" b="1" dirty="0" err="1"/>
              <a:t>îi</a:t>
            </a:r>
            <a:r>
              <a:rPr lang="es-ES" sz="2000" b="1" dirty="0"/>
              <a:t> </a:t>
            </a:r>
            <a:r>
              <a:rPr lang="es-ES" sz="2000" b="1" dirty="0" err="1"/>
              <a:t>împiedică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se </a:t>
            </a:r>
            <a:r>
              <a:rPr lang="es-ES" sz="2000" b="1" dirty="0" err="1"/>
              <a:t>gândească</a:t>
            </a:r>
            <a:r>
              <a:rPr lang="es-ES" sz="2000" b="1" dirty="0"/>
              <a:t> la </a:t>
            </a:r>
            <a:r>
              <a:rPr lang="es-ES" sz="2000" b="1" dirty="0" err="1"/>
              <a:t>ceea</a:t>
            </a:r>
            <a:r>
              <a:rPr lang="es-ES" sz="2000" b="1" dirty="0"/>
              <a:t> ce este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adevărat</a:t>
            </a:r>
            <a:r>
              <a:rPr lang="es-ES" sz="2000" b="1" dirty="0"/>
              <a:t> </a:t>
            </a:r>
            <a:r>
              <a:rPr lang="es-ES" sz="2000" b="1" dirty="0" err="1"/>
              <a:t>important</a:t>
            </a:r>
            <a:r>
              <a:rPr lang="es-ES" sz="2000" b="1" dirty="0"/>
              <a:t>: </a:t>
            </a:r>
            <a:r>
              <a:rPr lang="es-ES" sz="2000" b="1" dirty="0" err="1"/>
              <a:t>mântuirea</a:t>
            </a:r>
            <a:r>
              <a:rPr lang="es-ES" sz="2000" b="1" dirty="0"/>
              <a:t> </a:t>
            </a:r>
            <a:r>
              <a:rPr lang="es-ES" sz="2000" b="1" dirty="0" err="1"/>
              <a:t>lor</a:t>
            </a:r>
            <a:r>
              <a:rPr lang="es-ES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431836" y="5345048"/>
            <a:ext cx="53646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Aceia</a:t>
            </a:r>
            <a:r>
              <a:rPr lang="es-ES" sz="2000" b="1" dirty="0"/>
              <a:t> </a:t>
            </a:r>
            <a:r>
              <a:rPr lang="es-ES" sz="2000" b="1" dirty="0" err="1"/>
              <a:t>dintre</a:t>
            </a:r>
            <a:r>
              <a:rPr lang="es-ES" sz="2000" b="1" dirty="0"/>
              <a:t> </a:t>
            </a:r>
            <a:r>
              <a:rPr lang="es-ES" sz="2000" b="1" dirty="0" err="1"/>
              <a:t>noi</a:t>
            </a:r>
            <a:r>
              <a:rPr lang="es-ES" sz="2000" b="1" dirty="0"/>
              <a:t> </a:t>
            </a:r>
            <a:r>
              <a:rPr lang="es-ES" sz="2000" b="1" dirty="0" err="1"/>
              <a:t>care</a:t>
            </a:r>
            <a:r>
              <a:rPr lang="es-ES" sz="2000" b="1" dirty="0"/>
              <a:t> </a:t>
            </a:r>
            <a:r>
              <a:rPr lang="es-ES" sz="2000" b="1" dirty="0" err="1"/>
              <a:t>acceptăm</a:t>
            </a:r>
            <a:r>
              <a:rPr lang="es-ES" sz="2000" b="1" dirty="0"/>
              <a:t> </a:t>
            </a:r>
            <a:r>
              <a:rPr lang="es-ES" sz="2000" b="1" dirty="0" err="1"/>
              <a:t>această</a:t>
            </a:r>
            <a:r>
              <a:rPr lang="es-ES" sz="2000" b="1" dirty="0"/>
              <a:t> </a:t>
            </a:r>
            <a:r>
              <a:rPr lang="es-ES" sz="2000" b="1" dirty="0" err="1"/>
              <a:t>lumină</a:t>
            </a:r>
            <a:r>
              <a:rPr lang="es-ES" sz="2000" b="1" dirty="0"/>
              <a:t> </a:t>
            </a:r>
            <a:r>
              <a:rPr lang="es-ES" sz="2000" b="1" dirty="0" err="1"/>
              <a:t>pot</a:t>
            </a:r>
            <a:r>
              <a:rPr lang="es-ES" sz="2000" b="1" dirty="0"/>
              <a:t> anula </a:t>
            </a:r>
            <a:r>
              <a:rPr lang="es-ES" sz="2000" b="1" dirty="0" err="1"/>
              <a:t>lucrarea</a:t>
            </a:r>
            <a:r>
              <a:rPr lang="es-ES" sz="2000" b="1" dirty="0"/>
              <a:t> </a:t>
            </a:r>
            <a:r>
              <a:rPr lang="es-ES" sz="2000" b="1" dirty="0" err="1"/>
              <a:t>vrăjmașului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pot</a:t>
            </a:r>
            <a:r>
              <a:rPr lang="es-ES" sz="2000" b="1" dirty="0"/>
              <a:t> </a:t>
            </a:r>
            <a:r>
              <a:rPr lang="es-ES" sz="2000" b="1" dirty="0" err="1"/>
              <a:t>face</a:t>
            </a:r>
            <a:r>
              <a:rPr lang="es-ES" sz="2000" b="1" dirty="0"/>
              <a:t> </a:t>
            </a:r>
            <a:r>
              <a:rPr lang="es-ES" sz="2000" b="1" dirty="0" err="1"/>
              <a:t>lumina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strălucească</a:t>
            </a:r>
            <a:r>
              <a:rPr lang="es-ES" sz="2000" b="1" dirty="0"/>
              <a:t> </a:t>
            </a:r>
            <a:r>
              <a:rPr lang="es-ES" sz="2000" b="1" dirty="0" err="1"/>
              <a:t>prin</a:t>
            </a:r>
            <a:r>
              <a:rPr lang="es-ES" sz="2000" b="1" dirty="0"/>
              <a:t> </a:t>
            </a:r>
            <a:r>
              <a:rPr lang="es-ES" sz="2000" b="1" dirty="0" err="1"/>
              <a:t>întuneric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157633" y="1128370"/>
            <a:ext cx="982684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s-ES" sz="2400" b="1" dirty="0" err="1">
                <a:latin typeface="Constantia" panose="02030602050306030303" pitchFamily="18" charset="0"/>
              </a:rPr>
              <a:t>Toți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cei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care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călătoresc</a:t>
            </a:r>
            <a:r>
              <a:rPr lang="es-ES" sz="2400" b="1" dirty="0">
                <a:latin typeface="Constantia" panose="02030602050306030303" pitchFamily="18" charset="0"/>
              </a:rPr>
              <a:t> pe </a:t>
            </a:r>
            <a:r>
              <a:rPr lang="es-ES" sz="2400" b="1" dirty="0" err="1">
                <a:latin typeface="Constantia" panose="02030602050306030303" pitchFamily="18" charset="0"/>
              </a:rPr>
              <a:t>drumul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spre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cer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nevoie</a:t>
            </a:r>
            <a:r>
              <a:rPr lang="es-ES" sz="2400" b="1" dirty="0">
                <a:latin typeface="Constantia" panose="02030602050306030303" pitchFamily="18" charset="0"/>
              </a:rPr>
              <a:t> de un </a:t>
            </a:r>
            <a:r>
              <a:rPr lang="es-ES" sz="2400" b="1" dirty="0" err="1">
                <a:latin typeface="Constantia" panose="02030602050306030303" pitchFamily="18" charset="0"/>
              </a:rPr>
              <a:t>ghid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sigur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Nu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trebuie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umblăm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înțelepciunea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omenească</a:t>
            </a:r>
            <a:r>
              <a:rPr lang="es-ES" sz="2400" b="1" dirty="0">
                <a:latin typeface="Constantia" panose="02030602050306030303" pitchFamily="18" charset="0"/>
              </a:rPr>
              <a:t>. Este </a:t>
            </a:r>
            <a:r>
              <a:rPr lang="es-ES" sz="2400" b="1" dirty="0" err="1">
                <a:latin typeface="Constantia" panose="02030602050306030303" pitchFamily="18" charset="0"/>
              </a:rPr>
              <a:t>privilegiul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nostru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ascultăm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glasul</a:t>
            </a:r>
            <a:r>
              <a:rPr lang="es-ES" sz="2400" b="1" dirty="0">
                <a:latin typeface="Constantia" panose="02030602050306030303" pitchFamily="18" charset="0"/>
              </a:rPr>
              <a:t> lui </a:t>
            </a:r>
            <a:r>
              <a:rPr lang="es-ES" sz="2400" b="1" dirty="0" err="1">
                <a:latin typeface="Constantia" panose="02030602050306030303" pitchFamily="18" charset="0"/>
              </a:rPr>
              <a:t>Hristos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care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vorbește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timp</a:t>
            </a:r>
            <a:r>
              <a:rPr lang="es-ES" sz="2400" b="1" dirty="0">
                <a:latin typeface="Constantia" panose="02030602050306030303" pitchFamily="18" charset="0"/>
              </a:rPr>
              <a:t> ce </a:t>
            </a:r>
            <a:r>
              <a:rPr lang="es-ES" sz="2400" b="1" dirty="0" err="1">
                <a:latin typeface="Constantia" panose="02030602050306030303" pitchFamily="18" charset="0"/>
              </a:rPr>
              <a:t>mergem</a:t>
            </a:r>
            <a:r>
              <a:rPr lang="es-ES" sz="2400" b="1" dirty="0">
                <a:latin typeface="Constantia" panose="02030602050306030303" pitchFamily="18" charset="0"/>
              </a:rPr>
              <a:t> pe </a:t>
            </a:r>
            <a:r>
              <a:rPr lang="es-ES" sz="2400" b="1" dirty="0" err="1">
                <a:latin typeface="Constantia" panose="02030602050306030303" pitchFamily="18" charset="0"/>
              </a:rPr>
              <a:t>calea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vieții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iar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cuvintele</a:t>
            </a:r>
            <a:r>
              <a:rPr lang="es-ES" sz="2400" b="1" dirty="0">
                <a:latin typeface="Constantia" panose="02030602050306030303" pitchFamily="18" charset="0"/>
              </a:rPr>
              <a:t> Lui sunt </a:t>
            </a:r>
            <a:r>
              <a:rPr lang="es-ES" sz="2400" b="1" dirty="0" err="1">
                <a:latin typeface="Constantia" panose="02030602050306030303" pitchFamily="18" charset="0"/>
              </a:rPr>
              <a:t>întotdeauna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cuvinte</a:t>
            </a:r>
            <a:r>
              <a:rPr lang="es-ES" sz="2400" b="1" dirty="0">
                <a:latin typeface="Constantia" panose="02030602050306030303" pitchFamily="18" charset="0"/>
              </a:rPr>
              <a:t> de </a:t>
            </a:r>
            <a:r>
              <a:rPr lang="es-ES" sz="2400" b="1" dirty="0" err="1">
                <a:latin typeface="Constantia" panose="02030602050306030303" pitchFamily="18" charset="0"/>
              </a:rPr>
              <a:t>înțelepciune</a:t>
            </a:r>
            <a:r>
              <a:rPr lang="es-ES" sz="2400" b="1" dirty="0">
                <a:latin typeface="Constantia" panose="02030602050306030303" pitchFamily="18" charset="0"/>
              </a:rPr>
              <a:t>....</a:t>
            </a:r>
          </a:p>
          <a:p>
            <a:pPr>
              <a:spcBef>
                <a:spcPts val="600"/>
              </a:spcBef>
            </a:pPr>
            <a:r>
              <a:rPr lang="es-ES" sz="2400" b="1" dirty="0" err="1">
                <a:latin typeface="Constantia" panose="02030602050306030303" pitchFamily="18" charset="0"/>
              </a:rPr>
              <a:t>Satana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lucrează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mult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sârg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pentru</a:t>
            </a:r>
            <a:r>
              <a:rPr lang="es-ES" sz="2400" b="1" dirty="0">
                <a:latin typeface="Constantia" panose="02030602050306030303" pitchFamily="18" charset="0"/>
              </a:rPr>
              <a:t> a duce </a:t>
            </a:r>
            <a:r>
              <a:rPr lang="es-ES" sz="2400" b="1" dirty="0" err="1">
                <a:latin typeface="Constantia" panose="02030602050306030303" pitchFamily="18" charset="0"/>
              </a:rPr>
              <a:t>sufletele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oamenilor</a:t>
            </a:r>
            <a:r>
              <a:rPr lang="es-ES" sz="2400" b="1" dirty="0">
                <a:latin typeface="Constantia" panose="02030602050306030303" pitchFamily="18" charset="0"/>
              </a:rPr>
              <a:t> la </a:t>
            </a:r>
            <a:r>
              <a:rPr lang="es-ES" sz="2400" b="1" dirty="0" err="1">
                <a:latin typeface="Constantia" panose="02030602050306030303" pitchFamily="18" charset="0"/>
              </a:rPr>
              <a:t>ruină</a:t>
            </a:r>
            <a:r>
              <a:rPr lang="es-ES" sz="2400" b="1" dirty="0">
                <a:latin typeface="Constantia" panose="02030602050306030303" pitchFamily="18" charset="0"/>
              </a:rPr>
              <a:t>. […] </a:t>
            </a:r>
            <a:r>
              <a:rPr lang="es-ES" sz="2400" b="1" dirty="0" err="1">
                <a:latin typeface="Constantia" panose="02030602050306030303" pitchFamily="18" charset="0"/>
              </a:rPr>
              <a:t>Unica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noastră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siguranță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constă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</a:t>
            </a:r>
            <a:r>
              <a:rPr lang="es-ES" sz="2400" b="1" dirty="0">
                <a:latin typeface="Constantia" panose="02030602050306030303" pitchFamily="18" charset="0"/>
              </a:rPr>
              <a:t> a-L </a:t>
            </a:r>
            <a:r>
              <a:rPr lang="es-ES" sz="2400" b="1" dirty="0" err="1">
                <a:latin typeface="Constantia" panose="02030602050306030303" pitchFamily="18" charset="0"/>
              </a:rPr>
              <a:t>urma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îndeaproape</a:t>
            </a:r>
            <a:r>
              <a:rPr lang="es-ES" sz="2400" b="1" dirty="0">
                <a:latin typeface="Constantia" panose="02030602050306030303" pitchFamily="18" charset="0"/>
              </a:rPr>
              <a:t> pe </a:t>
            </a:r>
            <a:r>
              <a:rPr lang="es-ES" sz="2400" b="1" dirty="0" err="1">
                <a:latin typeface="Constantia" panose="02030602050306030303" pitchFamily="18" charset="0"/>
              </a:rPr>
              <a:t>Hristos</a:t>
            </a:r>
            <a:r>
              <a:rPr lang="es-ES" sz="2400" b="1" dirty="0">
                <a:latin typeface="Constantia" panose="02030602050306030303" pitchFamily="18" charset="0"/>
              </a:rPr>
              <a:t>, a </a:t>
            </a:r>
            <a:r>
              <a:rPr lang="es-ES" sz="2400" b="1" dirty="0" err="1">
                <a:latin typeface="Constantia" panose="02030602050306030303" pitchFamily="18" charset="0"/>
              </a:rPr>
              <a:t>umbla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înțelepciunea</a:t>
            </a:r>
            <a:r>
              <a:rPr lang="es-ES" sz="2400" b="1" dirty="0">
                <a:latin typeface="Constantia" panose="02030602050306030303" pitchFamily="18" charset="0"/>
              </a:rPr>
              <a:t> Sa </a:t>
            </a:r>
            <a:r>
              <a:rPr lang="es-ES" sz="2400" b="1" dirty="0" err="1">
                <a:latin typeface="Constantia" panose="02030602050306030303" pitchFamily="18" charset="0"/>
              </a:rPr>
              <a:t>și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trăi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adevărul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Său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Noi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putem</a:t>
            </a:r>
            <a:r>
              <a:rPr lang="es-ES" sz="2400" b="1" dirty="0">
                <a:latin typeface="Constantia" panose="02030602050306030303" pitchFamily="18" charset="0"/>
              </a:rPr>
              <a:t> observa </a:t>
            </a:r>
            <a:r>
              <a:rPr lang="es-ES" sz="2400" b="1" dirty="0" err="1">
                <a:latin typeface="Constantia" panose="02030602050306030303" pitchFamily="18" charset="0"/>
              </a:rPr>
              <a:t>întotdeauna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ușurință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lucrarea</a:t>
            </a:r>
            <a:r>
              <a:rPr lang="es-ES" sz="2400" b="1" dirty="0">
                <a:latin typeface="Constantia" panose="02030602050306030303" pitchFamily="18" charset="0"/>
              </a:rPr>
              <a:t> lui </a:t>
            </a:r>
            <a:r>
              <a:rPr lang="es-ES" sz="2400" b="1" dirty="0" err="1">
                <a:latin typeface="Constantia" panose="02030602050306030303" pitchFamily="18" charset="0"/>
              </a:rPr>
              <a:t>Satana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nu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știm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unde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își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întinde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capcanele</a:t>
            </a:r>
            <a:r>
              <a:rPr lang="es-ES" sz="2400" b="1" dirty="0">
                <a:latin typeface="Constantia" panose="02030602050306030303" pitchFamily="18" charset="0"/>
              </a:rPr>
              <a:t>. Dar </a:t>
            </a:r>
            <a:r>
              <a:rPr lang="es-ES" sz="2400" b="1" dirty="0" err="1">
                <a:latin typeface="Constantia" panose="02030602050306030303" pitchFamily="18" charset="0"/>
              </a:rPr>
              <a:t>Isus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înțelege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vicleniile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vrăjmașului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și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poate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păstra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picioarele</a:t>
            </a:r>
            <a:r>
              <a:rPr lang="es-ES" sz="2400" b="1" dirty="0">
                <a:latin typeface="Constantia" panose="02030602050306030303" pitchFamily="18" charset="0"/>
              </a:rPr>
              <a:t> pe </a:t>
            </a:r>
            <a:r>
              <a:rPr lang="es-ES" sz="2400" b="1" dirty="0" err="1">
                <a:latin typeface="Constantia" panose="02030602050306030303" pitchFamily="18" charset="0"/>
              </a:rPr>
              <a:t>cărări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sigure</a:t>
            </a:r>
            <a:r>
              <a:rPr lang="es-ES" sz="2400" b="1" dirty="0">
                <a:latin typeface="Constantia" panose="02030602050306030303" pitchFamily="18" charset="0"/>
              </a:rPr>
              <a:t>. „Eu sunt </a:t>
            </a:r>
            <a:r>
              <a:rPr lang="es-ES" sz="2400" b="1" dirty="0" err="1">
                <a:latin typeface="Constantia" panose="02030602050306030303" pitchFamily="18" charset="0"/>
              </a:rPr>
              <a:t>Calea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Adevărul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și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Viața</a:t>
            </a:r>
            <a:r>
              <a:rPr lang="es-ES" sz="2400" b="1" dirty="0">
                <a:latin typeface="Constantia" panose="02030602050306030303" pitchFamily="18" charset="0"/>
              </a:rPr>
              <a:t>” (</a:t>
            </a:r>
            <a:r>
              <a:rPr lang="es-ES" sz="2400" b="1" dirty="0" err="1">
                <a:latin typeface="Constantia" panose="02030602050306030303" pitchFamily="18" charset="0"/>
              </a:rPr>
              <a:t>Ioan</a:t>
            </a:r>
            <a:r>
              <a:rPr lang="es-ES" sz="2400" b="1" dirty="0">
                <a:latin typeface="Constantia" panose="02030602050306030303" pitchFamily="18" charset="0"/>
              </a:rPr>
              <a:t> 14:6) </a:t>
            </a:r>
            <a:r>
              <a:rPr lang="es-ES" sz="2400" b="1" dirty="0" err="1">
                <a:latin typeface="Constantia" panose="02030602050306030303" pitchFamily="18" charset="0"/>
              </a:rPr>
              <a:t>declară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Hristos</a:t>
            </a:r>
            <a:r>
              <a:rPr lang="es-ES" sz="2400" b="1" dirty="0">
                <a:latin typeface="Constantia" panose="02030602050306030303" pitchFamily="18" charset="0"/>
              </a:rPr>
              <a:t>.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7098746" y="6472708"/>
            <a:ext cx="5093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G. W. (</a:t>
            </a:r>
            <a:r>
              <a:rPr lang="ro-RO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high calling. N.tr. </a:t>
            </a:r>
            <a:r>
              <a:rPr lang="ro-RO" sz="1600" b="1" i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Înalta noastră chemare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sz="1400" b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 16</a:t>
            </a:r>
            <a:r>
              <a:rPr lang="es-ES" sz="1400" b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1400" b="1" dirty="0">
              <a:solidFill>
                <a:srgbClr val="E6E7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428176"/>
            <a:ext cx="4471416" cy="55399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“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Isus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le-a zis: „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Lumina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mai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este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puțină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vreme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în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mijlocul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vostru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.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Umblați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ca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unii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care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aveți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lumina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, ca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să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nu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vă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cuprindă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întunericul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; cine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umblă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în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întuneric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nu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știe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unde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rgbClr val="7E9721"/>
                </a:solidFill>
                <a:latin typeface="Comic Sans MS" panose="030F0702030302020204" pitchFamily="66" charset="0"/>
              </a:rPr>
              <a:t>merge</a:t>
            </a:r>
            <a:r>
              <a:rPr lang="es-ES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.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ro-RO" sz="2400" b="1" dirty="0">
                <a:solidFill>
                  <a:srgbClr val="7E9721"/>
                </a:solidFill>
                <a:latin typeface="Comic Sans MS" panose="030F0702030302020204" pitchFamily="66" charset="0"/>
              </a:rPr>
              <a:t>Io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12:35)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dirty="0">
                <a:solidFill>
                  <a:srgbClr val="176653"/>
                </a:solidFill>
              </a:rPr>
              <a:t>Lupta pentru adevăr</a:t>
            </a:r>
            <a:r>
              <a:rPr lang="es-ES" sz="2400" b="1" dirty="0">
                <a:solidFill>
                  <a:srgbClr val="176653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ro-RO" sz="2400" b="1" dirty="0"/>
              <a:t>Adevăr vs. minciună</a:t>
            </a:r>
            <a:r>
              <a:rPr lang="es-ES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 </a:t>
            </a:r>
            <a:r>
              <a:rPr lang="es-ES" sz="2400" b="1" dirty="0" err="1"/>
              <a:t>Compromisul</a:t>
            </a:r>
            <a:r>
              <a:rPr lang="es-ES" sz="2400" b="1" dirty="0"/>
              <a:t> </a:t>
            </a:r>
            <a:r>
              <a:rPr lang="es-ES" sz="2400" b="1" dirty="0" err="1"/>
              <a:t>bisericii</a:t>
            </a:r>
            <a:r>
              <a:rPr lang="es-ES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ro-RO" sz="2400" b="1" dirty="0">
                <a:solidFill>
                  <a:srgbClr val="791974"/>
                </a:solidFill>
              </a:rPr>
              <a:t>Lupta pentru cuvântul lui Dumnezeu</a:t>
            </a:r>
            <a:r>
              <a:rPr lang="es-ES" sz="2400" b="1" dirty="0">
                <a:solidFill>
                  <a:srgbClr val="791974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ro-RO" sz="2400" b="1" dirty="0"/>
              <a:t>Siguranță în Biblie</a:t>
            </a:r>
            <a:r>
              <a:rPr lang="es-ES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ro-RO" sz="2400" b="1" dirty="0"/>
              <a:t>Raționamentul uman</a:t>
            </a:r>
            <a:r>
              <a:rPr lang="es-ES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ro-RO" sz="2400" b="1" dirty="0">
                <a:solidFill>
                  <a:srgbClr val="713518"/>
                </a:solidFill>
              </a:rPr>
              <a:t>Lupta pentru minte</a:t>
            </a:r>
            <a:r>
              <a:rPr lang="es-ES" sz="2400" b="1" dirty="0">
                <a:solidFill>
                  <a:srgbClr val="713518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245258" y="135791"/>
            <a:ext cx="589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război se câștigă sau se pierde bătălie cu bătălie.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73811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4334397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283987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3894738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243572" y="2151727"/>
            <a:ext cx="5898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Singura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noastră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garanție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această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bătălie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agățăm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Viața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Cuvântul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Sfânt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242945" y="535901"/>
            <a:ext cx="5898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pierdut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lupta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împotriva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persecuției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conceput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plan: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Amestecul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minciună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târât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milioane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oameni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îmbrățișeze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falsificat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viață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LUPTA PENTRU ADEVĂR</a:t>
            </a:r>
            <a:endParaRPr lang="es-ES" sz="6000" b="1" dirty="0">
              <a:ln w="6600">
                <a:solidFill>
                  <a:srgbClr val="862256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86225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 VS. MINCIUNĂ</a:t>
            </a:r>
            <a:endParaRPr lang="es-ES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942313" y="632195"/>
            <a:ext cx="6094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i-a zis: „Eu sunt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Calea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Adevărul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și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Viața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Nimeni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vine la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Tatăl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decât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prin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Mine.”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Io</a:t>
            </a:r>
            <a:r>
              <a:rPr lang="es-ES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14:6)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278526"/>
            <a:ext cx="5645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Isus</a:t>
            </a:r>
            <a:r>
              <a:rPr lang="es-ES" sz="2000" b="1" dirty="0"/>
              <a:t> este </a:t>
            </a:r>
            <a:r>
              <a:rPr lang="es-ES" sz="2000" b="1" dirty="0" err="1"/>
              <a:t>Adevărul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, </a:t>
            </a:r>
            <a:r>
              <a:rPr lang="es-ES" sz="2000" b="1" dirty="0" err="1"/>
              <a:t>prin</a:t>
            </a:r>
            <a:r>
              <a:rPr lang="es-ES" sz="2000" b="1" dirty="0"/>
              <a:t> </a:t>
            </a:r>
            <a:r>
              <a:rPr lang="es-ES" sz="2000" b="1" dirty="0" err="1"/>
              <a:t>urmare</a:t>
            </a:r>
            <a:r>
              <a:rPr lang="es-ES" sz="2000" b="1" dirty="0"/>
              <a:t>, </a:t>
            </a:r>
            <a:r>
              <a:rPr lang="es-ES" sz="2000" b="1" dirty="0" err="1"/>
              <a:t>Tatăl</a:t>
            </a:r>
            <a:r>
              <a:rPr lang="es-ES" sz="2000" b="1" dirty="0"/>
              <a:t> </a:t>
            </a:r>
            <a:r>
              <a:rPr lang="es-ES" sz="2000" b="1" dirty="0" err="1"/>
              <a:t>întregului</a:t>
            </a:r>
            <a:r>
              <a:rPr lang="es-ES" sz="2000" b="1" dirty="0"/>
              <a:t> </a:t>
            </a:r>
            <a:r>
              <a:rPr lang="es-ES" sz="2000" b="1" dirty="0" err="1"/>
              <a:t>adevăr</a:t>
            </a:r>
            <a:r>
              <a:rPr lang="es-ES" sz="2000" b="1" dirty="0"/>
              <a:t> (</a:t>
            </a:r>
            <a:r>
              <a:rPr lang="es-ES" sz="2000" b="1" dirty="0" err="1"/>
              <a:t>Ioan</a:t>
            </a:r>
            <a:r>
              <a:rPr lang="es-ES" sz="2000" b="1" dirty="0"/>
              <a:t> 14:6). Tot </a:t>
            </a:r>
            <a:r>
              <a:rPr lang="es-ES" sz="2000" b="1" dirty="0" err="1"/>
              <a:t>ceea</a:t>
            </a:r>
            <a:r>
              <a:rPr lang="es-ES" sz="2000" b="1" dirty="0"/>
              <a:t> ce este </a:t>
            </a:r>
            <a:r>
              <a:rPr lang="ro-RO" sz="2000" b="1" dirty="0"/>
              <a:t>credibil</a:t>
            </a:r>
            <a:r>
              <a:rPr lang="es-ES" sz="2000" b="1" dirty="0"/>
              <a:t>, </a:t>
            </a:r>
            <a:r>
              <a:rPr lang="es-ES" sz="2000" b="1" dirty="0" err="1"/>
              <a:t>tot</a:t>
            </a:r>
            <a:r>
              <a:rPr lang="es-ES" sz="2000" b="1" dirty="0"/>
              <a:t> ce este </a:t>
            </a:r>
            <a:r>
              <a:rPr lang="es-ES" sz="2000" b="1" dirty="0" err="1"/>
              <a:t>demn</a:t>
            </a:r>
            <a:r>
              <a:rPr lang="es-ES" sz="2000" b="1" dirty="0"/>
              <a:t> de </a:t>
            </a:r>
            <a:r>
              <a:rPr lang="es-ES" sz="2000" b="1" dirty="0" err="1"/>
              <a:t>încredere</a:t>
            </a:r>
            <a:r>
              <a:rPr lang="es-ES" sz="2000" b="1" dirty="0"/>
              <a:t>, </a:t>
            </a:r>
            <a:r>
              <a:rPr lang="es-ES" sz="2000" b="1" dirty="0" err="1"/>
              <a:t>tot</a:t>
            </a:r>
            <a:r>
              <a:rPr lang="es-ES" sz="2000" b="1" dirty="0"/>
              <a:t> ce este </a:t>
            </a:r>
            <a:r>
              <a:rPr lang="es-ES" sz="2000" b="1" dirty="0" err="1"/>
              <a:t>adevărat</a:t>
            </a:r>
            <a:r>
              <a:rPr lang="es-ES" sz="2000" b="1" dirty="0"/>
              <a:t>, vine de la El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adevărul</a:t>
            </a:r>
            <a:r>
              <a:rPr lang="es-ES" sz="2000" b="1" dirty="0"/>
              <a:t> Lui produce </a:t>
            </a:r>
            <a:r>
              <a:rPr lang="es-ES" sz="2000" b="1" dirty="0" err="1"/>
              <a:t>viață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noi</a:t>
            </a:r>
            <a:r>
              <a:rPr lang="es-ES" sz="2000" b="1" dirty="0"/>
              <a:t>.</a:t>
            </a: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6" y="761225"/>
            <a:ext cx="2900185" cy="377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761225"/>
            <a:ext cx="3066125" cy="3383412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237257" y="5214972"/>
            <a:ext cx="56761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Prin</a:t>
            </a:r>
            <a:r>
              <a:rPr lang="es-ES" sz="2000" b="1" dirty="0"/>
              <a:t> </a:t>
            </a:r>
            <a:r>
              <a:rPr lang="es-ES" sz="2000" b="1" dirty="0" err="1"/>
              <a:t>urmare</a:t>
            </a:r>
            <a:r>
              <a:rPr lang="es-ES" sz="2000" b="1" dirty="0"/>
              <a:t>, </a:t>
            </a:r>
            <a:r>
              <a:rPr lang="es-ES" sz="2000" b="1" dirty="0" err="1"/>
              <a:t>diavolul</a:t>
            </a:r>
            <a:r>
              <a:rPr lang="es-ES" sz="2000" b="1" dirty="0"/>
              <a:t> a </a:t>
            </a:r>
            <a:r>
              <a:rPr lang="es-ES" sz="2000" b="1" dirty="0" err="1"/>
              <a:t>lucrat</a:t>
            </a:r>
            <a:r>
              <a:rPr lang="es-ES" sz="2000" b="1" dirty="0"/>
              <a:t> </a:t>
            </a:r>
            <a:r>
              <a:rPr lang="es-ES" sz="2000" b="1" dirty="0" err="1"/>
              <a:t>pentru</a:t>
            </a:r>
            <a:r>
              <a:rPr lang="es-ES" sz="2000" b="1" dirty="0"/>
              <a:t> a </a:t>
            </a:r>
            <a:r>
              <a:rPr lang="es-ES" sz="2000" b="1" dirty="0" err="1"/>
              <a:t>distruge</a:t>
            </a:r>
            <a:r>
              <a:rPr lang="es-ES" sz="2000" b="1" dirty="0"/>
              <a:t> Biblia, fie </a:t>
            </a:r>
            <a:r>
              <a:rPr lang="es-ES" sz="2000" b="1" dirty="0" err="1"/>
              <a:t>ascunzând</a:t>
            </a:r>
            <a:r>
              <a:rPr lang="es-ES" sz="2000" b="1" dirty="0"/>
              <a:t>-o, fie </a:t>
            </a:r>
            <a:r>
              <a:rPr lang="es-ES" sz="2000" b="1" dirty="0" err="1"/>
              <a:t>distorsionând</a:t>
            </a:r>
            <a:r>
              <a:rPr lang="es-ES" sz="2000" b="1" dirty="0"/>
              <a:t>-o. </a:t>
            </a:r>
            <a:r>
              <a:rPr lang="es-ES" sz="2000" b="1" dirty="0" err="1"/>
              <a:t>Și</a:t>
            </a:r>
            <a:r>
              <a:rPr lang="es-ES" sz="2000" b="1" dirty="0"/>
              <a:t> a re</a:t>
            </a:r>
            <a:r>
              <a:rPr lang="ro-RO" sz="2000" b="1" dirty="0"/>
              <a:t>ușit </a:t>
            </a:r>
            <a:r>
              <a:rPr lang="es-ES" sz="2000" b="1" dirty="0"/>
              <a:t>(</a:t>
            </a:r>
            <a:r>
              <a:rPr lang="es-ES" sz="2000" b="1" dirty="0" err="1"/>
              <a:t>deși</a:t>
            </a:r>
            <a:r>
              <a:rPr lang="es-ES" sz="2000" b="1" dirty="0"/>
              <a:t> </a:t>
            </a:r>
            <a:r>
              <a:rPr lang="es-ES" sz="2000" b="1" dirty="0" err="1"/>
              <a:t>nu</a:t>
            </a:r>
            <a:r>
              <a:rPr lang="es-ES" sz="2000" b="1" dirty="0"/>
              <a:t> </a:t>
            </a:r>
            <a:r>
              <a:rPr lang="es-ES" sz="2000" b="1" dirty="0" err="1"/>
              <a:t>complet</a:t>
            </a:r>
            <a:r>
              <a:rPr lang="es-ES" sz="2000" b="1" dirty="0"/>
              <a:t>) </a:t>
            </a:r>
            <a:r>
              <a:rPr lang="es-ES" sz="2000" b="1" dirty="0" err="1"/>
              <a:t>prin</a:t>
            </a:r>
            <a:r>
              <a:rPr lang="es-ES" sz="2000" b="1" dirty="0"/>
              <a:t> </a:t>
            </a:r>
            <a:r>
              <a:rPr lang="es-ES" sz="2000" b="1" dirty="0" err="1"/>
              <a:t>Biserica</a:t>
            </a:r>
            <a:r>
              <a:rPr lang="es-ES" sz="2000" b="1" dirty="0"/>
              <a:t> </a:t>
            </a:r>
            <a:r>
              <a:rPr lang="es-ES" sz="2000" b="1" dirty="0" err="1"/>
              <a:t>Romană</a:t>
            </a:r>
            <a:r>
              <a:rPr lang="es-ES" sz="2000" b="1" dirty="0"/>
              <a:t>,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timpul</a:t>
            </a:r>
            <a:r>
              <a:rPr lang="es-ES" sz="2000" b="1" dirty="0"/>
              <a:t> </a:t>
            </a:r>
            <a:r>
              <a:rPr lang="es-ES" sz="2000" b="1" dirty="0" err="1"/>
              <a:t>Evului</a:t>
            </a:r>
            <a:r>
              <a:rPr lang="es-ES" sz="2000" b="1" dirty="0"/>
              <a:t> </a:t>
            </a:r>
            <a:r>
              <a:rPr lang="es-ES" sz="2000" b="1" dirty="0" err="1"/>
              <a:t>Mediu</a:t>
            </a:r>
            <a:r>
              <a:rPr lang="es-ES" sz="2000" b="1" dirty="0"/>
              <a:t> (</a:t>
            </a:r>
            <a:r>
              <a:rPr lang="es-ES" sz="2000" b="1" dirty="0" err="1"/>
              <a:t>numit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„</a:t>
            </a:r>
            <a:r>
              <a:rPr lang="es-ES" sz="2000" b="1" dirty="0" err="1"/>
              <a:t>Evul</a:t>
            </a:r>
            <a:r>
              <a:rPr lang="es-ES" sz="2000" b="1" dirty="0"/>
              <a:t> </a:t>
            </a:r>
            <a:r>
              <a:rPr lang="es-ES" sz="2000" b="1" dirty="0" err="1"/>
              <a:t>Întunecat</a:t>
            </a:r>
            <a:r>
              <a:rPr lang="es-ES" sz="2000" b="1" dirty="0"/>
              <a:t>”).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237257" y="4210599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confruntările</a:t>
            </a:r>
            <a:r>
              <a:rPr lang="es-ES" sz="2000" b="1" dirty="0"/>
              <a:t> </a:t>
            </a:r>
            <a:r>
              <a:rPr lang="ro-RO" sz="2000" b="1" dirty="0"/>
              <a:t>S</a:t>
            </a:r>
            <a:r>
              <a:rPr lang="es-ES" sz="2000" b="1" dirty="0"/>
              <a:t>ale </a:t>
            </a:r>
            <a:r>
              <a:rPr lang="es-ES" sz="2000" b="1" dirty="0" err="1"/>
              <a:t>cu</a:t>
            </a:r>
            <a:r>
              <a:rPr lang="es-ES" sz="2000" b="1" dirty="0"/>
              <a:t> </a:t>
            </a:r>
            <a:r>
              <a:rPr lang="es-ES" sz="2000" b="1" dirty="0" err="1"/>
              <a:t>dușmanul</a:t>
            </a:r>
            <a:r>
              <a:rPr lang="es-ES" sz="2000" b="1" dirty="0"/>
              <a:t>, </a:t>
            </a:r>
            <a:r>
              <a:rPr lang="es-ES" sz="2000" b="1" dirty="0" err="1"/>
              <a:t>Isus</a:t>
            </a:r>
            <a:r>
              <a:rPr lang="es-ES" sz="2000" b="1" dirty="0"/>
              <a:t> a </a:t>
            </a:r>
            <a:r>
              <a:rPr lang="es-ES" sz="2000" b="1" dirty="0" err="1"/>
              <a:t>folosit</a:t>
            </a:r>
            <a:r>
              <a:rPr lang="es-ES" sz="2000" b="1" dirty="0"/>
              <a:t> Biblia ca </a:t>
            </a:r>
            <a:r>
              <a:rPr lang="es-ES" sz="2000" b="1" dirty="0" err="1"/>
              <a:t>sursă</a:t>
            </a:r>
            <a:r>
              <a:rPr lang="es-ES" sz="2000" b="1" dirty="0"/>
              <a:t> a </a:t>
            </a:r>
            <a:r>
              <a:rPr lang="es-ES" sz="2000" b="1" dirty="0" err="1"/>
              <a:t>întregului</a:t>
            </a:r>
            <a:r>
              <a:rPr lang="es-ES" sz="2000" b="1" dirty="0"/>
              <a:t> </a:t>
            </a:r>
            <a:r>
              <a:rPr lang="es-ES" sz="2000" b="1" dirty="0" err="1"/>
              <a:t>adevăr</a:t>
            </a:r>
            <a:r>
              <a:rPr lang="es-ES" sz="2000" b="1" dirty="0"/>
              <a:t>: „Este </a:t>
            </a:r>
            <a:r>
              <a:rPr lang="es-ES" sz="2000" b="1" dirty="0" err="1"/>
              <a:t>scris</a:t>
            </a:r>
            <a:r>
              <a:rPr lang="es-ES" sz="2000" b="1" dirty="0"/>
              <a:t>” (Mt. 4:4; 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87155" y="2898451"/>
            <a:ext cx="5599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Dimpotrivă</a:t>
            </a:r>
            <a:r>
              <a:rPr lang="es-ES" sz="2000" b="1" dirty="0"/>
              <a:t>, </a:t>
            </a:r>
            <a:r>
              <a:rPr lang="es-ES" sz="2000" b="1" dirty="0" err="1"/>
              <a:t>Satana</a:t>
            </a:r>
            <a:r>
              <a:rPr lang="es-ES" sz="2000" b="1" dirty="0"/>
              <a:t> este </a:t>
            </a:r>
            <a:r>
              <a:rPr lang="es-ES" sz="2000" b="1" dirty="0" err="1"/>
              <a:t>tatăl</a:t>
            </a:r>
            <a:r>
              <a:rPr lang="es-ES" sz="2000" b="1" dirty="0"/>
              <a:t> </a:t>
            </a:r>
            <a:r>
              <a:rPr lang="es-ES" sz="2000" b="1" dirty="0" err="1"/>
              <a:t>minciunii</a:t>
            </a:r>
            <a:r>
              <a:rPr lang="es-ES" sz="2000" b="1" dirty="0"/>
              <a:t> (</a:t>
            </a:r>
            <a:r>
              <a:rPr lang="es-ES" sz="2000" b="1" dirty="0" err="1"/>
              <a:t>Ioan</a:t>
            </a:r>
            <a:r>
              <a:rPr lang="es-ES" sz="2000" b="1" dirty="0"/>
              <a:t> 8:44). </a:t>
            </a:r>
            <a:r>
              <a:rPr lang="es-ES" sz="2000" b="1" dirty="0" err="1"/>
              <a:t>Toată</a:t>
            </a:r>
            <a:r>
              <a:rPr lang="es-ES" sz="2000" b="1" dirty="0"/>
              <a:t> </a:t>
            </a:r>
            <a:r>
              <a:rPr lang="es-ES" sz="2000" b="1" dirty="0" err="1"/>
              <a:t>înșelăciunea</a:t>
            </a:r>
            <a:r>
              <a:rPr lang="es-ES" sz="2000" b="1" dirty="0"/>
              <a:t>, </a:t>
            </a:r>
            <a:r>
              <a:rPr lang="es-ES" sz="2000" b="1" dirty="0" err="1"/>
              <a:t>toată</a:t>
            </a:r>
            <a:r>
              <a:rPr lang="es-ES" sz="2000" b="1" dirty="0"/>
              <a:t> </a:t>
            </a:r>
            <a:r>
              <a:rPr lang="es-ES" sz="2000" b="1" dirty="0" err="1"/>
              <a:t>subtilitatea</a:t>
            </a:r>
            <a:r>
              <a:rPr lang="es-ES" sz="2000" b="1" dirty="0"/>
              <a:t> </a:t>
            </a:r>
            <a:r>
              <a:rPr lang="es-ES" sz="2000" b="1" dirty="0" err="1"/>
              <a:t>răutăcioasă</a:t>
            </a:r>
            <a:r>
              <a:rPr lang="es-ES" sz="2000" b="1" dirty="0"/>
              <a:t>, </a:t>
            </a:r>
            <a:r>
              <a:rPr lang="es-ES" sz="2000" b="1" dirty="0" err="1"/>
              <a:t>tot</a:t>
            </a:r>
            <a:r>
              <a:rPr lang="es-ES" sz="2000" b="1" dirty="0"/>
              <a:t> </a:t>
            </a:r>
            <a:r>
              <a:rPr lang="es-ES" sz="2000" b="1" dirty="0" err="1"/>
              <a:t>adevărul</a:t>
            </a:r>
            <a:r>
              <a:rPr lang="es-ES" sz="2000" b="1" dirty="0"/>
              <a:t> </a:t>
            </a:r>
            <a:r>
              <a:rPr lang="es-ES" sz="2000" b="1" dirty="0" err="1"/>
              <a:t>adulterat</a:t>
            </a:r>
            <a:r>
              <a:rPr lang="es-ES" sz="2000" b="1" dirty="0"/>
              <a:t>, </a:t>
            </a:r>
            <a:r>
              <a:rPr lang="es-ES" sz="2000" b="1" dirty="0" err="1"/>
              <a:t>vin</a:t>
            </a:r>
            <a:r>
              <a:rPr lang="es-ES" sz="2000" b="1" dirty="0"/>
              <a:t> de la el. </a:t>
            </a:r>
            <a:r>
              <a:rPr lang="es-ES" sz="2000" b="1" dirty="0" err="1"/>
              <a:t>Iar</a:t>
            </a:r>
            <a:r>
              <a:rPr lang="es-ES" sz="2000" b="1" dirty="0"/>
              <a:t> </a:t>
            </a:r>
            <a:r>
              <a:rPr lang="es-ES" sz="2000" b="1" dirty="0" err="1"/>
              <a:t>minciunile</a:t>
            </a:r>
            <a:r>
              <a:rPr lang="es-ES" sz="2000" b="1" dirty="0"/>
              <a:t> l</a:t>
            </a:r>
            <a:r>
              <a:rPr lang="ro-RO" sz="2000" b="1" dirty="0"/>
              <a:t>ui</a:t>
            </a:r>
            <a:r>
              <a:rPr lang="es-ES" sz="2000" b="1" dirty="0"/>
              <a:t> </a:t>
            </a:r>
            <a:r>
              <a:rPr lang="es-ES" sz="2000" b="1" dirty="0" err="1"/>
              <a:t>produc</a:t>
            </a:r>
            <a:r>
              <a:rPr lang="es-ES" sz="2000" b="1" dirty="0"/>
              <a:t> </a:t>
            </a:r>
            <a:r>
              <a:rPr lang="es-ES" sz="2000" b="1" dirty="0" err="1"/>
              <a:t>moartea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noi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400" b="1" dirty="0">
                <a:ln/>
                <a:solidFill>
                  <a:srgbClr val="A400A4"/>
                </a:solidFill>
              </a:rPr>
              <a:t>COMPROMISUL BISERICII</a:t>
            </a:r>
            <a:endParaRPr lang="es-ES" sz="4400" b="1" dirty="0">
              <a:ln/>
              <a:solidFill>
                <a:srgbClr val="A400A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1156447" y="610524"/>
            <a:ext cx="9879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Știu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bine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că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după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plecarea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mea, se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vor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vârî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între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lupi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răpitori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care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vor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cruța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turma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 și se vor scula din mijlocul vostru oameni care vor învăța lucruri stricăcioase, ca să tragă pe ucenici de partea lor.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Fapte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20:29-30)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timp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 Pavel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rămas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bătrânii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Efes, el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exprimat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îngrijorarea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problemele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externe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confrunta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viitor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Fapte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20:29-30).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Lupi răpitori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până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311 (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edictul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toleranță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Serdica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suferit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persecuții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aprige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partea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Imperiului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o-RO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Oameni perverși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Începând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secolul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IV-lea,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oameni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neconvertiți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și-au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amestecat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păgânismul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4036340" y="4333091"/>
            <a:ext cx="3523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folosit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corupe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introduce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idolatria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respectarea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duminicii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3986028"/>
              <a:ext cx="1424573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 err="1"/>
                <a:t>Statuia</a:t>
              </a:r>
              <a:r>
                <a:rPr lang="es-ES" sz="1400" b="1" dirty="0"/>
                <a:t> </a:t>
              </a:r>
              <a:r>
                <a:rPr lang="es-ES" sz="1400" b="1" dirty="0" err="1"/>
                <a:t>zeului</a:t>
              </a:r>
              <a:r>
                <a:rPr lang="es-ES" sz="1400" b="1" dirty="0"/>
                <a:t> </a:t>
              </a:r>
              <a:r>
                <a:rPr lang="es-ES" sz="1400" b="1" dirty="0" err="1"/>
                <a:t>roman</a:t>
              </a:r>
              <a:r>
                <a:rPr lang="es-ES" sz="1400" b="1" dirty="0"/>
                <a:t> </a:t>
              </a:r>
              <a:r>
                <a:rPr lang="es-ES" sz="1400" b="1" dirty="0" err="1"/>
                <a:t>Jupiter</a:t>
              </a:r>
              <a:r>
                <a:rPr lang="es-ES" sz="1400" b="1" dirty="0"/>
                <a:t> de pe </a:t>
              </a:r>
              <a:r>
                <a:rPr lang="es-ES" sz="1400" b="1" dirty="0" err="1"/>
                <a:t>Dealul</a:t>
              </a:r>
              <a:r>
                <a:rPr lang="es-ES" sz="1400" b="1" dirty="0"/>
                <a:t> </a:t>
              </a:r>
              <a:r>
                <a:rPr lang="es-ES" sz="1400" b="1" dirty="0" err="1"/>
                <a:t>Capitolin</a:t>
              </a:r>
              <a:r>
                <a:rPr lang="es-ES" sz="1400" b="1" dirty="0"/>
                <a:t> din Roma a </a:t>
              </a:r>
              <a:r>
                <a:rPr lang="es-ES" sz="1400" b="1" dirty="0" err="1"/>
                <a:t>fost</a:t>
              </a:r>
              <a:r>
                <a:rPr lang="es-ES" sz="1400" b="1" dirty="0"/>
                <a:t> </a:t>
              </a:r>
              <a:r>
                <a:rPr lang="es-ES" sz="1400" b="1" dirty="0" err="1"/>
                <a:t>refolosită</a:t>
              </a:r>
              <a:r>
                <a:rPr lang="es-ES" sz="1400" b="1" dirty="0"/>
                <a:t> </a:t>
              </a:r>
              <a:r>
                <a:rPr lang="es-ES" sz="1400" b="1" dirty="0" err="1"/>
                <a:t>și</a:t>
              </a:r>
              <a:r>
                <a:rPr lang="es-ES" sz="1400" b="1" dirty="0"/>
                <a:t> </a:t>
              </a:r>
              <a:r>
                <a:rPr lang="es-ES" sz="1400" b="1" dirty="0" err="1"/>
                <a:t>transformată</a:t>
              </a:r>
              <a:r>
                <a:rPr lang="es-ES" sz="1400" b="1" dirty="0"/>
                <a:t> </a:t>
              </a:r>
              <a:r>
                <a:rPr lang="es-ES" sz="1400" b="1" dirty="0" err="1"/>
                <a:t>într</a:t>
              </a:r>
              <a:r>
                <a:rPr lang="es-ES" sz="1400" b="1" dirty="0"/>
                <a:t>-o </a:t>
              </a:r>
              <a:r>
                <a:rPr lang="es-ES" sz="1400" b="1" dirty="0" err="1"/>
                <a:t>statuie</a:t>
              </a:r>
              <a:r>
                <a:rPr lang="es-ES" sz="1400" b="1" dirty="0"/>
                <a:t> a </a:t>
              </a:r>
              <a:r>
                <a:rPr lang="es-ES" sz="1400" b="1" dirty="0" err="1"/>
                <a:t>Sfântului</a:t>
              </a:r>
              <a:r>
                <a:rPr lang="es-ES" sz="1400" b="1" dirty="0"/>
                <a:t> </a:t>
              </a:r>
              <a:r>
                <a:rPr lang="es-ES" sz="1400" b="1" dirty="0" err="1"/>
                <a:t>Petru</a:t>
              </a:r>
              <a:endParaRPr lang="es-ES" sz="1400" b="1" dirty="0"/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cum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profețit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Pavel,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rămâne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până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sfârșit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cunoască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adevărul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Tes. 2:7-12).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Bătălia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va baza pe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Sabatul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307104"/>
            <a:ext cx="9278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LUPTA PENTRU CUVÂNTUL LUI DUMNEZEU</a:t>
            </a: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SIGURANȚA BIBLIEI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2034987" y="638565"/>
            <a:ext cx="8615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Sfințește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-i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adevărul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Tău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Cuvântul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Tău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este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adevărul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Io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Biblia este </a:t>
            </a:r>
            <a:r>
              <a:rPr lang="es-ES" sz="2000" b="1" dirty="0" err="1"/>
              <a:t>revelația</a:t>
            </a:r>
            <a:r>
              <a:rPr lang="es-ES" sz="2000" b="1" dirty="0"/>
              <a:t> </a:t>
            </a:r>
            <a:r>
              <a:rPr lang="es-ES" sz="2000" b="1" dirty="0" err="1"/>
              <a:t>infailibilă</a:t>
            </a:r>
            <a:r>
              <a:rPr lang="es-ES" sz="2000" b="1" dirty="0"/>
              <a:t> a </a:t>
            </a:r>
            <a:r>
              <a:rPr lang="es-ES" sz="2000" b="1" dirty="0" err="1"/>
              <a:t>voinței</a:t>
            </a:r>
            <a:r>
              <a:rPr lang="es-ES" sz="2000" b="1" dirty="0"/>
              <a:t> lui </a:t>
            </a:r>
            <a:r>
              <a:rPr lang="es-ES" sz="2000" b="1" dirty="0" err="1"/>
              <a:t>Dumnezeu</a:t>
            </a:r>
            <a:r>
              <a:rPr lang="es-ES" sz="2000" b="1" dirty="0"/>
              <a:t>. </a:t>
            </a:r>
            <a:r>
              <a:rPr lang="es-ES" sz="2000" b="1" dirty="0" err="1"/>
              <a:t>Prezintă</a:t>
            </a:r>
            <a:r>
              <a:rPr lang="es-ES" sz="2000" b="1" dirty="0"/>
              <a:t> </a:t>
            </a:r>
            <a:r>
              <a:rPr lang="es-ES" sz="2000" b="1" dirty="0" err="1"/>
              <a:t>planul</a:t>
            </a:r>
            <a:r>
              <a:rPr lang="es-ES" sz="2000" b="1" dirty="0"/>
              <a:t> </a:t>
            </a:r>
            <a:r>
              <a:rPr lang="es-ES" sz="2000" b="1" dirty="0" err="1"/>
              <a:t>ceresc</a:t>
            </a:r>
            <a:r>
              <a:rPr lang="es-ES" sz="2000" b="1" dirty="0"/>
              <a:t> </a:t>
            </a:r>
            <a:r>
              <a:rPr lang="es-ES" sz="2000" b="1" dirty="0" err="1"/>
              <a:t>pentru</a:t>
            </a:r>
            <a:r>
              <a:rPr lang="es-ES" sz="2000" b="1" dirty="0"/>
              <a:t> </a:t>
            </a:r>
            <a:r>
              <a:rPr lang="es-ES" sz="2000" b="1" dirty="0" err="1"/>
              <a:t>mântuirea</a:t>
            </a:r>
            <a:r>
              <a:rPr lang="es-ES" sz="2000" b="1" dirty="0"/>
              <a:t> </a:t>
            </a:r>
            <a:r>
              <a:rPr lang="es-ES" sz="2000" b="1" dirty="0" err="1"/>
              <a:t>omenirii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4903690"/>
            <a:ext cx="5128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Dacă</a:t>
            </a:r>
            <a:r>
              <a:rPr lang="es-ES" sz="2000" b="1" dirty="0"/>
              <a:t> </a:t>
            </a:r>
            <a:r>
              <a:rPr lang="es-ES" sz="2000" b="1" dirty="0" err="1"/>
              <a:t>respingem</a:t>
            </a:r>
            <a:r>
              <a:rPr lang="es-ES" sz="2000" b="1" dirty="0"/>
              <a:t> o parte din </a:t>
            </a:r>
            <a:r>
              <a:rPr lang="es-ES" sz="2000" b="1" dirty="0" err="1"/>
              <a:t>ea</a:t>
            </a:r>
            <a:r>
              <a:rPr lang="es-ES" sz="2000" b="1" dirty="0"/>
              <a:t> (de </a:t>
            </a:r>
            <a:r>
              <a:rPr lang="es-ES" sz="2000" b="1" dirty="0" err="1"/>
              <a:t>exemplu</a:t>
            </a:r>
            <a:r>
              <a:rPr lang="es-ES" sz="2000" b="1" dirty="0"/>
              <a:t>, </a:t>
            </a:r>
            <a:r>
              <a:rPr lang="es-ES" sz="2000" b="1" dirty="0" err="1"/>
              <a:t>relatarea</a:t>
            </a:r>
            <a:r>
              <a:rPr lang="es-ES" sz="2000" b="1" dirty="0"/>
              <a:t> </a:t>
            </a:r>
            <a:r>
              <a:rPr lang="es-ES" sz="2000" b="1" dirty="0" err="1"/>
              <a:t>Creației</a:t>
            </a:r>
            <a:r>
              <a:rPr lang="es-ES" sz="2000" b="1" dirty="0"/>
              <a:t> din </a:t>
            </a:r>
            <a:r>
              <a:rPr lang="es-ES" sz="2000" b="1" dirty="0" err="1"/>
              <a:t>Geneza</a:t>
            </a:r>
            <a:r>
              <a:rPr lang="es-ES" sz="2000" b="1" dirty="0"/>
              <a:t> 1 </a:t>
            </a:r>
            <a:r>
              <a:rPr lang="es-ES" sz="2000" b="1" dirty="0" err="1"/>
              <a:t>și</a:t>
            </a:r>
            <a:r>
              <a:rPr lang="es-ES" sz="2000" b="1" dirty="0"/>
              <a:t> 2), </a:t>
            </a:r>
            <a:r>
              <a:rPr lang="es-ES" sz="2000" b="1" dirty="0" err="1"/>
              <a:t>putem</a:t>
            </a:r>
            <a:r>
              <a:rPr lang="es-ES" sz="2000" b="1" dirty="0"/>
              <a:t> </a:t>
            </a:r>
            <a:r>
              <a:rPr lang="es-ES" sz="2000" b="1" dirty="0" err="1"/>
              <a:t>ajunge</a:t>
            </a:r>
            <a:r>
              <a:rPr lang="es-ES" sz="2000" b="1" dirty="0"/>
              <a:t>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respingem</a:t>
            </a:r>
            <a:r>
              <a:rPr lang="es-ES" sz="2000" b="1" dirty="0"/>
              <a:t> </a:t>
            </a:r>
            <a:r>
              <a:rPr lang="es-ES" sz="2000" b="1" dirty="0" err="1"/>
              <a:t>oricare</a:t>
            </a:r>
            <a:r>
              <a:rPr lang="es-ES" sz="2000" b="1" dirty="0"/>
              <a:t> </a:t>
            </a:r>
            <a:r>
              <a:rPr lang="es-ES" sz="2000" b="1" dirty="0" err="1"/>
              <a:t>dintre</a:t>
            </a:r>
            <a:r>
              <a:rPr lang="es-ES" sz="2000" b="1" dirty="0"/>
              <a:t> </a:t>
            </a:r>
            <a:r>
              <a:rPr lang="es-ES" sz="2000" b="1" dirty="0" err="1"/>
              <a:t>doctrinele</a:t>
            </a:r>
            <a:r>
              <a:rPr lang="es-ES" sz="2000" b="1" dirty="0"/>
              <a:t> pe </a:t>
            </a:r>
            <a:r>
              <a:rPr lang="es-ES" sz="2000" b="1" dirty="0" err="1"/>
              <a:t>care</a:t>
            </a:r>
            <a:r>
              <a:rPr lang="es-ES" sz="2000" b="1" dirty="0"/>
              <a:t> le </a:t>
            </a:r>
            <a:r>
              <a:rPr lang="es-ES" sz="2000" b="1" dirty="0" err="1"/>
              <a:t>învață</a:t>
            </a:r>
            <a:r>
              <a:rPr lang="es-ES" sz="2000" b="1" dirty="0"/>
              <a:t>.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apoi</a:t>
            </a:r>
            <a:r>
              <a:rPr lang="es-ES" sz="2000" b="1" dirty="0"/>
              <a:t>... ce </a:t>
            </a:r>
            <a:r>
              <a:rPr lang="es-ES" sz="2000" b="1" dirty="0" err="1"/>
              <a:t>siguranță</a:t>
            </a:r>
            <a:r>
              <a:rPr lang="es-ES" sz="2000" b="1" dirty="0"/>
              <a:t> am putea </a:t>
            </a:r>
            <a:r>
              <a:rPr lang="es-ES" sz="2000" b="1" dirty="0" err="1"/>
              <a:t>avea</a:t>
            </a:r>
            <a:r>
              <a:rPr lang="es-ES" sz="2000" b="1" dirty="0"/>
              <a:t> ca </a:t>
            </a:r>
            <a:r>
              <a:rPr lang="es-ES" sz="2000" b="1" dirty="0" err="1"/>
              <a:t>să</a:t>
            </a:r>
            <a:r>
              <a:rPr lang="es-ES" sz="2000" b="1" dirty="0"/>
              <a:t> </a:t>
            </a:r>
            <a:r>
              <a:rPr lang="es-ES" sz="2000" b="1" dirty="0" err="1"/>
              <a:t>avem</a:t>
            </a:r>
            <a:r>
              <a:rPr lang="es-ES" sz="2000" b="1" dirty="0"/>
              <a:t> </a:t>
            </a:r>
            <a:r>
              <a:rPr lang="es-ES" sz="2000" b="1" dirty="0" err="1"/>
              <a:t>încredere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restul</a:t>
            </a:r>
            <a:r>
              <a:rPr lang="es-ES" sz="2000" b="1" dirty="0"/>
              <a:t> </a:t>
            </a:r>
            <a:r>
              <a:rPr lang="es-ES" sz="2000" b="1" dirty="0" err="1"/>
              <a:t>Bibliei</a:t>
            </a:r>
            <a:r>
              <a:rPr lang="es-ES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0" y="3720968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Cuvântul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Tău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este o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candelă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pentru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picioarele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mele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și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o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lumină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pe </a:t>
            </a:r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cărarea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 mea.”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o-RO" b="1" dirty="0">
                <a:solidFill>
                  <a:schemeClr val="accent6">
                    <a:lumMod val="50000"/>
                  </a:schemeClr>
                </a:solidFill>
              </a:rPr>
              <a:t>Ps.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119:105)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5257652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Descoperirea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cuvintelor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Tale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dă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lumină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dă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pricepere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celor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fără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răutate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. ”</a:t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Ps.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119:130)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7" y="2590988"/>
            <a:ext cx="7163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ea</a:t>
            </a:r>
            <a:r>
              <a:rPr lang="es-ES" sz="2000" b="1" dirty="0"/>
              <a:t> </a:t>
            </a:r>
            <a:r>
              <a:rPr lang="es-ES" sz="2000" b="1" dirty="0" err="1"/>
              <a:t>găsim</a:t>
            </a:r>
            <a:r>
              <a:rPr lang="es-ES" sz="2000" b="1" dirty="0"/>
              <a:t> </a:t>
            </a:r>
            <a:r>
              <a:rPr lang="es-ES" sz="2000" b="1" dirty="0" err="1"/>
              <a:t>strategia</a:t>
            </a:r>
            <a:r>
              <a:rPr lang="es-ES" sz="2000" b="1" dirty="0"/>
              <a:t> </a:t>
            </a:r>
            <a:r>
              <a:rPr lang="es-ES" sz="2000" b="1" dirty="0" err="1"/>
              <a:t>diavolului</a:t>
            </a:r>
            <a:r>
              <a:rPr lang="es-ES" sz="2000" b="1" dirty="0"/>
              <a:t>; </a:t>
            </a:r>
            <a:r>
              <a:rPr lang="es-ES" sz="2000" b="1" dirty="0" err="1"/>
              <a:t>creatia</a:t>
            </a:r>
            <a:r>
              <a:rPr lang="es-ES" sz="2000" b="1" dirty="0"/>
              <a:t>; </a:t>
            </a:r>
            <a:r>
              <a:rPr lang="es-ES" sz="2000" b="1" dirty="0" err="1"/>
              <a:t>nașterea</a:t>
            </a:r>
            <a:r>
              <a:rPr lang="es-ES" sz="2000" b="1" dirty="0"/>
              <a:t>, </a:t>
            </a:r>
            <a:r>
              <a:rPr lang="es-ES" sz="2000" b="1" dirty="0" err="1"/>
              <a:t>viața</a:t>
            </a:r>
            <a:r>
              <a:rPr lang="es-ES" sz="2000" b="1" dirty="0"/>
              <a:t>, </a:t>
            </a:r>
            <a:r>
              <a:rPr lang="es-ES" sz="2000" b="1" dirty="0" err="1"/>
              <a:t>moartea</a:t>
            </a:r>
            <a:r>
              <a:rPr lang="es-ES" sz="2000" b="1" dirty="0"/>
              <a:t>, </a:t>
            </a:r>
            <a:r>
              <a:rPr lang="es-ES" sz="2000" b="1" dirty="0" err="1"/>
              <a:t>învierea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mijlocirea</a:t>
            </a:r>
            <a:r>
              <a:rPr lang="es-ES" sz="2000" b="1" dirty="0"/>
              <a:t> lui </a:t>
            </a:r>
            <a:r>
              <a:rPr lang="es-ES" sz="2000" b="1" dirty="0" err="1"/>
              <a:t>Isus</a:t>
            </a:r>
            <a:r>
              <a:rPr lang="es-ES" sz="2000" b="1" dirty="0"/>
              <a:t>; </a:t>
            </a:r>
            <a:r>
              <a:rPr lang="es-ES" sz="2000" b="1" dirty="0" err="1"/>
              <a:t>iertarea</a:t>
            </a:r>
            <a:r>
              <a:rPr lang="es-ES" sz="2000" b="1" dirty="0"/>
              <a:t> </a:t>
            </a:r>
            <a:r>
              <a:rPr lang="es-ES" sz="2000" b="1" dirty="0" err="1"/>
              <a:t>păcatelor</a:t>
            </a:r>
            <a:r>
              <a:rPr lang="es-ES" sz="2000" b="1" dirty="0"/>
              <a:t>; a </a:t>
            </a:r>
            <a:r>
              <a:rPr lang="es-ES" sz="2000" b="1" dirty="0" err="1"/>
              <a:t>doua</a:t>
            </a:r>
            <a:r>
              <a:rPr lang="es-ES" sz="2000" b="1" dirty="0"/>
              <a:t> </a:t>
            </a:r>
            <a:r>
              <a:rPr lang="es-ES" sz="2000" b="1" dirty="0" err="1"/>
              <a:t>venire</a:t>
            </a:r>
            <a:r>
              <a:rPr lang="es-ES" sz="2000" b="1" dirty="0"/>
              <a:t>; </a:t>
            </a:r>
            <a:r>
              <a:rPr lang="es-ES" sz="2000" b="1" dirty="0" err="1"/>
              <a:t>viața</a:t>
            </a:r>
            <a:r>
              <a:rPr lang="es-ES" sz="2000" b="1" dirty="0"/>
              <a:t> </a:t>
            </a:r>
            <a:r>
              <a:rPr lang="es-ES" sz="2000" b="1" dirty="0" err="1"/>
              <a:t>veșnică</a:t>
            </a:r>
            <a:r>
              <a:rPr lang="es-ES" sz="2000" b="1" dirty="0"/>
              <a:t> pe </a:t>
            </a:r>
            <a:r>
              <a:rPr lang="es-ES" sz="2000" b="1" dirty="0" err="1"/>
              <a:t>Noul</a:t>
            </a:r>
            <a:r>
              <a:rPr lang="es-ES" sz="2000" b="1" dirty="0"/>
              <a:t> </a:t>
            </a:r>
            <a:r>
              <a:rPr lang="es-ES" sz="2000" b="1" dirty="0" err="1"/>
              <a:t>Pământ</a:t>
            </a:r>
            <a:r>
              <a:rPr lang="es-ES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768786"/>
            <a:ext cx="7278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Prin</a:t>
            </a:r>
            <a:r>
              <a:rPr lang="es-ES" sz="2000" b="1" dirty="0"/>
              <a:t> </a:t>
            </a:r>
            <a:r>
              <a:rPr lang="es-ES" sz="2000" b="1" dirty="0" err="1"/>
              <a:t>urmare</a:t>
            </a:r>
            <a:r>
              <a:rPr lang="es-ES" sz="2000" b="1" dirty="0"/>
              <a:t>, </a:t>
            </a:r>
            <a:r>
              <a:rPr lang="es-ES" sz="2000" b="1" dirty="0" err="1"/>
              <a:t>siguranța</a:t>
            </a:r>
            <a:r>
              <a:rPr lang="es-ES" sz="2000" b="1" dirty="0"/>
              <a:t> </a:t>
            </a:r>
            <a:r>
              <a:rPr lang="es-ES" sz="2000" b="1" dirty="0" err="1"/>
              <a:t>noastră</a:t>
            </a:r>
            <a:r>
              <a:rPr lang="es-ES" sz="2000" b="1" dirty="0"/>
              <a:t> se </a:t>
            </a:r>
            <a:r>
              <a:rPr lang="es-ES" sz="2000" b="1" dirty="0" err="1"/>
              <a:t>găsește</a:t>
            </a:r>
            <a:r>
              <a:rPr lang="es-ES" sz="2000" b="1" dirty="0"/>
              <a:t> </a:t>
            </a:r>
            <a:r>
              <a:rPr lang="es-ES" sz="2000" b="1" dirty="0" err="1"/>
              <a:t>numai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Biblie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în</a:t>
            </a:r>
            <a:r>
              <a:rPr lang="es-ES" sz="2000" b="1" dirty="0"/>
              <a:t> </a:t>
            </a:r>
            <a:r>
              <a:rPr lang="es-ES" sz="2000" b="1" dirty="0" err="1"/>
              <a:t>fiecare</a:t>
            </a:r>
            <a:r>
              <a:rPr lang="es-ES" sz="2000" b="1" dirty="0"/>
              <a:t> </a:t>
            </a:r>
            <a:r>
              <a:rPr lang="es-ES" sz="2000" b="1" dirty="0" err="1"/>
              <a:t>dintre</a:t>
            </a:r>
            <a:r>
              <a:rPr lang="es-ES" sz="2000" b="1" dirty="0"/>
              <a:t> </a:t>
            </a:r>
            <a:r>
              <a:rPr lang="es-ES" sz="2000" b="1" dirty="0" err="1"/>
              <a:t>cărțile</a:t>
            </a:r>
            <a:r>
              <a:rPr lang="es-ES" sz="2000" b="1" dirty="0"/>
              <a:t>, </a:t>
            </a:r>
            <a:r>
              <a:rPr lang="es-ES" sz="2000" b="1" dirty="0" err="1"/>
              <a:t>capitolele</a:t>
            </a:r>
            <a:r>
              <a:rPr lang="es-ES" sz="2000" b="1" dirty="0"/>
              <a:t> </a:t>
            </a:r>
            <a:r>
              <a:rPr lang="es-ES" sz="2000" b="1" dirty="0" err="1"/>
              <a:t>și</a:t>
            </a:r>
            <a:r>
              <a:rPr lang="es-ES" sz="2000" b="1" dirty="0"/>
              <a:t> </a:t>
            </a:r>
            <a:r>
              <a:rPr lang="es-ES" sz="2000" b="1" dirty="0" err="1"/>
              <a:t>vers</a:t>
            </a:r>
            <a:r>
              <a:rPr lang="ro-RO" sz="2000" b="1" dirty="0"/>
              <a:t>etel</a:t>
            </a:r>
            <a:r>
              <a:rPr lang="es-ES" sz="2000" b="1" dirty="0"/>
              <a:t>e </a:t>
            </a:r>
            <a:r>
              <a:rPr lang="es-ES" sz="2000" b="1" dirty="0" err="1"/>
              <a:t>ei</a:t>
            </a:r>
            <a:r>
              <a:rPr lang="es-ES" sz="2000" b="1" dirty="0"/>
              <a:t> (2 Tim. 3:16).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 dirty="0">
                <a:ln/>
                <a:solidFill>
                  <a:schemeClr val="accent4"/>
                </a:solidFill>
              </a:rPr>
              <a:t>RAȚIONAMENTUL UMAN</a:t>
            </a:r>
            <a:endParaRPr lang="es-ES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2" y="605822"/>
            <a:ext cx="6781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“Multe </a:t>
            </a:r>
            <a:r>
              <a:rPr lang="es-E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căi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se par </a:t>
            </a:r>
            <a:r>
              <a:rPr lang="es-E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bune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omului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dar la </a:t>
            </a:r>
            <a:r>
              <a:rPr lang="es-E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urmă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duc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s-ES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moarte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Proverb</a:t>
            </a:r>
            <a:r>
              <a:rPr lang="ro-RO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603425" y="1254699"/>
            <a:ext cx="57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Biblia, cine 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interpreta (2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1:20;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14:26)?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603429" y="3506943"/>
            <a:ext cx="7588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raționament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înalta critică ce,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secolul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XVIII-lea,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propus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interpretare „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603425" y="1919156"/>
            <a:ext cx="75885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ajutorul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Duhului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Sfânt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nicio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ființă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interpreteze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corect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Biblia,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firesc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primește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lucrurile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Duhului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căci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sunt o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nebunie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înțelege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 sunt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judecate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spiritual. l” (1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Corinteni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2:14).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603426" y="6066964"/>
            <a:ext cx="7588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îndoială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dușmanul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găsește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drepte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dar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sfârșitul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moartea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16:25).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603426" y="4479177"/>
            <a:ext cx="75885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Abordarea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miracolelor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imposibilitatea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prezice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viitorul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abordări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obține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Cuvântul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lui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negăm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puterea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capacitatea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cunoaște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viitorul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așteaptă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1438</Words>
  <Application>Microsoft Office PowerPoint</Application>
  <PresentationFormat>Panorámica</PresentationFormat>
  <Paragraphs>57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2024-03-31T16:03:06Z</dcterms:created>
  <dcterms:modified xsi:type="dcterms:W3CDTF">2024-04-19T14:32:12Z</dcterms:modified>
</cp:coreProperties>
</file>