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8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ro-RO" b="1" dirty="0">
              <a:effectLst/>
            </a:rPr>
            <a:t>Era un demon în biserică</a:t>
          </a:r>
          <a:r>
            <a:rPr lang="es-ES" b="1" dirty="0">
              <a:effectLst/>
            </a:rPr>
            <a:t>.</a:t>
          </a:r>
          <a:r>
            <a:rPr lang="ro-RO" b="1" dirty="0">
              <a:effectLst/>
            </a:rPr>
            <a:t> Este </a:t>
          </a:r>
          <a:r>
            <a:rPr lang="es-ES" b="1" dirty="0">
              <a:effectLst/>
            </a:rPr>
            <a:t>“</a:t>
          </a:r>
          <a:r>
            <a:rPr lang="ro-RO" b="1" dirty="0">
              <a:effectLst/>
            </a:rPr>
            <a:t>neghină</a:t>
          </a:r>
          <a:r>
            <a:rPr lang="es-ES" b="1" dirty="0">
              <a:effectLst/>
            </a:rPr>
            <a:t>” </a:t>
          </a:r>
          <a:r>
            <a:rPr lang="ro-RO" b="1" dirty="0">
              <a:effectLst/>
            </a:rPr>
            <a:t>în biserică și nu o putem urma </a:t>
          </a:r>
          <a:r>
            <a:rPr lang="es-ES" b="1" dirty="0">
              <a:effectLst/>
            </a:rPr>
            <a:t>(Mt. 13:24</a:t>
          </a:r>
          <a:r>
            <a:rPr lang="ro-RO" b="1" dirty="0">
              <a:effectLst/>
            </a:rPr>
            <a:t>-</a:t>
          </a:r>
          <a:r>
            <a:rPr lang="es-ES" b="1" dirty="0">
              <a:effectLst/>
            </a:rPr>
            <a:t>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ro-RO" b="1" dirty="0">
              <a:effectLst/>
            </a:rPr>
            <a:t>Demonul știa cine era Isus</a:t>
          </a:r>
          <a:r>
            <a:rPr lang="es-ES" b="1" dirty="0">
              <a:effectLst/>
            </a:rPr>
            <a:t>, </a:t>
          </a:r>
          <a:r>
            <a:rPr lang="ro-RO" b="1" dirty="0">
              <a:effectLst/>
            </a:rPr>
            <a:t>și a căutat o modalitate de a-I neutraliza influența</a:t>
          </a:r>
          <a:r>
            <a:rPr lang="es-ES" b="1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ro-RO" b="1" dirty="0">
              <a:effectLst/>
            </a:rPr>
            <a:t>Isus i-a poruncit să tacă</a:t>
          </a:r>
          <a:r>
            <a:rPr lang="es-ES" b="1" dirty="0">
              <a:effectLst/>
            </a:rPr>
            <a:t>. </a:t>
          </a:r>
          <a:r>
            <a:rPr lang="ro-RO" b="1" dirty="0">
              <a:effectLst/>
            </a:rPr>
            <a:t>Nu era momentul să se declare ca Mesia</a:t>
          </a:r>
          <a:r>
            <a:rPr lang="es-ES" b="1" dirty="0">
              <a:effectLst/>
            </a:rPr>
            <a:t>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După ce l-a vindecat, i-a dat două porunci cu dublu sens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Să se prezinte înaintea preoților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Demonstra respectul Său față de Lege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Oferea preoților oportunitatea de a-L accepta ca Mesia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Să tacă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Împiedica predispoziția preoților de a se pune împotrivă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 trezire expectanțelor mesianice în rândul mulțimii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 custLinFactNeighborX="9110" custLinFactNeighborY="3754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ro-RO" sz="1700" b="1" kern="1200" dirty="0">
              <a:effectLst/>
            </a:rPr>
            <a:t>Era un demon în biserică</a:t>
          </a:r>
          <a:r>
            <a:rPr lang="es-ES" sz="1700" b="1" kern="1200" dirty="0">
              <a:effectLst/>
            </a:rPr>
            <a:t>.</a:t>
          </a:r>
          <a:r>
            <a:rPr lang="ro-RO" sz="1700" b="1" kern="1200" dirty="0">
              <a:effectLst/>
            </a:rPr>
            <a:t> Este </a:t>
          </a:r>
          <a:r>
            <a:rPr lang="es-ES" sz="1700" b="1" kern="1200" dirty="0">
              <a:effectLst/>
            </a:rPr>
            <a:t>“</a:t>
          </a:r>
          <a:r>
            <a:rPr lang="ro-RO" sz="1700" b="1" kern="1200" dirty="0">
              <a:effectLst/>
            </a:rPr>
            <a:t>neghină</a:t>
          </a:r>
          <a:r>
            <a:rPr lang="es-ES" sz="1700" b="1" kern="1200" dirty="0">
              <a:effectLst/>
            </a:rPr>
            <a:t>” </a:t>
          </a:r>
          <a:r>
            <a:rPr lang="ro-RO" sz="1700" b="1" kern="1200" dirty="0">
              <a:effectLst/>
            </a:rPr>
            <a:t>în biserică și nu o putem urma </a:t>
          </a:r>
          <a:r>
            <a:rPr lang="es-ES" sz="1700" b="1" kern="1200" dirty="0">
              <a:effectLst/>
            </a:rPr>
            <a:t>(Mt. 13:24</a:t>
          </a:r>
          <a:r>
            <a:rPr lang="ro-RO" sz="1700" b="1" kern="1200" dirty="0">
              <a:effectLst/>
            </a:rPr>
            <a:t>-</a:t>
          </a:r>
          <a:r>
            <a:rPr lang="es-ES" sz="1700" b="1" kern="1200" dirty="0">
              <a:effectLst/>
            </a:rPr>
            <a:t>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ro-RO" sz="1700" b="1" kern="1200" dirty="0">
              <a:effectLst/>
            </a:rPr>
            <a:t>Demonul știa cine era Isus</a:t>
          </a:r>
          <a:r>
            <a:rPr lang="es-ES" sz="1700" b="1" kern="1200" dirty="0">
              <a:effectLst/>
            </a:rPr>
            <a:t>, </a:t>
          </a:r>
          <a:r>
            <a:rPr lang="ro-RO" sz="1700" b="1" kern="1200" dirty="0">
              <a:effectLst/>
            </a:rPr>
            <a:t>și a căutat o modalitate de a-I neutraliza influența</a:t>
          </a:r>
          <a:r>
            <a:rPr lang="es-ES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ro-RO" sz="1700" b="1" kern="1200" dirty="0">
              <a:effectLst/>
            </a:rPr>
            <a:t>Isus i-a poruncit să tacă</a:t>
          </a:r>
          <a:r>
            <a:rPr lang="es-ES" sz="1700" b="1" kern="1200" dirty="0">
              <a:effectLst/>
            </a:rPr>
            <a:t>. </a:t>
          </a:r>
          <a:r>
            <a:rPr lang="ro-RO" sz="1700" b="1" kern="1200" dirty="0">
              <a:effectLst/>
            </a:rPr>
            <a:t>Nu era momentul să se declare ca Mesia</a:t>
          </a:r>
          <a:r>
            <a:rPr lang="es-ES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164814" y="324580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După ce l-a vindecat, i-a dat două porunci cu dublu sens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1:44)</a:t>
          </a:r>
        </a:p>
      </dsp:txBody>
      <dsp:txXfrm>
        <a:off x="216154" y="375920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7611519">
          <a:off x="1690813" y="951512"/>
          <a:ext cx="755234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55234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9549" y="949336"/>
        <a:ext cx="37761" cy="37761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Să se prezinte înaintea preoților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Demonstra respectul Său față de Lege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Oferea preoților oportunitatea de a-L accepta ca Mesia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918829">
          <a:off x="1707534" y="1625657"/>
          <a:ext cx="72179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21791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0385" y="1624317"/>
        <a:ext cx="36089" cy="36089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Să tacă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Împiedica predispoziția preoților de a se pune împotrivă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 trezire expectanțelor mesianice în rândul mulțimii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ZI DIN LUCRAREA DOMNULUI ISUS</a:t>
            </a:r>
            <a:endParaRPr lang="es-E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9429865" y="6374045"/>
            <a:ext cx="2685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</a:t>
            </a:r>
            <a:r>
              <a:rPr lang="es-E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o-RO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pentru 13 iulie </a:t>
            </a:r>
            <a:r>
              <a:rPr lang="es-E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RUGĂCIUNE ȘI PREDICARE</a:t>
            </a:r>
            <a:endParaRPr lang="es-ES" sz="4400" b="1" spc="300" dirty="0">
              <a:ln w="15875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5">
                    <a:lumMod val="60000"/>
                    <a:lumOff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583043" y="606568"/>
            <a:ext cx="844703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“A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doua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zi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dimineața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pe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când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era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încă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întuneric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tot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Isus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S-a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sculat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ieșit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S-a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dus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într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-un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loc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pustiu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Se ruga acolo. ”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(Marc</a:t>
            </a:r>
            <a:r>
              <a:rPr lang="ro-RO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242345"/>
            <a:ext cx="6998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Duminică</a:t>
            </a:r>
            <a:r>
              <a:rPr lang="es-ES" sz="2000" b="1" dirty="0"/>
              <a:t>, </a:t>
            </a:r>
            <a:r>
              <a:rPr lang="es-ES" sz="2000" b="1" dirty="0" err="1"/>
              <a:t>ucenicii</a:t>
            </a:r>
            <a:r>
              <a:rPr lang="es-ES" sz="2000" b="1" dirty="0"/>
              <a:t> 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așteptat</a:t>
            </a:r>
            <a:r>
              <a:rPr lang="es-ES" sz="2000" b="1" dirty="0"/>
              <a:t> ca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predice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oraș</a:t>
            </a:r>
            <a:r>
              <a:rPr lang="es-ES" sz="2000" b="1" dirty="0"/>
              <a:t>. Dar </a:t>
            </a:r>
            <a:r>
              <a:rPr lang="es-ES" sz="2000" b="1" dirty="0" err="1"/>
              <a:t>planurile</a:t>
            </a:r>
            <a:r>
              <a:rPr lang="es-ES" sz="2000" b="1" dirty="0"/>
              <a:t> </a:t>
            </a:r>
            <a:r>
              <a:rPr lang="ro-RO" sz="2000" b="1" dirty="0"/>
              <a:t>Lui </a:t>
            </a:r>
            <a:r>
              <a:rPr lang="es-ES" sz="2000" b="1" dirty="0" err="1"/>
              <a:t>erau</a:t>
            </a:r>
            <a:r>
              <a:rPr lang="es-ES" sz="2000" b="1" dirty="0"/>
              <a:t> </a:t>
            </a:r>
            <a:r>
              <a:rPr lang="es-ES" sz="2000" b="1" dirty="0" err="1"/>
              <a:t>diferite</a:t>
            </a:r>
            <a:r>
              <a:rPr lang="es-ES" sz="2000" b="1" dirty="0"/>
              <a:t>. El </a:t>
            </a:r>
            <a:r>
              <a:rPr lang="es-ES" sz="2000" b="1" dirty="0" err="1"/>
              <a:t>avea</a:t>
            </a:r>
            <a:r>
              <a:rPr lang="es-ES" sz="2000" b="1" dirty="0"/>
              <a:t> </a:t>
            </a:r>
            <a:r>
              <a:rPr lang="ro-RO" sz="2000" b="1" dirty="0"/>
              <a:t>în vedere alți</a:t>
            </a:r>
            <a:r>
              <a:rPr lang="es-ES" sz="2000" b="1" dirty="0"/>
              <a:t> </a:t>
            </a:r>
            <a:r>
              <a:rPr lang="es-ES" sz="2000" b="1" dirty="0" err="1"/>
              <a:t>mulți</a:t>
            </a:r>
            <a:r>
              <a:rPr lang="es-ES" sz="2000" b="1" dirty="0"/>
              <a:t> </a:t>
            </a:r>
            <a:r>
              <a:rPr lang="es-ES" sz="2000" b="1" dirty="0" err="1"/>
              <a:t>alții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cuvintele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acțiunile</a:t>
            </a:r>
            <a:r>
              <a:rPr lang="es-ES" sz="2000" b="1" dirty="0"/>
              <a:t> </a:t>
            </a:r>
            <a:r>
              <a:rPr lang="ro-RO" sz="2000" b="1" dirty="0"/>
              <a:t>S</a:t>
            </a:r>
            <a:r>
              <a:rPr lang="es-ES" sz="2000" b="1" dirty="0"/>
              <a:t>ale (</a:t>
            </a:r>
            <a:r>
              <a:rPr lang="es-ES" sz="2000" b="1" dirty="0" err="1"/>
              <a:t>Marcu</a:t>
            </a:r>
            <a:r>
              <a:rPr lang="es-ES" sz="2000" b="1" dirty="0"/>
              <a:t>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fiecare</a:t>
            </a:r>
            <a:r>
              <a:rPr lang="es-ES" sz="2000" b="1" dirty="0"/>
              <a:t> </a:t>
            </a:r>
            <a:r>
              <a:rPr lang="es-ES" sz="2000" b="1" dirty="0" err="1"/>
              <a:t>zi</a:t>
            </a:r>
            <a:r>
              <a:rPr lang="es-ES" sz="2000" b="1" dirty="0"/>
              <a:t>,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îl</a:t>
            </a:r>
            <a:r>
              <a:rPr lang="es-ES" sz="2000" b="1" dirty="0"/>
              <a:t> </a:t>
            </a:r>
            <a:r>
              <a:rPr lang="es-ES" sz="2000" b="1" dirty="0" err="1"/>
              <a:t>căuta</a:t>
            </a:r>
            <a:r>
              <a:rPr lang="es-ES" sz="2000" b="1" dirty="0"/>
              <a:t> pe </a:t>
            </a:r>
            <a:r>
              <a:rPr lang="es-ES" sz="2000" b="1" dirty="0" err="1"/>
              <a:t>Dumnezeu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rugăciune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invită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-L </a:t>
            </a:r>
            <a:r>
              <a:rPr lang="es-ES" sz="2000" b="1" dirty="0" err="1"/>
              <a:t>imităm</a:t>
            </a:r>
            <a:r>
              <a:rPr lang="es-ES" sz="2000" b="1" dirty="0"/>
              <a:t> (</a:t>
            </a:r>
            <a:r>
              <a:rPr lang="es-ES" sz="2000" b="1" dirty="0" err="1"/>
              <a:t>Marcu</a:t>
            </a:r>
            <a:r>
              <a:rPr lang="es-ES" sz="2000" b="1" dirty="0"/>
              <a:t> 6:46; Luca 3:21; 5:16; 9:18; 11:1; 18:1).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situații</a:t>
            </a:r>
            <a:r>
              <a:rPr lang="es-ES" sz="2000" b="1" dirty="0"/>
              <a:t> </a:t>
            </a:r>
            <a:r>
              <a:rPr lang="es-ES" sz="2000" b="1" dirty="0" err="1"/>
              <a:t>speciale</a:t>
            </a:r>
            <a:r>
              <a:rPr lang="es-ES" sz="2000" b="1" dirty="0"/>
              <a:t>, </a:t>
            </a:r>
            <a:r>
              <a:rPr lang="es-ES" sz="2000" b="1" dirty="0" err="1"/>
              <a:t>chiar</a:t>
            </a:r>
            <a:r>
              <a:rPr lang="es-ES" sz="2000" b="1" dirty="0"/>
              <a:t> a </a:t>
            </a:r>
            <a:r>
              <a:rPr lang="es-ES" sz="2000" b="1" dirty="0" err="1"/>
              <a:t>dedicat</a:t>
            </a:r>
            <a:r>
              <a:rPr lang="es-ES" sz="2000" b="1" dirty="0"/>
              <a:t> </a:t>
            </a:r>
            <a:r>
              <a:rPr lang="es-ES" sz="2000" b="1" dirty="0" err="1"/>
              <a:t>nopți</a:t>
            </a:r>
            <a:r>
              <a:rPr lang="es-ES" sz="2000" b="1" dirty="0"/>
              <a:t> </a:t>
            </a:r>
            <a:r>
              <a:rPr lang="es-ES" sz="2000" b="1" dirty="0" err="1"/>
              <a:t>întregi</a:t>
            </a:r>
            <a:r>
              <a:rPr lang="es-ES" sz="2000" b="1" dirty="0"/>
              <a:t> </a:t>
            </a:r>
            <a:r>
              <a:rPr lang="es-ES" sz="2000" b="1" dirty="0" err="1"/>
              <a:t>rugăciunii</a:t>
            </a:r>
            <a:r>
              <a:rPr lang="es-ES" sz="2000" b="1" dirty="0"/>
              <a:t> (</a:t>
            </a:r>
            <a:r>
              <a:rPr lang="es-ES" sz="2000" b="1" dirty="0" err="1"/>
              <a:t>Lc</a:t>
            </a:r>
            <a:r>
              <a:rPr lang="es-ES" sz="2000" b="1" dirty="0"/>
              <a:t>. 6:12-13; Mt.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Dar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acționa</a:t>
            </a:r>
            <a:r>
              <a:rPr lang="es-ES" sz="2000" b="1" dirty="0"/>
              <a:t> din </a:t>
            </a:r>
            <a:r>
              <a:rPr lang="es-ES" sz="2000" b="1" dirty="0" err="1"/>
              <a:t>proprie</a:t>
            </a:r>
            <a:r>
              <a:rPr lang="es-ES" sz="2000" b="1" dirty="0"/>
              <a:t> </a:t>
            </a:r>
            <a:r>
              <a:rPr lang="es-ES" sz="2000" b="1" dirty="0" err="1"/>
              <a:t>inițiativă</a:t>
            </a:r>
            <a:r>
              <a:rPr lang="es-ES" sz="2000" b="1" dirty="0"/>
              <a:t>. Ca de </a:t>
            </a:r>
            <a:r>
              <a:rPr lang="es-ES" sz="2000" b="1" dirty="0" err="1"/>
              <a:t>obicei</a:t>
            </a:r>
            <a:r>
              <a:rPr lang="es-ES" sz="2000" b="1" dirty="0"/>
              <a:t>, </a:t>
            </a:r>
            <a:r>
              <a:rPr lang="ro-RO" sz="2000" b="1" dirty="0"/>
              <a:t>E</a:t>
            </a:r>
            <a:r>
              <a:rPr lang="es-ES" sz="2000" b="1" dirty="0"/>
              <a:t>l se </a:t>
            </a:r>
            <a:r>
              <a:rPr lang="es-ES" sz="2000" b="1" dirty="0" err="1"/>
              <a:t>dusese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întâi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vorbească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Tatăl</a:t>
            </a:r>
            <a:r>
              <a:rPr lang="es-ES" sz="2000" b="1" dirty="0"/>
              <a:t> </a:t>
            </a:r>
            <a:r>
              <a:rPr lang="es-ES" sz="2000" b="1" dirty="0" err="1"/>
              <a:t>său</a:t>
            </a:r>
            <a:r>
              <a:rPr lang="es-ES" sz="2000" b="1" dirty="0"/>
              <a:t>, ca </a:t>
            </a:r>
            <a:r>
              <a:rPr lang="es-ES" sz="2000" b="1" dirty="0" err="1"/>
              <a:t>să</a:t>
            </a:r>
            <a:r>
              <a:rPr lang="es-ES" sz="2000" b="1" dirty="0"/>
              <a:t>-i </a:t>
            </a:r>
            <a:r>
              <a:rPr lang="es-ES" sz="2000" b="1" dirty="0" err="1"/>
              <a:t>spună</a:t>
            </a:r>
            <a:r>
              <a:rPr lang="es-ES" sz="2000" b="1" dirty="0"/>
              <a:t> ce are de </a:t>
            </a:r>
            <a:r>
              <a:rPr lang="es-ES" sz="2000" b="1" dirty="0" err="1"/>
              <a:t>făcut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ziua</a:t>
            </a:r>
            <a:r>
              <a:rPr lang="es-ES" sz="2000" b="1" dirty="0"/>
              <a:t> </a:t>
            </a:r>
            <a:r>
              <a:rPr lang="es-ES" sz="2000" b="1" dirty="0" err="1"/>
              <a:t>aceea</a:t>
            </a:r>
            <a:r>
              <a:rPr lang="es-ES" sz="2000" b="1" dirty="0"/>
              <a:t> (</a:t>
            </a:r>
            <a:r>
              <a:rPr lang="es-ES" sz="2000" b="1" dirty="0" err="1"/>
              <a:t>Marcu</a:t>
            </a:r>
            <a:r>
              <a:rPr lang="es-ES" sz="2000" b="1" dirty="0"/>
              <a:t> 1:35; </a:t>
            </a:r>
            <a:r>
              <a:rPr lang="es-ES" sz="2000" b="1" dirty="0" err="1"/>
              <a:t>Ioan</a:t>
            </a:r>
            <a:r>
              <a:rPr lang="es-ES" sz="2000" b="1" dirty="0"/>
              <a:t> 8:28).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Nu</a:t>
            </a:r>
            <a:r>
              <a:rPr lang="es-ES" sz="2000" b="1" dirty="0"/>
              <a:t> ar </a:t>
            </a:r>
            <a:r>
              <a:rPr lang="es-ES" sz="2000" b="1" dirty="0" err="1"/>
              <a:t>trebui</a:t>
            </a:r>
            <a:r>
              <a:rPr lang="es-ES" sz="2000" b="1" dirty="0"/>
              <a:t> </a:t>
            </a:r>
            <a:r>
              <a:rPr lang="es-ES" sz="2000" b="1" dirty="0" err="1"/>
              <a:t>noi</a:t>
            </a:r>
            <a:r>
              <a:rPr lang="es-ES" sz="2000" b="1" dirty="0"/>
              <a:t>, </a:t>
            </a:r>
            <a:r>
              <a:rPr lang="ro-RO" sz="2000" b="1" dirty="0"/>
              <a:t>asemeni lui</a:t>
            </a:r>
            <a:r>
              <a:rPr lang="es-ES" sz="2000" b="1" dirty="0"/>
              <a:t> </a:t>
            </a:r>
            <a:r>
              <a:rPr lang="es-ES" sz="2000" b="1" dirty="0" err="1"/>
              <a:t>Isus</a:t>
            </a:r>
            <a:r>
              <a:rPr lang="es-ES" sz="2000" b="1" dirty="0"/>
              <a:t>, </a:t>
            </a:r>
            <a:r>
              <a:rPr lang="es-ES" sz="2000" b="1" dirty="0" err="1"/>
              <a:t>să</a:t>
            </a:r>
            <a:r>
              <a:rPr lang="es-ES" sz="2000" b="1" dirty="0"/>
              <a:t>-L </a:t>
            </a:r>
            <a:r>
              <a:rPr lang="es-ES" sz="2000" b="1" dirty="0" err="1"/>
              <a:t>căutăm</a:t>
            </a:r>
            <a:r>
              <a:rPr lang="es-ES" sz="2000" b="1" dirty="0"/>
              <a:t> pe </a:t>
            </a:r>
            <a:r>
              <a:rPr lang="es-ES" sz="2000" b="1" dirty="0" err="1"/>
              <a:t>Dumnezeu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fiecare</a:t>
            </a:r>
            <a:r>
              <a:rPr lang="es-ES" sz="2000" b="1" dirty="0"/>
              <a:t> </a:t>
            </a:r>
            <a:r>
              <a:rPr lang="es-ES" sz="2000" b="1" dirty="0" err="1"/>
              <a:t>zi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rugăciune</a:t>
            </a:r>
            <a:r>
              <a:rPr lang="es-ES" sz="2000" b="1" dirty="0"/>
              <a:t> </a:t>
            </a:r>
            <a:r>
              <a:rPr lang="es-ES" sz="2000" b="1" dirty="0" err="1"/>
              <a:t>pentru</a:t>
            </a:r>
            <a:r>
              <a:rPr lang="es-ES" sz="2000" b="1" dirty="0"/>
              <a:t> a-</a:t>
            </a:r>
            <a:r>
              <a:rPr lang="ro-RO" sz="2000" b="1" dirty="0"/>
              <a:t>I</a:t>
            </a:r>
            <a:r>
              <a:rPr lang="es-ES" sz="2000" b="1" dirty="0"/>
              <a:t> </a:t>
            </a:r>
            <a:r>
              <a:rPr lang="es-ES" sz="2000" b="1" dirty="0" err="1"/>
              <a:t>cunoaşte</a:t>
            </a:r>
            <a:r>
              <a:rPr lang="es-ES" sz="2000" b="1" dirty="0"/>
              <a:t> </a:t>
            </a:r>
            <a:r>
              <a:rPr lang="es-ES" sz="2000" b="1" dirty="0" err="1"/>
              <a:t>voia</a:t>
            </a:r>
            <a:r>
              <a:rPr lang="es-ES" sz="2000" b="1" dirty="0"/>
              <a:t>?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situații</a:t>
            </a:r>
            <a:r>
              <a:rPr lang="es-ES" sz="2000" b="1" dirty="0"/>
              <a:t> </a:t>
            </a:r>
            <a:r>
              <a:rPr lang="es-ES" sz="2000" b="1" dirty="0" err="1"/>
              <a:t>speciale</a:t>
            </a:r>
            <a:r>
              <a:rPr lang="es-ES" sz="2000" b="1" dirty="0"/>
              <a:t>,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Îl</a:t>
            </a:r>
            <a:r>
              <a:rPr lang="es-ES" sz="2000" b="1" dirty="0"/>
              <a:t> </a:t>
            </a:r>
            <a:r>
              <a:rPr lang="es-ES" sz="2000" b="1" dirty="0" err="1"/>
              <a:t>vom</a:t>
            </a:r>
            <a:r>
              <a:rPr lang="es-ES" sz="2000" b="1" dirty="0"/>
              <a:t> </a:t>
            </a:r>
            <a:r>
              <a:rPr lang="es-ES" sz="2000" b="1" dirty="0" err="1"/>
              <a:t>căuta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ales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rugăciune</a:t>
            </a:r>
            <a:r>
              <a:rPr lang="es-ES" sz="2000" b="1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9010A-F94C-4DCC-A813-F0AB1669C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498"/>
            <a:ext cx="778097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doua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zi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dimineața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, pe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când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era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încă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întuneric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de tot,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Isus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S-a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sculat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, 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ieșit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și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S-a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dus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într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-un loc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pustiu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Și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Se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ruga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acolo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4E4E"/>
                </a:solidFill>
                <a:effectLst/>
                <a:latin typeface="Times New Roman" panose="02020603050405020304" pitchFamily="18" charset="0"/>
              </a:rPr>
              <a:t>.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VINDECĂRI ȘI ÎMPLINIREA LEGII</a:t>
            </a:r>
            <a:endParaRPr lang="es-E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85862" y="521791"/>
            <a:ext cx="98202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i-a zis: „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Vezi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să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nu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spui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nimănui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nimic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du-te de te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arată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preotului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adu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pentru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curățarea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ce 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poruncit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Moise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ca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mărturie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pentru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ei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.”” 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(Marc</a:t>
            </a:r>
            <a:r>
              <a:rPr lang="ro-RO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524376" y="1147644"/>
            <a:ext cx="763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Leprosul</a:t>
            </a:r>
            <a:r>
              <a:rPr lang="es-ES" sz="2000" b="1" dirty="0"/>
              <a:t>, </a:t>
            </a:r>
            <a:r>
              <a:rPr lang="es-ES" sz="2000" b="1" dirty="0" err="1"/>
              <a:t>izolat</a:t>
            </a:r>
            <a:r>
              <a:rPr lang="es-ES" sz="2000" b="1" dirty="0"/>
              <a:t> de </a:t>
            </a:r>
            <a:r>
              <a:rPr lang="es-ES" sz="2000" b="1" dirty="0" err="1"/>
              <a:t>orice</a:t>
            </a:r>
            <a:r>
              <a:rPr lang="es-ES" sz="2000" b="1" dirty="0"/>
              <a:t> </a:t>
            </a:r>
            <a:r>
              <a:rPr lang="es-ES" sz="2000" b="1" dirty="0" err="1"/>
              <a:t>contact</a:t>
            </a:r>
            <a:r>
              <a:rPr lang="es-ES" sz="2000" b="1" dirty="0"/>
              <a:t> </a:t>
            </a:r>
            <a:r>
              <a:rPr lang="es-ES" sz="2000" b="1" dirty="0" err="1"/>
              <a:t>uman</a:t>
            </a:r>
            <a:r>
              <a:rPr lang="es-ES" sz="2000" b="1" dirty="0"/>
              <a:t> din </a:t>
            </a:r>
            <a:r>
              <a:rPr lang="es-ES" sz="2000" b="1" dirty="0" err="1"/>
              <a:t>cauza</a:t>
            </a:r>
            <a:r>
              <a:rPr lang="es-ES" sz="2000" b="1" dirty="0"/>
              <a:t> </a:t>
            </a:r>
            <a:r>
              <a:rPr lang="es-ES" sz="2000" b="1" dirty="0" err="1"/>
              <a:t>bolii</a:t>
            </a:r>
            <a:r>
              <a:rPr lang="es-ES" sz="2000" b="1" dirty="0"/>
              <a:t> sale, a </a:t>
            </a:r>
            <a:r>
              <a:rPr lang="es-ES" sz="2000" b="1" dirty="0" err="1"/>
              <a:t>îngenuncheat</a:t>
            </a:r>
            <a:r>
              <a:rPr lang="es-ES" sz="2000" b="1" dirty="0"/>
              <a:t> </a:t>
            </a:r>
            <a:r>
              <a:rPr lang="es-ES" sz="2000" b="1" dirty="0" err="1"/>
              <a:t>înaintea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cerșind</a:t>
            </a:r>
            <a:r>
              <a:rPr lang="es-ES" sz="2000" b="1" dirty="0"/>
              <a:t> </a:t>
            </a:r>
            <a:r>
              <a:rPr lang="es-ES" sz="2000" b="1" dirty="0" err="1"/>
              <a:t>vindecare</a:t>
            </a:r>
            <a:r>
              <a:rPr lang="es-ES" sz="2000" b="1" dirty="0"/>
              <a:t> (Lev. 13:45; </a:t>
            </a:r>
            <a:r>
              <a:rPr lang="es-ES" sz="2000" b="1" dirty="0" err="1"/>
              <a:t>Marcu</a:t>
            </a:r>
            <a:r>
              <a:rPr lang="es-ES" sz="2000" b="1" dirty="0"/>
              <a:t>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375463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863" y="1224617"/>
            <a:ext cx="2197808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524376" y="3091101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Când</a:t>
            </a:r>
            <a:r>
              <a:rPr lang="es-ES" sz="2000" b="1" dirty="0"/>
              <a:t> </a:t>
            </a:r>
            <a:r>
              <a:rPr lang="es-ES" sz="2000" b="1" dirty="0" err="1"/>
              <a:t>venim</a:t>
            </a:r>
            <a:r>
              <a:rPr lang="es-ES" sz="2000" b="1" dirty="0"/>
              <a:t> la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păcatele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murdăria</a:t>
            </a:r>
            <a:r>
              <a:rPr lang="es-ES" sz="2000" b="1" dirty="0"/>
              <a:t> </a:t>
            </a:r>
            <a:r>
              <a:rPr lang="es-ES" sz="2000" b="1" dirty="0" err="1"/>
              <a:t>noastră</a:t>
            </a:r>
            <a:r>
              <a:rPr lang="es-ES" sz="2000" b="1" dirty="0"/>
              <a:t>, El </a:t>
            </a:r>
            <a:r>
              <a:rPr lang="es-ES" sz="2000" b="1" dirty="0" err="1"/>
              <a:t>nu</a:t>
            </a:r>
            <a:r>
              <a:rPr lang="es-ES" sz="2000" b="1" dirty="0"/>
              <a:t> se va </a:t>
            </a:r>
            <a:r>
              <a:rPr lang="es-ES" sz="2000" b="1" dirty="0" err="1"/>
              <a:t>îndepărta</a:t>
            </a:r>
            <a:r>
              <a:rPr lang="es-ES" sz="2000" b="1" dirty="0"/>
              <a:t> de </a:t>
            </a:r>
            <a:r>
              <a:rPr lang="es-ES" sz="2000" b="1" dirty="0" err="1"/>
              <a:t>noi</a:t>
            </a:r>
            <a:r>
              <a:rPr lang="es-ES" sz="2000" b="1" dirty="0"/>
              <a:t>. El </a:t>
            </a:r>
            <a:r>
              <a:rPr lang="es-ES" sz="2000" b="1" dirty="0" err="1"/>
              <a:t>ne</a:t>
            </a:r>
            <a:r>
              <a:rPr lang="es-ES" sz="2000" b="1" dirty="0"/>
              <a:t> va da </a:t>
            </a:r>
            <a:r>
              <a:rPr lang="es-ES" sz="2000" b="1" dirty="0" err="1"/>
              <a:t>iertare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vindecare</a:t>
            </a:r>
            <a:r>
              <a:rPr lang="es-ES" sz="2000" b="1" dirty="0"/>
              <a:t>, </a:t>
            </a:r>
            <a:r>
              <a:rPr lang="es-ES" sz="2000" b="1" dirty="0" err="1"/>
              <a:t>făcându-ne</a:t>
            </a:r>
            <a:r>
              <a:rPr lang="es-ES" sz="2000" b="1" dirty="0"/>
              <a:t> </a:t>
            </a:r>
            <a:r>
              <a:rPr lang="es-ES" sz="2000" b="1" dirty="0" err="1"/>
              <a:t>curați</a:t>
            </a:r>
            <a:r>
              <a:rPr lang="es-ES" sz="2000" b="1" dirty="0"/>
              <a:t> ca El.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524376" y="2119373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fața</a:t>
            </a:r>
            <a:r>
              <a:rPr lang="es-ES" sz="2000" b="1" dirty="0"/>
              <a:t> </a:t>
            </a:r>
            <a:r>
              <a:rPr lang="es-ES" sz="2000" b="1" dirty="0" err="1"/>
              <a:t>mulțimii</a:t>
            </a:r>
            <a:r>
              <a:rPr lang="es-ES" sz="2000" b="1" dirty="0"/>
              <a:t>,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face</a:t>
            </a:r>
            <a:r>
              <a:rPr lang="es-ES" sz="2000" b="1" dirty="0"/>
              <a:t> </a:t>
            </a:r>
            <a:r>
              <a:rPr lang="es-ES" sz="2000" b="1" dirty="0" err="1"/>
              <a:t>ceva</a:t>
            </a:r>
            <a:r>
              <a:rPr lang="es-ES" sz="2000" b="1" dirty="0"/>
              <a:t> </a:t>
            </a:r>
            <a:r>
              <a:rPr lang="es-ES" sz="2000" b="1" dirty="0" err="1"/>
              <a:t>contrar</a:t>
            </a:r>
            <a:r>
              <a:rPr lang="es-ES" sz="2000" b="1" dirty="0"/>
              <a:t> </a:t>
            </a:r>
            <a:r>
              <a:rPr lang="es-ES" sz="2000" b="1" dirty="0" err="1"/>
              <a:t>legii</a:t>
            </a:r>
            <a:r>
              <a:rPr lang="es-ES" sz="2000" b="1" dirty="0"/>
              <a:t>: se atinge de </a:t>
            </a:r>
            <a:r>
              <a:rPr lang="es-ES" sz="2000" b="1" dirty="0" err="1"/>
              <a:t>lepros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de</a:t>
            </a:r>
            <a:r>
              <a:rPr lang="ro-RO" sz="2000" b="1" dirty="0"/>
              <a:t>vine, așadar, </a:t>
            </a:r>
            <a:r>
              <a:rPr lang="es-ES" sz="2000" b="1" dirty="0" err="1"/>
              <a:t>necurat</a:t>
            </a:r>
            <a:r>
              <a:rPr lang="es-ES" sz="2000" b="1" dirty="0"/>
              <a:t>. Dar,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loc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primească</a:t>
            </a:r>
            <a:r>
              <a:rPr lang="es-ES" sz="2000" b="1" dirty="0"/>
              <a:t> </a:t>
            </a:r>
            <a:r>
              <a:rPr lang="es-ES" sz="2000" b="1" dirty="0" err="1"/>
              <a:t>necurăția</a:t>
            </a:r>
            <a:r>
              <a:rPr lang="es-ES" sz="2000" b="1" dirty="0"/>
              <a:t> </a:t>
            </a:r>
            <a:r>
              <a:rPr lang="es-ES" sz="2000" b="1" dirty="0" err="1"/>
              <a:t>leprosului</a:t>
            </a:r>
            <a:r>
              <a:rPr lang="es-ES" sz="2000" b="1" dirty="0"/>
              <a:t>, </a:t>
            </a:r>
            <a:r>
              <a:rPr lang="es-ES" sz="2000" b="1" dirty="0" err="1"/>
              <a:t>leprosul</a:t>
            </a:r>
            <a:r>
              <a:rPr lang="es-ES" sz="2000" b="1" dirty="0"/>
              <a:t> a </a:t>
            </a:r>
            <a:r>
              <a:rPr lang="es-ES" sz="2000" b="1" dirty="0" err="1"/>
              <a:t>primit</a:t>
            </a:r>
            <a:r>
              <a:rPr lang="es-ES" sz="2000" b="1" dirty="0"/>
              <a:t> </a:t>
            </a:r>
            <a:r>
              <a:rPr lang="es-ES" sz="2000" b="1" dirty="0" err="1"/>
              <a:t>vindecarea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982176"/>
            <a:ext cx="956310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</a:t>
            </a:r>
            <a:r>
              <a:rPr lang="es-ES" sz="2600" b="1" dirty="0" err="1">
                <a:latin typeface="Constantia" panose="02030602050306030303" pitchFamily="18" charset="0"/>
              </a:rPr>
              <a:t>Viața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Mântuitorului</a:t>
            </a:r>
            <a:r>
              <a:rPr lang="es-ES" sz="2600" b="1" dirty="0">
                <a:latin typeface="Constantia" panose="02030602050306030303" pitchFamily="18" charset="0"/>
              </a:rPr>
              <a:t> pe </a:t>
            </a:r>
            <a:r>
              <a:rPr lang="es-ES" sz="2600" b="1" dirty="0" err="1">
                <a:latin typeface="Constantia" panose="02030602050306030303" pitchFamily="18" charset="0"/>
              </a:rPr>
              <a:t>pământ</a:t>
            </a:r>
            <a:r>
              <a:rPr lang="es-ES" sz="2600" b="1" dirty="0">
                <a:latin typeface="Constantia" panose="02030602050306030303" pitchFamily="18" charset="0"/>
              </a:rPr>
              <a:t> n-a </a:t>
            </a:r>
            <a:r>
              <a:rPr lang="es-ES" sz="2600" b="1" dirty="0" err="1">
                <a:latin typeface="Constantia" panose="02030602050306030303" pitchFamily="18" charset="0"/>
              </a:rPr>
              <a:t>fost</a:t>
            </a:r>
            <a:r>
              <a:rPr lang="es-ES" sz="2600" b="1" dirty="0">
                <a:latin typeface="Constantia" panose="02030602050306030303" pitchFamily="18" charset="0"/>
              </a:rPr>
              <a:t> o </a:t>
            </a:r>
            <a:r>
              <a:rPr lang="es-ES" sz="2600" b="1" dirty="0" err="1">
                <a:latin typeface="Constantia" panose="02030602050306030303" pitchFamily="18" charset="0"/>
              </a:rPr>
              <a:t>viață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comodă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închinată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Sieși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ci</a:t>
            </a:r>
            <a:r>
              <a:rPr lang="es-ES" sz="2600" b="1" dirty="0">
                <a:latin typeface="Constantia" panose="02030602050306030303" pitchFamily="18" charset="0"/>
              </a:rPr>
              <a:t> El a </a:t>
            </a:r>
            <a:r>
              <a:rPr lang="es-ES" sz="2600" b="1" dirty="0" err="1">
                <a:latin typeface="Constantia" panose="02030602050306030303" pitchFamily="18" charset="0"/>
              </a:rPr>
              <a:t>muncit</a:t>
            </a:r>
            <a:r>
              <a:rPr lang="es-ES" sz="2600" b="1" dirty="0">
                <a:latin typeface="Constantia" panose="02030602050306030303" pitchFamily="18" charset="0"/>
              </a:rPr>
              <a:t> din </a:t>
            </a:r>
            <a:r>
              <a:rPr lang="es-ES" sz="2600" b="1" dirty="0" err="1">
                <a:latin typeface="Constantia" panose="02030602050306030303" pitchFamily="18" charset="0"/>
              </a:rPr>
              <a:t>greu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depunând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eforturi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serioase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neobosite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pentru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mântuirea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omenirii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pierdute</a:t>
            </a:r>
            <a:r>
              <a:rPr lang="es-ES" sz="2600" b="1" dirty="0">
                <a:latin typeface="Constantia" panose="02030602050306030303" pitchFamily="18" charset="0"/>
              </a:rPr>
              <a:t>. Din </a:t>
            </a:r>
            <a:r>
              <a:rPr lang="es-ES" sz="2600" b="1" dirty="0" err="1">
                <a:latin typeface="Constantia" panose="02030602050306030303" pitchFamily="18" charset="0"/>
              </a:rPr>
              <a:t>ieslea</a:t>
            </a:r>
            <a:r>
              <a:rPr lang="es-ES" sz="2600" b="1" dirty="0">
                <a:latin typeface="Constantia" panose="02030602050306030303" pitchFamily="18" charset="0"/>
              </a:rPr>
              <a:t> de la </a:t>
            </a:r>
            <a:r>
              <a:rPr lang="es-ES" sz="2600" b="1" dirty="0" err="1">
                <a:latin typeface="Constantia" panose="02030602050306030303" pitchFamily="18" charset="0"/>
              </a:rPr>
              <a:t>Betleem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până</a:t>
            </a:r>
            <a:r>
              <a:rPr lang="es-ES" sz="2600" b="1" dirty="0">
                <a:latin typeface="Constantia" panose="02030602050306030303" pitchFamily="18" charset="0"/>
              </a:rPr>
              <a:t> la </a:t>
            </a:r>
            <a:r>
              <a:rPr lang="es-ES" sz="2600" b="1" dirty="0" err="1">
                <a:latin typeface="Constantia" panose="02030602050306030303" pitchFamily="18" charset="0"/>
              </a:rPr>
              <a:t>crucea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Golgotei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Domnul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Hristos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mers</a:t>
            </a:r>
            <a:r>
              <a:rPr lang="es-ES" sz="2600" b="1" dirty="0">
                <a:latin typeface="Constantia" panose="02030602050306030303" pitchFamily="18" charset="0"/>
              </a:rPr>
              <a:t> pe </a:t>
            </a:r>
            <a:r>
              <a:rPr lang="es-ES" sz="2600" b="1" dirty="0" err="1">
                <a:latin typeface="Constantia" panose="02030602050306030303" pitchFamily="18" charset="0"/>
              </a:rPr>
              <a:t>calea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jertfirii</a:t>
            </a:r>
            <a:r>
              <a:rPr lang="es-ES" sz="2600" b="1" dirty="0">
                <a:latin typeface="Constantia" panose="02030602050306030303" pitchFamily="18" charset="0"/>
              </a:rPr>
              <a:t> de sine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n-a </a:t>
            </a:r>
            <a:r>
              <a:rPr lang="es-ES" sz="2600" b="1" dirty="0" err="1">
                <a:latin typeface="Constantia" panose="02030602050306030303" pitchFamily="18" charset="0"/>
              </a:rPr>
              <a:t>căutat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să</a:t>
            </a:r>
            <a:r>
              <a:rPr lang="es-ES" sz="2600" b="1" dirty="0">
                <a:latin typeface="Constantia" panose="02030602050306030303" pitchFamily="18" charset="0"/>
              </a:rPr>
              <a:t> fie </a:t>
            </a:r>
            <a:r>
              <a:rPr lang="es-ES" sz="2600" b="1" dirty="0" err="1">
                <a:latin typeface="Constantia" panose="02030602050306030303" pitchFamily="18" charset="0"/>
              </a:rPr>
              <a:t>scutit</a:t>
            </a:r>
            <a:r>
              <a:rPr lang="es-ES" sz="2600" b="1" dirty="0">
                <a:latin typeface="Constantia" panose="02030602050306030303" pitchFamily="18" charset="0"/>
              </a:rPr>
              <a:t> de </a:t>
            </a:r>
            <a:r>
              <a:rPr lang="es-ES" sz="2600" b="1" dirty="0" err="1">
                <a:latin typeface="Constantia" panose="02030602050306030303" pitchFamily="18" charset="0"/>
              </a:rPr>
              <a:t>sarcini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grele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călătorii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istovitoare</a:t>
            </a:r>
            <a:r>
              <a:rPr lang="es-ES" sz="2600" b="1" dirty="0">
                <a:latin typeface="Constantia" panose="02030602050306030303" pitchFamily="18" charset="0"/>
              </a:rPr>
              <a:t>, de </a:t>
            </a:r>
            <a:r>
              <a:rPr lang="es-ES" sz="2600" b="1" dirty="0" err="1">
                <a:latin typeface="Constantia" panose="02030602050306030303" pitchFamily="18" charset="0"/>
              </a:rPr>
              <a:t>griji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lucrări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epuizante</a:t>
            </a:r>
            <a:r>
              <a:rPr lang="es-ES" sz="2600" b="1" dirty="0">
                <a:latin typeface="Constantia" panose="02030602050306030303" pitchFamily="18" charset="0"/>
              </a:rPr>
              <a:t>. El </a:t>
            </a:r>
            <a:r>
              <a:rPr lang="es-ES" sz="2600" b="1" dirty="0" err="1">
                <a:latin typeface="Constantia" panose="02030602050306030303" pitchFamily="18" charset="0"/>
              </a:rPr>
              <a:t>spunea</a:t>
            </a:r>
            <a:r>
              <a:rPr lang="es-ES" sz="2600" b="1" dirty="0">
                <a:latin typeface="Constantia" panose="02030602050306030303" pitchFamily="18" charset="0"/>
              </a:rPr>
              <a:t>: “</a:t>
            </a:r>
            <a:r>
              <a:rPr lang="es-ES" sz="2600" b="1" dirty="0" err="1">
                <a:latin typeface="Constantia" panose="02030602050306030303" pitchFamily="18" charset="0"/>
              </a:rPr>
              <a:t>Fiul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omului</a:t>
            </a:r>
            <a:r>
              <a:rPr lang="es-ES" sz="2600" b="1" dirty="0">
                <a:latin typeface="Constantia" panose="02030602050306030303" pitchFamily="18" charset="0"/>
              </a:rPr>
              <a:t> n-a </a:t>
            </a:r>
            <a:r>
              <a:rPr lang="es-ES" sz="2600" b="1" dirty="0" err="1">
                <a:latin typeface="Constantia" panose="02030602050306030303" pitchFamily="18" charset="0"/>
              </a:rPr>
              <a:t>venit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să</a:t>
            </a:r>
            <a:r>
              <a:rPr lang="es-ES" sz="2600" b="1" dirty="0">
                <a:latin typeface="Constantia" panose="02030602050306030303" pitchFamily="18" charset="0"/>
              </a:rPr>
              <a:t> I se </a:t>
            </a:r>
            <a:r>
              <a:rPr lang="es-ES" sz="2600" b="1" dirty="0" err="1">
                <a:latin typeface="Constantia" panose="02030602050306030303" pitchFamily="18" charset="0"/>
              </a:rPr>
              <a:t>slujească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ci</a:t>
            </a:r>
            <a:r>
              <a:rPr lang="es-ES" sz="2600" b="1" dirty="0">
                <a:latin typeface="Constantia" panose="02030602050306030303" pitchFamily="18" charset="0"/>
              </a:rPr>
              <a:t> El </a:t>
            </a:r>
            <a:r>
              <a:rPr lang="es-ES" sz="2600" b="1" dirty="0" err="1">
                <a:latin typeface="Constantia" panose="02030602050306030303" pitchFamily="18" charset="0"/>
              </a:rPr>
              <a:t>să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slujească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să-și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dea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viața</a:t>
            </a:r>
            <a:r>
              <a:rPr lang="es-ES" sz="2600" b="1" dirty="0">
                <a:latin typeface="Constantia" panose="02030602050306030303" pitchFamily="18" charset="0"/>
              </a:rPr>
              <a:t> ca </a:t>
            </a:r>
            <a:r>
              <a:rPr lang="es-ES" sz="2600" b="1" dirty="0" err="1">
                <a:latin typeface="Constantia" panose="02030602050306030303" pitchFamily="18" charset="0"/>
              </a:rPr>
              <a:t>răscumpărare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pentru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mulți</a:t>
            </a:r>
            <a:r>
              <a:rPr lang="es-ES" sz="2600" b="1" dirty="0">
                <a:latin typeface="Constantia" panose="02030602050306030303" pitchFamily="18" charset="0"/>
              </a:rPr>
              <a:t>”. (</a:t>
            </a:r>
            <a:r>
              <a:rPr lang="es-ES" sz="2600" b="1" dirty="0" err="1">
                <a:latin typeface="Constantia" panose="02030602050306030303" pitchFamily="18" charset="0"/>
              </a:rPr>
              <a:t>Matei</a:t>
            </a:r>
            <a:r>
              <a:rPr lang="es-ES" sz="2600" b="1" dirty="0">
                <a:latin typeface="Constantia" panose="02030602050306030303" pitchFamily="18" charset="0"/>
              </a:rPr>
              <a:t> 20, 28.) </a:t>
            </a:r>
            <a:r>
              <a:rPr lang="es-ES" sz="2600" b="1" dirty="0" err="1">
                <a:latin typeface="Constantia" panose="02030602050306030303" pitchFamily="18" charset="0"/>
              </a:rPr>
              <a:t>Acesta</a:t>
            </a:r>
            <a:r>
              <a:rPr lang="es-ES" sz="2600" b="1" dirty="0">
                <a:latin typeface="Constantia" panose="02030602050306030303" pitchFamily="18" charset="0"/>
              </a:rPr>
              <a:t> era </a:t>
            </a:r>
            <a:r>
              <a:rPr lang="es-ES" sz="2600" b="1" dirty="0" err="1">
                <a:latin typeface="Constantia" panose="02030602050306030303" pitchFamily="18" charset="0"/>
              </a:rPr>
              <a:t>singurul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marele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scop</a:t>
            </a:r>
            <a:r>
              <a:rPr lang="es-ES" sz="2600" b="1" dirty="0">
                <a:latin typeface="Constantia" panose="02030602050306030303" pitchFamily="18" charset="0"/>
              </a:rPr>
              <a:t> al </a:t>
            </a:r>
            <a:r>
              <a:rPr lang="es-ES" sz="2600" b="1" dirty="0" err="1">
                <a:latin typeface="Constantia" panose="02030602050306030303" pitchFamily="18" charset="0"/>
              </a:rPr>
              <a:t>vieții</a:t>
            </a:r>
            <a:r>
              <a:rPr lang="es-ES" sz="2600" b="1" dirty="0">
                <a:latin typeface="Constantia" panose="02030602050306030303" pitchFamily="18" charset="0"/>
              </a:rPr>
              <a:t> Sale. </a:t>
            </a:r>
            <a:r>
              <a:rPr lang="es-ES" sz="2600" b="1" dirty="0" err="1">
                <a:latin typeface="Constantia" panose="02030602050306030303" pitchFamily="18" charset="0"/>
              </a:rPr>
              <a:t>Toate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celelalte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erau</a:t>
            </a:r>
            <a:r>
              <a:rPr lang="es-ES" sz="2600" b="1" dirty="0">
                <a:latin typeface="Constantia" panose="02030602050306030303" pitchFamily="18" charset="0"/>
              </a:rPr>
              <a:t> secundare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subordonate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Mâncarea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băutura</a:t>
            </a:r>
            <a:r>
              <a:rPr lang="es-ES" sz="2600" b="1" dirty="0">
                <a:latin typeface="Constantia" panose="02030602050306030303" pitchFamily="18" charset="0"/>
              </a:rPr>
              <a:t> Sa </a:t>
            </a:r>
            <a:r>
              <a:rPr lang="es-ES" sz="2600" b="1" dirty="0" err="1">
                <a:latin typeface="Constantia" panose="02030602050306030303" pitchFamily="18" charset="0"/>
              </a:rPr>
              <a:t>erau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acelea</a:t>
            </a:r>
            <a:r>
              <a:rPr lang="es-ES" sz="2600" b="1" dirty="0">
                <a:latin typeface="Constantia" panose="02030602050306030303" pitchFamily="18" charset="0"/>
              </a:rPr>
              <a:t> de a </a:t>
            </a:r>
            <a:r>
              <a:rPr lang="es-ES" sz="2600" b="1" dirty="0" err="1">
                <a:latin typeface="Constantia" panose="02030602050306030303" pitchFamily="18" charset="0"/>
              </a:rPr>
              <a:t>face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voia</a:t>
            </a:r>
            <a:r>
              <a:rPr lang="es-ES" sz="2600" b="1" dirty="0">
                <a:latin typeface="Constantia" panose="02030602050306030303" pitchFamily="18" charset="0"/>
              </a:rPr>
              <a:t> lui </a:t>
            </a:r>
            <a:r>
              <a:rPr lang="es-ES" sz="2600" b="1" dirty="0" err="1">
                <a:latin typeface="Constantia" panose="02030602050306030303" pitchFamily="18" charset="0"/>
              </a:rPr>
              <a:t>Dumnezeu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sfârși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lucrarea</a:t>
            </a:r>
            <a:r>
              <a:rPr lang="es-ES" sz="2600" b="1" dirty="0">
                <a:latin typeface="Constantia" panose="02030602050306030303" pitchFamily="18" charset="0"/>
              </a:rPr>
              <a:t> Sa. </a:t>
            </a:r>
            <a:r>
              <a:rPr lang="es-ES" sz="2600" b="1" dirty="0" err="1">
                <a:latin typeface="Constantia" panose="02030602050306030303" pitchFamily="18" charset="0"/>
              </a:rPr>
              <a:t>Eul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și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interesul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egoist</a:t>
            </a:r>
            <a:r>
              <a:rPr lang="es-ES" sz="2600" b="1" dirty="0">
                <a:latin typeface="Constantia" panose="02030602050306030303" pitchFamily="18" charset="0"/>
              </a:rPr>
              <a:t> n-</a:t>
            </a:r>
            <a:r>
              <a:rPr lang="es-ES" sz="2600" b="1" dirty="0" err="1">
                <a:latin typeface="Constantia" panose="02030602050306030303" pitchFamily="18" charset="0"/>
              </a:rPr>
              <a:t>au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avut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nici</a:t>
            </a:r>
            <a:r>
              <a:rPr lang="es-ES" sz="2600" b="1" dirty="0">
                <a:latin typeface="Constantia" panose="02030602050306030303" pitchFamily="18" charset="0"/>
              </a:rPr>
              <a:t> un </a:t>
            </a:r>
            <a:r>
              <a:rPr lang="es-ES" sz="2600" b="1" dirty="0" err="1">
                <a:latin typeface="Constantia" panose="02030602050306030303" pitchFamily="18" charset="0"/>
              </a:rPr>
              <a:t>loc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în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activitatea</a:t>
            </a:r>
            <a:r>
              <a:rPr lang="es-ES" sz="2600" b="1" dirty="0">
                <a:latin typeface="Constantia" panose="02030602050306030303" pitchFamily="18" charset="0"/>
              </a:rPr>
              <a:t> Sa.”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036705" y="6029325"/>
            <a:ext cx="292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E. G. W. (</a:t>
            </a:r>
            <a:r>
              <a:rPr lang="ro-RO" sz="1400" b="1" dirty="0"/>
              <a:t>Calea către Hristos</a:t>
            </a:r>
            <a:r>
              <a:rPr lang="es-ES" sz="1400" b="1" dirty="0"/>
              <a:t>, p</a:t>
            </a:r>
            <a:r>
              <a:rPr lang="ro-RO" sz="1400" b="1" dirty="0"/>
              <a:t>a</a:t>
            </a:r>
            <a:r>
              <a:rPr lang="es-ES" sz="1400" b="1" dirty="0"/>
              <a:t>g. 78)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1" y="250963"/>
            <a:ext cx="3914774" cy="624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7000"/>
              </a:lnSpc>
              <a:defRPr/>
            </a:pP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“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Isus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le-a zis: «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Veniți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după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Mine,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și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vă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voi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face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pescari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de </a:t>
            </a:r>
            <a:r>
              <a:rPr lang="es-E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oameni</a:t>
            </a:r>
            <a:r>
              <a:rPr lang="es-E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.»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</a:t>
            </a:r>
            <a:r>
              <a:rPr kumimoji="0" lang="ro-RO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</a:t>
            </a: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rgbClr val="7B0AEC"/>
                </a:solidFill>
              </a:rPr>
              <a:t>Activități speciale</a:t>
            </a:r>
            <a:r>
              <a:rPr lang="es-ES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ro-RO" sz="2000" b="1" dirty="0"/>
              <a:t>Chemarea ucenicilor</a:t>
            </a:r>
            <a:r>
              <a:rPr lang="es-ES" sz="2000" b="1" dirty="0"/>
              <a:t>. Marc</a:t>
            </a:r>
            <a:r>
              <a:rPr lang="ro-RO" sz="2000" b="1" dirty="0"/>
              <a:t>u</a:t>
            </a:r>
            <a:r>
              <a:rPr lang="es-ES" sz="2000" b="1" dirty="0"/>
              <a:t> 1:16-20.</a:t>
            </a:r>
          </a:p>
          <a:p>
            <a:pPr>
              <a:spcBef>
                <a:spcPts val="1800"/>
              </a:spcBef>
            </a:pPr>
            <a:r>
              <a:rPr lang="ro-RO" sz="2000" b="1" dirty="0">
                <a:solidFill>
                  <a:srgbClr val="B81111"/>
                </a:solidFill>
              </a:rPr>
              <a:t>Activități în Sabat</a:t>
            </a:r>
            <a:r>
              <a:rPr lang="es-ES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ro-RO" sz="2000" b="1" dirty="0"/>
              <a:t>Predicarea în sinagogă</a:t>
            </a:r>
            <a:r>
              <a:rPr lang="es-ES" sz="2000" b="1" dirty="0"/>
              <a:t>. Marc</a:t>
            </a:r>
            <a:r>
              <a:rPr lang="ro-RO" sz="2000" b="1" dirty="0"/>
              <a:t>u</a:t>
            </a:r>
            <a:r>
              <a:rPr lang="es-ES" sz="2000" b="1" dirty="0"/>
              <a:t> 1:21-28.</a:t>
            </a:r>
          </a:p>
          <a:p>
            <a:pPr lvl="1">
              <a:spcBef>
                <a:spcPts val="600"/>
              </a:spcBef>
            </a:pPr>
            <a:r>
              <a:rPr lang="ro-RO" sz="2000" b="1" dirty="0"/>
              <a:t>Vindecări</a:t>
            </a:r>
            <a:r>
              <a:rPr lang="es-ES" sz="2000" b="1" dirty="0"/>
              <a:t>. Marc</a:t>
            </a:r>
            <a:r>
              <a:rPr lang="ro-RO" sz="2000" b="1" dirty="0"/>
              <a:t>u</a:t>
            </a:r>
            <a:r>
              <a:rPr lang="es-ES" sz="2000" b="1" dirty="0"/>
              <a:t> 1:29-34.</a:t>
            </a:r>
          </a:p>
          <a:p>
            <a:pPr>
              <a:spcBef>
                <a:spcPts val="1800"/>
              </a:spcBef>
            </a:pPr>
            <a:r>
              <a:rPr lang="ro-RO" sz="2000" b="1" dirty="0">
                <a:solidFill>
                  <a:srgbClr val="29870C"/>
                </a:solidFill>
              </a:rPr>
              <a:t>Activități cotidiene</a:t>
            </a:r>
            <a:r>
              <a:rPr lang="es-ES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ro-RO" sz="2000" b="1" dirty="0"/>
              <a:t>Rugăciune și predicare</a:t>
            </a:r>
            <a:r>
              <a:rPr lang="es-ES" sz="2000" b="1" dirty="0"/>
              <a:t>. Marc</a:t>
            </a:r>
            <a:r>
              <a:rPr lang="ro-RO" sz="2000" b="1" dirty="0"/>
              <a:t>u</a:t>
            </a:r>
            <a:r>
              <a:rPr lang="es-ES" sz="2000" b="1" dirty="0"/>
              <a:t> 1:35-39.</a:t>
            </a:r>
          </a:p>
          <a:p>
            <a:pPr lvl="1">
              <a:spcBef>
                <a:spcPts val="600"/>
              </a:spcBef>
            </a:pPr>
            <a:r>
              <a:rPr lang="ro-RO" sz="2000" b="1" dirty="0"/>
              <a:t>Vindecări și împlinirea legii</a:t>
            </a:r>
            <a:r>
              <a:rPr lang="es-ES" sz="2000" b="1" dirty="0"/>
              <a:t>. Marc</a:t>
            </a:r>
            <a:r>
              <a:rPr lang="ro-RO" sz="2000" b="1" dirty="0"/>
              <a:t>u</a:t>
            </a:r>
            <a:r>
              <a:rPr lang="es-ES" sz="2000" b="1" dirty="0"/>
              <a:t> 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2000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Cum ar fi o </a:t>
            </a:r>
            <a:r>
              <a:rPr lang="es-ES" sz="2000" b="1" dirty="0" err="1"/>
              <a:t>zi</a:t>
            </a:r>
            <a:r>
              <a:rPr lang="es-ES" sz="2000" b="1" dirty="0"/>
              <a:t> din </a:t>
            </a:r>
            <a:r>
              <a:rPr lang="es-ES" sz="2000" b="1" dirty="0" err="1"/>
              <a:t>viața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? </a:t>
            </a:r>
            <a:r>
              <a:rPr lang="ro-RO" sz="2000" b="1" dirty="0"/>
              <a:t>Dar d</a:t>
            </a:r>
            <a:r>
              <a:rPr lang="es-ES" sz="2000" b="1" dirty="0" err="1"/>
              <a:t>acă</a:t>
            </a:r>
            <a:r>
              <a:rPr lang="es-ES" sz="2000" b="1" dirty="0"/>
              <a:t> </a:t>
            </a:r>
            <a:r>
              <a:rPr lang="ro-RO" sz="2000" b="1" dirty="0"/>
              <a:t>L</a:t>
            </a:r>
            <a:r>
              <a:rPr lang="es-ES" sz="2000" b="1" dirty="0"/>
              <a:t>-am </a:t>
            </a:r>
            <a:r>
              <a:rPr lang="es-ES" sz="2000" b="1" dirty="0" err="1"/>
              <a:t>însoți</a:t>
            </a:r>
            <a:r>
              <a:rPr lang="es-ES" sz="2000" b="1" dirty="0"/>
              <a:t> o </a:t>
            </a:r>
            <a:r>
              <a:rPr lang="es-ES" sz="2000" b="1" dirty="0" err="1"/>
              <a:t>săptămână</a:t>
            </a:r>
            <a:r>
              <a:rPr lang="es-ES" sz="2000" b="1" dirty="0"/>
              <a:t> </a:t>
            </a:r>
            <a:r>
              <a:rPr lang="es-ES" sz="2000" b="1" dirty="0" err="1"/>
              <a:t>întreagă</a:t>
            </a:r>
            <a:r>
              <a:rPr lang="es-ES" sz="2000" b="1" dirty="0"/>
              <a:t>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Să-L însoțim </a:t>
            </a:r>
            <a:r>
              <a:rPr lang="es-ES" sz="2000" b="1" dirty="0"/>
              <a:t>pe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chemând</a:t>
            </a:r>
            <a:r>
              <a:rPr lang="es-ES" sz="2000" b="1" dirty="0"/>
              <a:t> un </a:t>
            </a:r>
            <a:r>
              <a:rPr lang="es-ES" sz="2000" b="1" dirty="0" err="1"/>
              <a:t>grup</a:t>
            </a:r>
            <a:r>
              <a:rPr lang="es-ES" sz="2000" b="1" dirty="0"/>
              <a:t> de </a:t>
            </a:r>
            <a:r>
              <a:rPr lang="es-ES" sz="2000" b="1" dirty="0" err="1"/>
              <a:t>pescari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-l </a:t>
            </a:r>
            <a:r>
              <a:rPr lang="es-ES" sz="2000" b="1" dirty="0" err="1"/>
              <a:t>urmeze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normă</a:t>
            </a:r>
            <a:r>
              <a:rPr lang="es-ES" sz="2000" b="1" dirty="0"/>
              <a:t> </a:t>
            </a:r>
            <a:r>
              <a:rPr lang="es-ES" sz="2000" b="1" dirty="0" err="1"/>
              <a:t>întreagă</a:t>
            </a:r>
            <a:r>
              <a:rPr lang="es-ES" sz="2000" b="1" dirty="0"/>
              <a:t>; </a:t>
            </a:r>
            <a:r>
              <a:rPr lang="es-ES" sz="2000" b="1" dirty="0" err="1"/>
              <a:t>bucurându</a:t>
            </a:r>
            <a:r>
              <a:rPr lang="es-ES" sz="2000" b="1" dirty="0"/>
              <a:t>-</a:t>
            </a:r>
            <a:r>
              <a:rPr lang="ro-RO" sz="2000" b="1" dirty="0"/>
              <a:t>ne </a:t>
            </a:r>
            <a:r>
              <a:rPr lang="es-ES" sz="2000" b="1" dirty="0"/>
              <a:t>de o </a:t>
            </a:r>
            <a:r>
              <a:rPr lang="es-ES" sz="2000" b="1" dirty="0" err="1"/>
              <a:t>zi</a:t>
            </a:r>
            <a:r>
              <a:rPr lang="es-ES" sz="2000" b="1" dirty="0"/>
              <a:t> </a:t>
            </a:r>
            <a:r>
              <a:rPr lang="es-ES" sz="2000" b="1" dirty="0" err="1"/>
              <a:t>aglomerată</a:t>
            </a:r>
            <a:r>
              <a:rPr lang="es-ES" sz="2000" b="1" dirty="0"/>
              <a:t> de </a:t>
            </a:r>
            <a:r>
              <a:rPr lang="es-ES" sz="2000" b="1" dirty="0" err="1"/>
              <a:t>sâmbătă</a:t>
            </a:r>
            <a:r>
              <a:rPr lang="es-ES" sz="2000" b="1" dirty="0"/>
              <a:t>; </a:t>
            </a:r>
            <a:r>
              <a:rPr lang="es-ES" sz="2000" b="1" dirty="0" err="1"/>
              <a:t>și</a:t>
            </a:r>
            <a:r>
              <a:rPr lang="es-ES" sz="2000" b="1" dirty="0"/>
              <a:t>,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sfârșit</a:t>
            </a:r>
            <a:r>
              <a:rPr lang="es-ES" sz="2000" b="1" dirty="0"/>
              <a:t>, </a:t>
            </a:r>
            <a:r>
              <a:rPr lang="ro-RO" sz="2000" b="1" dirty="0"/>
              <a:t>privind </a:t>
            </a:r>
            <a:r>
              <a:rPr lang="es-ES" sz="2000" b="1" dirty="0" err="1"/>
              <a:t>care</a:t>
            </a:r>
            <a:r>
              <a:rPr lang="es-ES" sz="2000" b="1" dirty="0"/>
              <a:t> </a:t>
            </a:r>
            <a:r>
              <a:rPr lang="es-ES" sz="2000" b="1" dirty="0" err="1"/>
              <a:t>erau</a:t>
            </a:r>
            <a:r>
              <a:rPr lang="es-ES" sz="2000" b="1" dirty="0"/>
              <a:t> </a:t>
            </a:r>
            <a:r>
              <a:rPr lang="es-ES" sz="2000" b="1" dirty="0" err="1"/>
              <a:t>obiceiurile</a:t>
            </a:r>
            <a:r>
              <a:rPr lang="es-ES" sz="2000" b="1" dirty="0"/>
              <a:t> </a:t>
            </a:r>
            <a:r>
              <a:rPr lang="es-ES" sz="2000" b="1" dirty="0" err="1"/>
              <a:t>lor</a:t>
            </a:r>
            <a:r>
              <a:rPr lang="es-ES" sz="2000" b="1" dirty="0"/>
              <a:t> </a:t>
            </a:r>
            <a:r>
              <a:rPr lang="es-ES" sz="2000" b="1" dirty="0" err="1"/>
              <a:t>zilnice</a:t>
            </a:r>
            <a:r>
              <a:rPr lang="es-ES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Marcu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ajută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trăim</a:t>
            </a:r>
            <a:r>
              <a:rPr lang="es-ES" sz="2000" b="1" dirty="0"/>
              <a:t> </a:t>
            </a:r>
            <a:r>
              <a:rPr lang="es-ES" sz="2000" b="1" dirty="0" err="1"/>
              <a:t>această</a:t>
            </a:r>
            <a:r>
              <a:rPr lang="es-ES" sz="2000" b="1" dirty="0"/>
              <a:t> </a:t>
            </a:r>
            <a:r>
              <a:rPr lang="es-ES" sz="2000" b="1" dirty="0" err="1"/>
              <a:t>experiență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ultima parte a </a:t>
            </a:r>
            <a:r>
              <a:rPr lang="es-ES" sz="2000" b="1" dirty="0" err="1"/>
              <a:t>primului</a:t>
            </a:r>
            <a:r>
              <a:rPr lang="es-ES" sz="2000" b="1" dirty="0"/>
              <a:t> </a:t>
            </a:r>
            <a:r>
              <a:rPr lang="es-ES" sz="2000" b="1" dirty="0" err="1"/>
              <a:t>său</a:t>
            </a:r>
            <a:r>
              <a:rPr lang="es-ES" sz="2000" b="1" dirty="0"/>
              <a:t> </a:t>
            </a:r>
            <a:r>
              <a:rPr lang="es-ES" sz="2000" b="1" dirty="0" err="1"/>
              <a:t>capitol</a:t>
            </a:r>
            <a:r>
              <a:rPr lang="es-ES" sz="2000" b="1" dirty="0"/>
              <a:t> (</a:t>
            </a:r>
            <a:r>
              <a:rPr lang="es-ES" sz="2000" b="1" dirty="0" err="1"/>
              <a:t>Marcu</a:t>
            </a:r>
            <a:r>
              <a:rPr lang="es-ES" sz="2000" b="1" dirty="0"/>
              <a:t>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ACTIVITĂȚI SPECIALE</a:t>
            </a:r>
            <a:endParaRPr lang="es-ES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o-RO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CHEMAREA UCENICILOR</a:t>
            </a:r>
            <a:endParaRPr lang="es-E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583100" y="576216"/>
            <a:ext cx="9361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le-a zis: «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Veniți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după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Mine,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vă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face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pescari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oameni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.»”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</a:t>
            </a:r>
            <a:r>
              <a:rPr lang="ro-RO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630390" y="1247117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Marcos se </a:t>
            </a:r>
            <a:r>
              <a:rPr lang="es-ES" sz="2000" b="1" dirty="0" err="1"/>
              <a:t>caracterizează</a:t>
            </a:r>
            <a:r>
              <a:rPr lang="es-ES" sz="2000" b="1" dirty="0"/>
              <a:t> </a:t>
            </a:r>
            <a:r>
              <a:rPr lang="es-ES" sz="2000" b="1" dirty="0" err="1"/>
              <a:t>prin</a:t>
            </a:r>
            <a:r>
              <a:rPr lang="es-ES" sz="2000" b="1" dirty="0"/>
              <a:t> </a:t>
            </a:r>
            <a:r>
              <a:rPr lang="es-ES" sz="2000" b="1" dirty="0" err="1"/>
              <a:t>concizia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. </a:t>
            </a:r>
            <a:r>
              <a:rPr lang="es-ES" sz="2000" b="1" dirty="0" err="1"/>
              <a:t>Dacă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am consulta </a:t>
            </a:r>
            <a:r>
              <a:rPr lang="es-ES" sz="2000" b="1" dirty="0" err="1"/>
              <a:t>celelalte</a:t>
            </a:r>
            <a:r>
              <a:rPr lang="es-ES" sz="2000" b="1" dirty="0"/>
              <a:t> </a:t>
            </a:r>
            <a:r>
              <a:rPr lang="es-ES" sz="2000" b="1" dirty="0" err="1"/>
              <a:t>evanghelii</a:t>
            </a:r>
            <a:r>
              <a:rPr lang="es-ES" sz="2000" b="1" dirty="0"/>
              <a:t>, am putea </a:t>
            </a:r>
            <a:r>
              <a:rPr lang="es-ES" sz="2000" b="1" dirty="0" err="1"/>
              <a:t>ajunge</a:t>
            </a:r>
            <a:r>
              <a:rPr lang="es-ES" sz="2000" b="1" dirty="0"/>
              <a:t> la </a:t>
            </a:r>
            <a:r>
              <a:rPr lang="es-ES" sz="2000" b="1" dirty="0" err="1"/>
              <a:t>concluzii</a:t>
            </a:r>
            <a:r>
              <a:rPr lang="es-ES" sz="2000" b="1" dirty="0"/>
              <a:t> </a:t>
            </a:r>
            <a:r>
              <a:rPr lang="es-ES" sz="2000" b="1" dirty="0" err="1"/>
              <a:t>eronate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privire</a:t>
            </a:r>
            <a:r>
              <a:rPr lang="es-ES" sz="2000" b="1" dirty="0"/>
              <a:t> la </a:t>
            </a:r>
            <a:r>
              <a:rPr lang="es-ES" sz="2000" b="1" dirty="0" err="1"/>
              <a:t>această</a:t>
            </a:r>
            <a:r>
              <a:rPr lang="es-ES" sz="2000" b="1" dirty="0"/>
              <a:t> </a:t>
            </a:r>
            <a:r>
              <a:rPr lang="es-ES" sz="2000" b="1" dirty="0" err="1"/>
              <a:t>chemare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312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predică</a:t>
            </a:r>
            <a:r>
              <a:rPr lang="es-ES" sz="2000" b="1" dirty="0"/>
              <a:t> din barca lui </a:t>
            </a:r>
            <a:r>
              <a:rPr lang="es-ES" sz="2000" b="1" dirty="0" err="1"/>
              <a:t>Petru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apoi</a:t>
            </a:r>
            <a:r>
              <a:rPr lang="es-ES" sz="2000" b="1" dirty="0"/>
              <a:t> are </a:t>
            </a:r>
            <a:r>
              <a:rPr lang="es-ES" sz="2000" b="1" dirty="0" err="1"/>
              <a:t>loc</a:t>
            </a:r>
            <a:r>
              <a:rPr lang="es-ES" sz="2000" b="1" dirty="0"/>
              <a:t> o </a:t>
            </a:r>
            <a:r>
              <a:rPr lang="es-ES" sz="2000" b="1" dirty="0" err="1"/>
              <a:t>prindere</a:t>
            </a:r>
            <a:r>
              <a:rPr lang="es-ES" sz="2000" b="1" dirty="0"/>
              <a:t> </a:t>
            </a:r>
            <a:r>
              <a:rPr lang="es-ES" sz="2000" b="1" dirty="0" err="1"/>
              <a:t>miraculoasă</a:t>
            </a:r>
            <a:r>
              <a:rPr lang="es-ES" sz="2000" b="1" dirty="0"/>
              <a:t>. </a:t>
            </a:r>
            <a:r>
              <a:rPr lang="es-ES" sz="2000" b="1" dirty="0" err="1"/>
              <a:t>Mrejele</a:t>
            </a:r>
            <a:r>
              <a:rPr lang="es-ES" sz="2000" b="1" dirty="0"/>
              <a:t> </a:t>
            </a:r>
            <a:r>
              <a:rPr lang="es-ES" sz="2000" b="1" dirty="0" err="1"/>
              <a:t>celor</a:t>
            </a:r>
            <a:r>
              <a:rPr lang="es-ES" sz="2000" b="1" dirty="0"/>
              <a:t> </a:t>
            </a:r>
            <a:r>
              <a:rPr lang="es-ES" sz="2000" b="1" dirty="0" err="1"/>
              <a:t>patru</a:t>
            </a:r>
            <a:r>
              <a:rPr lang="es-ES" sz="2000" b="1" dirty="0"/>
              <a:t> </a:t>
            </a:r>
            <a:r>
              <a:rPr lang="es-ES" sz="2000" b="1" dirty="0" err="1"/>
              <a:t>frați</a:t>
            </a:r>
            <a:r>
              <a:rPr lang="es-ES" sz="2000" b="1" dirty="0"/>
              <a:t> </a:t>
            </a:r>
            <a:r>
              <a:rPr lang="es-ES" sz="2000" b="1" dirty="0" err="1"/>
              <a:t>aproape</a:t>
            </a:r>
            <a:r>
              <a:rPr lang="es-ES" sz="2000" b="1" dirty="0"/>
              <a:t> </a:t>
            </a:r>
            <a:r>
              <a:rPr lang="es-ES" sz="2000" b="1" dirty="0" err="1"/>
              <a:t>că</a:t>
            </a:r>
            <a:r>
              <a:rPr lang="es-ES" sz="2000" b="1" dirty="0"/>
              <a:t> s-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rupt</a:t>
            </a:r>
            <a:r>
              <a:rPr lang="es-ES" sz="2000" b="1" dirty="0"/>
              <a:t> din </a:t>
            </a:r>
            <a:r>
              <a:rPr lang="es-ES" sz="2000" b="1" dirty="0" err="1"/>
              <a:t>cauza</a:t>
            </a:r>
            <a:r>
              <a:rPr lang="es-ES" sz="2000" b="1" dirty="0"/>
              <a:t> </a:t>
            </a:r>
            <a:r>
              <a:rPr lang="es-ES" sz="2000" b="1" dirty="0" err="1"/>
              <a:t>numărului</a:t>
            </a:r>
            <a:r>
              <a:rPr lang="es-ES" sz="2000" b="1" dirty="0"/>
              <a:t> de </a:t>
            </a:r>
            <a:r>
              <a:rPr lang="es-ES" sz="2000" b="1" dirty="0" err="1"/>
              <a:t>pești</a:t>
            </a:r>
            <a:r>
              <a:rPr lang="es-ES" sz="2000" b="1" dirty="0"/>
              <a:t> (Luca 5:1-7).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timp</a:t>
            </a:r>
            <a:r>
              <a:rPr lang="es-ES" sz="2000" b="1" dirty="0"/>
              <a:t> ce </a:t>
            </a:r>
            <a:r>
              <a:rPr lang="es-ES" sz="2000" b="1" dirty="0" err="1"/>
              <a:t>Iacov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Ioan</a:t>
            </a:r>
            <a:r>
              <a:rPr lang="es-ES" sz="2000" b="1" dirty="0"/>
              <a:t> </a:t>
            </a:r>
            <a:r>
              <a:rPr lang="es-ES" sz="2000" b="1" dirty="0" err="1"/>
              <a:t>repară</a:t>
            </a:r>
            <a:r>
              <a:rPr lang="es-ES" sz="2000" b="1" dirty="0"/>
              <a:t> </a:t>
            </a:r>
            <a:r>
              <a:rPr lang="es-ES" sz="2000" b="1" dirty="0" err="1"/>
              <a:t>mrejele</a:t>
            </a:r>
            <a:r>
              <a:rPr lang="es-ES" sz="2000" b="1" dirty="0"/>
              <a:t>, </a:t>
            </a:r>
            <a:r>
              <a:rPr lang="es-ES" sz="2000" b="1" dirty="0" err="1"/>
              <a:t>Petru</a:t>
            </a:r>
            <a:r>
              <a:rPr lang="es-ES" sz="2000" b="1" dirty="0"/>
              <a:t> </a:t>
            </a:r>
            <a:r>
              <a:rPr lang="es-ES" sz="2000" b="1" dirty="0" err="1"/>
              <a:t>cade</a:t>
            </a:r>
            <a:r>
              <a:rPr lang="es-ES" sz="2000" b="1" dirty="0"/>
              <a:t> la </a:t>
            </a:r>
            <a:r>
              <a:rPr lang="es-ES" sz="2000" b="1" dirty="0" err="1"/>
              <a:t>picioarele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 (Luca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Aceasta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a </a:t>
            </a:r>
            <a:r>
              <a:rPr lang="es-ES" sz="2000" b="1" dirty="0" err="1"/>
              <a:t>fost</a:t>
            </a:r>
            <a:r>
              <a:rPr lang="es-ES" sz="2000" b="1" dirty="0"/>
              <a:t> prima </a:t>
            </a:r>
            <a:r>
              <a:rPr lang="es-ES" sz="2000" b="1" dirty="0" err="1"/>
              <a:t>dată</a:t>
            </a:r>
            <a:r>
              <a:rPr lang="es-ES" sz="2000" b="1" dirty="0"/>
              <a:t> </a:t>
            </a:r>
            <a:r>
              <a:rPr lang="es-ES" sz="2000" b="1" dirty="0" err="1"/>
              <a:t>când</a:t>
            </a:r>
            <a:r>
              <a:rPr lang="es-ES" sz="2000" b="1" dirty="0"/>
              <a:t> </a:t>
            </a:r>
            <a:r>
              <a:rPr lang="es-ES" sz="2000" b="1" dirty="0" err="1"/>
              <a:t>acești</a:t>
            </a:r>
            <a:r>
              <a:rPr lang="es-ES" sz="2000" b="1" dirty="0"/>
              <a:t> </a:t>
            </a:r>
            <a:r>
              <a:rPr lang="es-ES" sz="2000" b="1" dirty="0" err="1"/>
              <a:t>oameni</a:t>
            </a:r>
            <a:r>
              <a:rPr lang="es-ES" sz="2000" b="1" dirty="0"/>
              <a:t> </a:t>
            </a:r>
            <a:r>
              <a:rPr lang="es-ES" sz="2000" b="1" dirty="0" err="1"/>
              <a:t>îl</a:t>
            </a:r>
            <a:r>
              <a:rPr lang="es-ES" sz="2000" b="1" dirty="0"/>
              <a:t> </a:t>
            </a:r>
            <a:r>
              <a:rPr lang="es-ES" sz="2000" b="1" dirty="0" err="1"/>
              <a:t>întâlneau</a:t>
            </a:r>
            <a:r>
              <a:rPr lang="es-ES" sz="2000" b="1" dirty="0"/>
              <a:t> pe </a:t>
            </a:r>
            <a:r>
              <a:rPr lang="es-ES" sz="2000" b="1" dirty="0" err="1"/>
              <a:t>Isus</a:t>
            </a:r>
            <a:r>
              <a:rPr lang="es-ES" sz="2000" b="1" dirty="0"/>
              <a:t>. Ca </a:t>
            </a:r>
            <a:r>
              <a:rPr lang="es-ES" sz="2000" b="1" dirty="0" err="1"/>
              <a:t>urmași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lui </a:t>
            </a:r>
            <a:r>
              <a:rPr lang="es-ES" sz="2000" b="1" dirty="0" err="1"/>
              <a:t>Ioan</a:t>
            </a:r>
            <a:r>
              <a:rPr lang="es-ES" sz="2000" b="1" dirty="0"/>
              <a:t> </a:t>
            </a:r>
            <a:r>
              <a:rPr lang="es-ES" sz="2000" b="1" dirty="0" err="1"/>
              <a:t>Botezătorul</a:t>
            </a:r>
            <a:r>
              <a:rPr lang="es-ES" sz="2000" b="1" dirty="0"/>
              <a:t>, 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auzit</a:t>
            </a:r>
            <a:r>
              <a:rPr lang="es-ES" sz="2000" b="1" dirty="0"/>
              <a:t> </a:t>
            </a:r>
            <a:r>
              <a:rPr lang="es-ES" sz="2000" b="1" dirty="0" err="1"/>
              <a:t>cuvintele</a:t>
            </a:r>
            <a:r>
              <a:rPr lang="es-ES" sz="2000" b="1" dirty="0"/>
              <a:t> lui </a:t>
            </a:r>
            <a:r>
              <a:rPr lang="es-ES" sz="2000" b="1" dirty="0" err="1"/>
              <a:t>despre</a:t>
            </a:r>
            <a:r>
              <a:rPr lang="es-ES" sz="2000" b="1" dirty="0"/>
              <a:t>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L-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urmat</a:t>
            </a:r>
            <a:r>
              <a:rPr lang="es-ES" sz="2000" b="1" dirty="0"/>
              <a:t>. </a:t>
            </a:r>
            <a:r>
              <a:rPr lang="es-ES" sz="2000" b="1" dirty="0" err="1"/>
              <a:t>Primii</a:t>
            </a:r>
            <a:r>
              <a:rPr lang="es-ES" sz="2000" b="1" dirty="0"/>
              <a:t> </a:t>
            </a:r>
            <a:r>
              <a:rPr lang="es-ES" sz="2000" b="1" dirty="0" err="1"/>
              <a:t>care</a:t>
            </a:r>
            <a:r>
              <a:rPr lang="es-ES" sz="2000" b="1" dirty="0"/>
              <a:t> 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făcut</a:t>
            </a:r>
            <a:r>
              <a:rPr lang="es-ES" sz="2000" b="1" dirty="0"/>
              <a:t> </a:t>
            </a:r>
            <a:r>
              <a:rPr lang="es-ES" sz="2000" b="1" dirty="0" err="1"/>
              <a:t>acest</a:t>
            </a:r>
            <a:r>
              <a:rPr lang="es-ES" sz="2000" b="1" dirty="0"/>
              <a:t> </a:t>
            </a:r>
            <a:r>
              <a:rPr lang="es-ES" sz="2000" b="1" dirty="0" err="1"/>
              <a:t>lucru</a:t>
            </a:r>
            <a:r>
              <a:rPr lang="es-ES" sz="2000" b="1" dirty="0"/>
              <a:t> 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fost</a:t>
            </a:r>
            <a:r>
              <a:rPr lang="es-ES" sz="2000" b="1" dirty="0"/>
              <a:t> </a:t>
            </a:r>
            <a:r>
              <a:rPr lang="es-ES" sz="2000" b="1" dirty="0" err="1"/>
              <a:t>Andrei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Ioan</a:t>
            </a:r>
            <a:r>
              <a:rPr lang="es-ES" sz="2000" b="1" dirty="0"/>
              <a:t>, </a:t>
            </a:r>
            <a:r>
              <a:rPr lang="es-ES" sz="2000" b="1" dirty="0" err="1"/>
              <a:t>urmați</a:t>
            </a:r>
            <a:r>
              <a:rPr lang="es-ES" sz="2000" b="1" dirty="0"/>
              <a:t> de </a:t>
            </a:r>
            <a:r>
              <a:rPr lang="es-ES" sz="2000" b="1" dirty="0" err="1"/>
              <a:t>frații</a:t>
            </a:r>
            <a:r>
              <a:rPr lang="es-ES" sz="2000" b="1" dirty="0"/>
              <a:t> </a:t>
            </a:r>
            <a:r>
              <a:rPr lang="es-ES" sz="2000" b="1" dirty="0" err="1"/>
              <a:t>lor</a:t>
            </a:r>
            <a:r>
              <a:rPr lang="es-ES" sz="2000" b="1" dirty="0"/>
              <a:t> (</a:t>
            </a:r>
            <a:r>
              <a:rPr lang="es-ES" sz="2000" b="1" dirty="0" err="1"/>
              <a:t>Ioan</a:t>
            </a:r>
            <a:r>
              <a:rPr lang="es-ES" sz="2000" b="1" dirty="0"/>
              <a:t>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57680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Iacov și Ioan </a:t>
            </a:r>
            <a:r>
              <a:rPr lang="es-ES" sz="2000" b="1" dirty="0" err="1"/>
              <a:t>și-au</a:t>
            </a:r>
            <a:r>
              <a:rPr lang="es-ES" sz="2000" b="1" dirty="0"/>
              <a:t> </a:t>
            </a:r>
            <a:r>
              <a:rPr lang="es-ES" sz="2000" b="1" dirty="0" err="1"/>
              <a:t>lăsat</a:t>
            </a:r>
            <a:r>
              <a:rPr lang="es-ES" sz="2000" b="1" dirty="0"/>
              <a:t> </a:t>
            </a:r>
            <a:r>
              <a:rPr lang="es-ES" sz="2000" b="1" dirty="0" err="1"/>
              <a:t>tatăl</a:t>
            </a:r>
            <a:r>
              <a:rPr lang="es-ES" sz="2000" b="1" dirty="0"/>
              <a:t> </a:t>
            </a:r>
            <a:r>
              <a:rPr lang="es-ES" sz="2000" b="1" dirty="0" err="1"/>
              <a:t>responsabil</a:t>
            </a:r>
            <a:r>
              <a:rPr lang="es-ES" sz="2000" b="1" dirty="0"/>
              <a:t> de </a:t>
            </a:r>
            <a:r>
              <a:rPr lang="es-ES" sz="2000" b="1" dirty="0" err="1"/>
              <a:t>afacerea</a:t>
            </a:r>
            <a:r>
              <a:rPr lang="es-ES" sz="2000" b="1" dirty="0"/>
              <a:t> </a:t>
            </a:r>
            <a:r>
              <a:rPr lang="es-ES" sz="2000" b="1" dirty="0" err="1"/>
              <a:t>familiei</a:t>
            </a:r>
            <a:r>
              <a:rPr lang="es-ES" sz="2000" b="1" dirty="0"/>
              <a:t>, </a:t>
            </a:r>
            <a:r>
              <a:rPr lang="es-ES" sz="2000" b="1" dirty="0" err="1"/>
              <a:t>iar</a:t>
            </a:r>
            <a:r>
              <a:rPr lang="es-ES" sz="2000" b="1" dirty="0"/>
              <a:t> Pe</a:t>
            </a:r>
            <a:r>
              <a:rPr lang="ro-RO" sz="2000" b="1" dirty="0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Andr</a:t>
            </a:r>
            <a:r>
              <a:rPr lang="ro-RO" sz="2000" b="1" dirty="0"/>
              <a:t>ei</a:t>
            </a:r>
            <a:r>
              <a:rPr lang="es-ES" sz="2000" b="1" dirty="0"/>
              <a:t> </a:t>
            </a:r>
            <a:r>
              <a:rPr lang="es-ES" sz="2000" b="1" dirty="0" err="1"/>
              <a:t>și-au</a:t>
            </a:r>
            <a:r>
              <a:rPr lang="es-ES" sz="2000" b="1" dirty="0"/>
              <a:t> </a:t>
            </a:r>
            <a:r>
              <a:rPr lang="es-ES" sz="2000" b="1" dirty="0" err="1"/>
              <a:t>părăsit</a:t>
            </a:r>
            <a:r>
              <a:rPr lang="es-ES" sz="2000" b="1" dirty="0"/>
              <a:t> </a:t>
            </a:r>
            <a:r>
              <a:rPr lang="es-ES" sz="2000" b="1" dirty="0" err="1"/>
              <a:t>mijloacele</a:t>
            </a:r>
            <a:r>
              <a:rPr lang="es-ES" sz="2000" b="1" dirty="0"/>
              <a:t> de </a:t>
            </a:r>
            <a:r>
              <a:rPr lang="es-ES" sz="2000" b="1" dirty="0" err="1"/>
              <a:t>existență</a:t>
            </a:r>
            <a:r>
              <a:rPr lang="es-ES" sz="2000" b="1" dirty="0"/>
              <a:t> </a:t>
            </a:r>
            <a:r>
              <a:rPr lang="es-ES" sz="2000" b="1" dirty="0" err="1"/>
              <a:t>pentru</a:t>
            </a:r>
            <a:r>
              <a:rPr lang="es-ES" sz="2000" b="1" dirty="0"/>
              <a:t> a </a:t>
            </a:r>
            <a:r>
              <a:rPr lang="es-ES" sz="2000" b="1" dirty="0" err="1"/>
              <a:t>deveni</a:t>
            </a:r>
            <a:r>
              <a:rPr lang="es-ES" sz="2000" b="1" dirty="0"/>
              <a:t> </a:t>
            </a:r>
            <a:r>
              <a:rPr lang="es-ES" sz="2000" b="1" dirty="0" err="1"/>
              <a:t>câștigători</a:t>
            </a:r>
            <a:r>
              <a:rPr lang="es-ES" sz="2000" b="1" dirty="0"/>
              <a:t> de </a:t>
            </a:r>
            <a:r>
              <a:rPr lang="es-ES" sz="2000" b="1" dirty="0" err="1"/>
              <a:t>suflete</a:t>
            </a:r>
            <a:r>
              <a:rPr lang="es-ES" sz="2000" b="1" dirty="0"/>
              <a:t>. </a:t>
            </a:r>
            <a:r>
              <a:rPr lang="es-ES" sz="2000" b="1" dirty="0" err="1"/>
              <a:t>Ascultând</a:t>
            </a:r>
            <a:r>
              <a:rPr lang="es-ES" sz="2000" b="1" dirty="0"/>
              <a:t> </a:t>
            </a:r>
            <a:r>
              <a:rPr lang="es-ES" sz="2000" b="1" dirty="0" err="1"/>
              <a:t>chem</a:t>
            </a:r>
            <a:r>
              <a:rPr lang="ro-RO" sz="2000" b="1" dirty="0"/>
              <a:t>area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, </a:t>
            </a:r>
            <a:r>
              <a:rPr lang="es-ES" sz="2000" b="1" dirty="0" err="1"/>
              <a:t>ei</a:t>
            </a:r>
            <a:r>
              <a:rPr lang="es-ES" sz="2000" b="1" dirty="0"/>
              <a:t> </a:t>
            </a:r>
            <a:r>
              <a:rPr lang="es-ES" sz="2000" b="1" dirty="0" err="1"/>
              <a:t>și-au</a:t>
            </a:r>
            <a:r>
              <a:rPr lang="es-ES" sz="2000" b="1" dirty="0"/>
              <a:t> </a:t>
            </a:r>
            <a:r>
              <a:rPr lang="es-ES" sz="2000" b="1" dirty="0" err="1"/>
              <a:t>schimbat</a:t>
            </a:r>
            <a:r>
              <a:rPr lang="es-ES" sz="2000" b="1" dirty="0"/>
              <a:t> </a:t>
            </a:r>
            <a:r>
              <a:rPr lang="es-ES" sz="2000" b="1" dirty="0" err="1"/>
              <a:t>viețile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viețile</a:t>
            </a:r>
            <a:r>
              <a:rPr lang="es-ES" sz="2000" b="1" dirty="0"/>
              <a:t> </a:t>
            </a:r>
            <a:r>
              <a:rPr lang="es-ES" sz="2000" b="1" dirty="0" err="1"/>
              <a:t>lumii</a:t>
            </a:r>
            <a:r>
              <a:rPr lang="es-ES" sz="2000" b="1" dirty="0"/>
              <a:t> </a:t>
            </a:r>
            <a:r>
              <a:rPr lang="es-ES" sz="2000" b="1" dirty="0" err="1"/>
              <a:t>întregi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ACTIVITĂȚI ÎN SABAT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ro-RO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PREDICAREA ÎN SINAGOGĂ</a:t>
            </a:r>
            <a:endParaRPr lang="es-ES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“S-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dus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Capernaum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ziua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Sabatului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intrat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îndată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sinagogă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început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să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învețe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norod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</a:t>
            </a:r>
            <a:r>
              <a:rPr lang="ro-RO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74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Evangheliile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arată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mersul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sinagogă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sâmbătă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un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obicei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lui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izolat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(Luca 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537537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toată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lumea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fericită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Inamicul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întrerupă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slujba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sperând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anuleze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influența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1:23-26). 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intervenție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făcut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oamenii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influențați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El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reacționat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oamenii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predicarea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970355"/>
            <a:ext cx="625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 elemente care se evidențiază din această istorioară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0" y="-99587"/>
            <a:ext cx="4713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VINDECĂRI</a:t>
            </a:r>
            <a:endParaRPr lang="es-ES" sz="60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4352924" y="123110"/>
            <a:ext cx="783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“Seara,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după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asfințitul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soarelui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adus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El pe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toți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bolnavii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îndrăciții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</a:t>
            </a:r>
            <a:r>
              <a:rPr lang="ro-RO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967225"/>
            <a:ext cx="872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 </a:t>
            </a:r>
            <a:r>
              <a:rPr lang="es-ES" sz="2000" b="1" dirty="0" err="1"/>
              <a:t>sfârșitul</a:t>
            </a:r>
            <a:r>
              <a:rPr lang="es-ES" sz="2000" b="1" dirty="0"/>
              <a:t> </a:t>
            </a:r>
            <a:r>
              <a:rPr lang="es-ES" sz="2000" b="1" dirty="0" err="1"/>
              <a:t>slujbei</a:t>
            </a:r>
            <a:r>
              <a:rPr lang="es-ES" sz="2000" b="1" dirty="0"/>
              <a:t> din </a:t>
            </a:r>
            <a:r>
              <a:rPr lang="es-ES" sz="2000" b="1" dirty="0" err="1"/>
              <a:t>sinagogă</a:t>
            </a:r>
            <a:r>
              <a:rPr lang="es-ES" sz="2000" b="1" dirty="0"/>
              <a:t>, </a:t>
            </a:r>
            <a:r>
              <a:rPr lang="es-ES" sz="2000" b="1" dirty="0" err="1"/>
              <a:t>Isus</a:t>
            </a:r>
            <a:r>
              <a:rPr lang="es-ES" sz="2000" b="1" dirty="0"/>
              <a:t> s-a </a:t>
            </a:r>
            <a:r>
              <a:rPr lang="es-ES" sz="2000" b="1" dirty="0" err="1"/>
              <a:t>retras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cei</a:t>
            </a:r>
            <a:r>
              <a:rPr lang="es-ES" sz="2000" b="1" dirty="0"/>
              <a:t> </a:t>
            </a:r>
            <a:r>
              <a:rPr lang="es-ES" sz="2000" b="1" dirty="0" err="1"/>
              <a:t>patru</a:t>
            </a:r>
            <a:r>
              <a:rPr lang="es-ES" sz="2000" b="1" dirty="0"/>
              <a:t> </a:t>
            </a:r>
            <a:r>
              <a:rPr lang="es-ES" sz="2000" b="1" dirty="0" err="1"/>
              <a:t>ucenici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săi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casa lui </a:t>
            </a:r>
            <a:r>
              <a:rPr lang="es-ES" sz="2000" b="1" dirty="0" err="1"/>
              <a:t>Petru</a:t>
            </a:r>
            <a:r>
              <a:rPr lang="es-ES" sz="2000" b="1" dirty="0"/>
              <a:t> </a:t>
            </a:r>
            <a:r>
              <a:rPr lang="es-ES" sz="2000" b="1" dirty="0" err="1"/>
              <a:t>pentru</a:t>
            </a:r>
            <a:r>
              <a:rPr lang="es-ES" sz="2000" b="1" dirty="0"/>
              <a:t> a se </a:t>
            </a:r>
            <a:r>
              <a:rPr lang="es-ES" sz="2000" b="1" dirty="0" err="1"/>
              <a:t>bucura</a:t>
            </a:r>
            <a:r>
              <a:rPr lang="es-ES" sz="2000" b="1" dirty="0"/>
              <a:t> de o </a:t>
            </a:r>
            <a:r>
              <a:rPr lang="es-ES" sz="2000" b="1" dirty="0" err="1"/>
              <a:t>masă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intimitate</a:t>
            </a:r>
            <a:r>
              <a:rPr lang="es-ES" sz="2000" b="1" dirty="0"/>
              <a:t> (</a:t>
            </a:r>
            <a:r>
              <a:rPr lang="es-ES" sz="2000" b="1" dirty="0" err="1"/>
              <a:t>Marcu</a:t>
            </a:r>
            <a:r>
              <a:rPr lang="es-ES" sz="2000" b="1" dirty="0"/>
              <a:t>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142033"/>
            <a:ext cx="54942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Minunea</a:t>
            </a:r>
            <a:r>
              <a:rPr lang="es-ES" sz="2000" b="1" dirty="0"/>
              <a:t> </a:t>
            </a:r>
            <a:r>
              <a:rPr lang="es-ES" sz="2000" b="1" dirty="0" err="1"/>
              <a:t>demonului</a:t>
            </a:r>
            <a:r>
              <a:rPr lang="es-ES" sz="2000" b="1" dirty="0"/>
              <a:t> </a:t>
            </a:r>
            <a:r>
              <a:rPr lang="es-ES" sz="2000" b="1" dirty="0" err="1"/>
              <a:t>posedat</a:t>
            </a:r>
            <a:r>
              <a:rPr lang="es-ES" sz="2000" b="1" dirty="0"/>
              <a:t> a </a:t>
            </a:r>
            <a:r>
              <a:rPr lang="es-ES" sz="2000" b="1" dirty="0" err="1"/>
              <a:t>fost</a:t>
            </a:r>
            <a:r>
              <a:rPr lang="es-ES" sz="2000" b="1" dirty="0"/>
              <a:t> </a:t>
            </a:r>
            <a:r>
              <a:rPr lang="es-ES" sz="2000" b="1" dirty="0" err="1"/>
              <a:t>subiectul</a:t>
            </a:r>
            <a:r>
              <a:rPr lang="es-ES" sz="2000" b="1" dirty="0"/>
              <a:t> de </a:t>
            </a:r>
            <a:r>
              <a:rPr lang="es-ES" sz="2000" b="1" dirty="0" err="1"/>
              <a:t>conversație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multe case din </a:t>
            </a:r>
            <a:r>
              <a:rPr lang="es-ES" sz="2000" b="1" dirty="0" err="1"/>
              <a:t>Capernaum</a:t>
            </a:r>
            <a:r>
              <a:rPr lang="es-ES" sz="2000" b="1" dirty="0"/>
              <a:t>. </a:t>
            </a:r>
            <a:r>
              <a:rPr lang="es-ES" sz="2000" b="1" dirty="0" err="1"/>
              <a:t>Așa</a:t>
            </a:r>
            <a:r>
              <a:rPr lang="es-ES" sz="2000" b="1" dirty="0"/>
              <a:t> </a:t>
            </a:r>
            <a:r>
              <a:rPr lang="es-ES" sz="2000" b="1" dirty="0" err="1"/>
              <a:t>că</a:t>
            </a:r>
            <a:r>
              <a:rPr lang="es-ES" sz="2000" b="1" dirty="0"/>
              <a:t>, la </a:t>
            </a:r>
            <a:r>
              <a:rPr lang="es-ES" sz="2000" b="1" dirty="0" err="1"/>
              <a:t>sfârșitul</a:t>
            </a:r>
            <a:r>
              <a:rPr lang="es-ES" sz="2000" b="1" dirty="0"/>
              <a:t> </a:t>
            </a:r>
            <a:r>
              <a:rPr lang="es-ES" sz="2000" b="1" dirty="0" err="1"/>
              <a:t>orelor</a:t>
            </a:r>
            <a:r>
              <a:rPr lang="es-ES" sz="2000" b="1" dirty="0"/>
              <a:t> sacre ale </a:t>
            </a:r>
            <a:r>
              <a:rPr lang="es-ES" sz="2000" b="1" dirty="0" err="1"/>
              <a:t>Sabatului</a:t>
            </a:r>
            <a:r>
              <a:rPr lang="es-ES" sz="2000" b="1" dirty="0"/>
              <a:t>, </a:t>
            </a:r>
            <a:r>
              <a:rPr lang="es-ES" sz="2000" b="1" dirty="0" err="1"/>
              <a:t>când</a:t>
            </a:r>
            <a:r>
              <a:rPr lang="es-ES" sz="2000" b="1" dirty="0"/>
              <a:t> </a:t>
            </a:r>
            <a:r>
              <a:rPr lang="es-ES" sz="2000" b="1" dirty="0" err="1"/>
              <a:t>soarele</a:t>
            </a:r>
            <a:r>
              <a:rPr lang="es-ES" sz="2000" b="1" dirty="0"/>
              <a:t> a </a:t>
            </a:r>
            <a:r>
              <a:rPr lang="es-ES" sz="2000" b="1" dirty="0" err="1"/>
              <a:t>apus</a:t>
            </a:r>
            <a:r>
              <a:rPr lang="es-ES" sz="2000" b="1" dirty="0"/>
              <a:t>, </a:t>
            </a:r>
            <a:r>
              <a:rPr lang="ro-RO" sz="2000" b="1" dirty="0"/>
              <a:t>s-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adus</a:t>
            </a:r>
            <a:r>
              <a:rPr lang="es-ES" sz="2000" b="1" dirty="0"/>
              <a:t> </a:t>
            </a:r>
            <a:r>
              <a:rPr lang="es-ES" sz="2000" b="1" dirty="0" err="1"/>
              <a:t>mulți</a:t>
            </a:r>
            <a:r>
              <a:rPr lang="es-ES" sz="2000" b="1" dirty="0"/>
              <a:t> </a:t>
            </a:r>
            <a:r>
              <a:rPr lang="es-ES" sz="2000" b="1" dirty="0" err="1"/>
              <a:t>bolnavi</a:t>
            </a:r>
            <a:r>
              <a:rPr lang="es-ES" sz="2000" b="1" dirty="0"/>
              <a:t> la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pentru</a:t>
            </a:r>
            <a:r>
              <a:rPr lang="es-ES" sz="2000" b="1" dirty="0"/>
              <a:t> a fi </a:t>
            </a:r>
            <a:r>
              <a:rPr lang="es-ES" sz="2000" b="1" dirty="0" err="1"/>
              <a:t>vindecați</a:t>
            </a:r>
            <a:r>
              <a:rPr lang="es-ES" sz="2000" b="1" dirty="0"/>
              <a:t> (</a:t>
            </a:r>
            <a:r>
              <a:rPr lang="es-ES" sz="2000" b="1" dirty="0" err="1"/>
              <a:t>Marcu</a:t>
            </a:r>
            <a:r>
              <a:rPr lang="es-ES" sz="2000" b="1" dirty="0"/>
              <a:t>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5081025"/>
            <a:ext cx="6420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Ce </a:t>
            </a:r>
            <a:r>
              <a:rPr lang="es-ES" sz="2000" b="1" dirty="0" err="1"/>
              <a:t>bucurie</a:t>
            </a:r>
            <a:r>
              <a:rPr lang="es-ES" sz="2000" b="1" dirty="0"/>
              <a:t>! Ce </a:t>
            </a:r>
            <a:r>
              <a:rPr lang="es-ES" sz="2000" b="1" dirty="0" err="1"/>
              <a:t>strigăte</a:t>
            </a:r>
            <a:r>
              <a:rPr lang="es-ES" sz="2000" b="1" dirty="0"/>
              <a:t> de </a:t>
            </a:r>
            <a:r>
              <a:rPr lang="es-ES" sz="2000" b="1" dirty="0" err="1"/>
              <a:t>laudă</a:t>
            </a:r>
            <a:r>
              <a:rPr lang="es-ES" sz="2000" b="1" dirty="0"/>
              <a:t> 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răsunat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casa lui </a:t>
            </a:r>
            <a:r>
              <a:rPr lang="es-ES" sz="2000" b="1" dirty="0" err="1"/>
              <a:t>Simon</a:t>
            </a:r>
            <a:r>
              <a:rPr lang="es-ES" sz="2000" b="1" dirty="0"/>
              <a:t>!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numai</a:t>
            </a:r>
            <a:r>
              <a:rPr lang="es-ES" sz="2000" b="1" dirty="0"/>
              <a:t> </a:t>
            </a:r>
            <a:r>
              <a:rPr lang="ro-RO" sz="2000" b="1" dirty="0"/>
              <a:t>cei vindecați se bucurau</a:t>
            </a:r>
            <a:r>
              <a:rPr lang="es-ES" sz="2000" b="1" dirty="0"/>
              <a:t>,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însuși</a:t>
            </a:r>
            <a:r>
              <a:rPr lang="es-ES" sz="2000" b="1" dirty="0"/>
              <a:t> s-a </a:t>
            </a:r>
            <a:r>
              <a:rPr lang="es-ES" sz="2000" b="1" dirty="0" err="1"/>
              <a:t>bucurat</a:t>
            </a:r>
            <a:r>
              <a:rPr lang="es-ES" sz="2000" b="1" dirty="0"/>
              <a:t> </a:t>
            </a:r>
            <a:r>
              <a:rPr lang="es-ES" sz="2000" b="1" dirty="0" err="1"/>
              <a:t>că</a:t>
            </a:r>
            <a:r>
              <a:rPr lang="es-ES" sz="2000" b="1" dirty="0"/>
              <a:t> le-a </a:t>
            </a:r>
            <a:r>
              <a:rPr lang="es-ES" sz="2000" b="1" dirty="0" err="1"/>
              <a:t>adus</a:t>
            </a:r>
            <a:r>
              <a:rPr lang="es-ES" sz="2000" b="1" dirty="0"/>
              <a:t> </a:t>
            </a:r>
            <a:r>
              <a:rPr lang="es-ES" sz="2000" b="1" dirty="0" err="1"/>
              <a:t>vindecare</a:t>
            </a:r>
            <a:r>
              <a:rPr lang="es-ES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834832"/>
            <a:ext cx="8726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timp</a:t>
            </a:r>
            <a:r>
              <a:rPr lang="es-ES" sz="2000" b="1" dirty="0"/>
              <a:t> ce </a:t>
            </a:r>
            <a:r>
              <a:rPr lang="es-ES" sz="2000" b="1" dirty="0" err="1"/>
              <a:t>pregăteau</a:t>
            </a:r>
            <a:r>
              <a:rPr lang="es-ES" sz="2000" b="1" dirty="0"/>
              <a:t> masa, i-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spus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despre</a:t>
            </a:r>
            <a:r>
              <a:rPr lang="es-ES" sz="2000" b="1" dirty="0"/>
              <a:t> </a:t>
            </a:r>
            <a:r>
              <a:rPr lang="es-ES" sz="2000" b="1" dirty="0" err="1"/>
              <a:t>soacra</a:t>
            </a:r>
            <a:r>
              <a:rPr lang="es-ES" sz="2000" b="1" dirty="0"/>
              <a:t> lui </a:t>
            </a:r>
            <a:r>
              <a:rPr lang="es-ES" sz="2000" b="1" dirty="0" err="1"/>
              <a:t>Petru</a:t>
            </a:r>
            <a:r>
              <a:rPr lang="es-ES" sz="2000" b="1" dirty="0"/>
              <a:t>, </a:t>
            </a:r>
            <a:r>
              <a:rPr lang="ro-RO" sz="2000" b="1" dirty="0"/>
              <a:t>cuprinsă</a:t>
            </a:r>
            <a:r>
              <a:rPr lang="es-ES" sz="2000" b="1" dirty="0"/>
              <a:t> de </a:t>
            </a:r>
            <a:r>
              <a:rPr lang="es-ES" sz="2000" b="1" dirty="0" err="1"/>
              <a:t>febră</a:t>
            </a:r>
            <a:r>
              <a:rPr lang="es-ES" sz="2000" b="1" dirty="0"/>
              <a:t> (</a:t>
            </a:r>
            <a:r>
              <a:rPr lang="es-ES" sz="2000" b="1" dirty="0" err="1"/>
              <a:t>Marcu</a:t>
            </a:r>
            <a:r>
              <a:rPr lang="es-ES" sz="2000" b="1" dirty="0"/>
              <a:t> 1:30). </a:t>
            </a:r>
            <a:r>
              <a:rPr lang="es-ES" sz="2000" b="1" dirty="0" err="1"/>
              <a:t>Odată</a:t>
            </a:r>
            <a:r>
              <a:rPr lang="es-ES" sz="2000" b="1" dirty="0"/>
              <a:t> </a:t>
            </a:r>
            <a:r>
              <a:rPr lang="es-ES" sz="2000" b="1" dirty="0" err="1"/>
              <a:t>vindecată</a:t>
            </a:r>
            <a:r>
              <a:rPr lang="es-ES" sz="2000" b="1" dirty="0"/>
              <a:t>, </a:t>
            </a:r>
            <a:r>
              <a:rPr lang="es-ES" sz="2000" b="1" dirty="0" err="1"/>
              <a:t>această</a:t>
            </a:r>
            <a:r>
              <a:rPr lang="es-ES" sz="2000" b="1" dirty="0"/>
              <a:t> </a:t>
            </a:r>
            <a:r>
              <a:rPr lang="es-ES" sz="2000" b="1" dirty="0" err="1"/>
              <a:t>femeie</a:t>
            </a:r>
            <a:r>
              <a:rPr lang="es-ES" sz="2000" b="1" dirty="0"/>
              <a:t> s-a </a:t>
            </a:r>
            <a:r>
              <a:rPr lang="es-ES" sz="2000" b="1" dirty="0" err="1"/>
              <a:t>dedicat</a:t>
            </a:r>
            <a:r>
              <a:rPr lang="es-ES" sz="2000" b="1" dirty="0"/>
              <a:t> </a:t>
            </a:r>
            <a:r>
              <a:rPr lang="es-ES" sz="2000" b="1" dirty="0" err="1"/>
              <a:t>slujirii</a:t>
            </a:r>
            <a:r>
              <a:rPr lang="es-ES" sz="2000" b="1" dirty="0"/>
              <a:t> </a:t>
            </a:r>
            <a:r>
              <a:rPr lang="es-ES" sz="2000" b="1" dirty="0" err="1"/>
              <a:t>oaspeților</a:t>
            </a:r>
            <a:r>
              <a:rPr lang="es-ES" sz="2000" b="1" dirty="0"/>
              <a:t> (</a:t>
            </a:r>
            <a:r>
              <a:rPr lang="es-ES" sz="2000" b="1" dirty="0" err="1"/>
              <a:t>Marcu</a:t>
            </a:r>
            <a:r>
              <a:rPr lang="es-ES" sz="2000" b="1" dirty="0"/>
              <a:t> 1:31). </a:t>
            </a:r>
            <a:r>
              <a:rPr lang="es-ES" sz="2000" b="1" dirty="0" err="1"/>
              <a:t>Beneficiile</a:t>
            </a:r>
            <a:r>
              <a:rPr lang="es-ES" sz="2000" b="1" dirty="0"/>
              <a:t> pe </a:t>
            </a:r>
            <a:r>
              <a:rPr lang="es-ES" sz="2000" b="1" dirty="0" err="1"/>
              <a:t>care</a:t>
            </a:r>
            <a:r>
              <a:rPr lang="es-ES" sz="2000" b="1" dirty="0"/>
              <a:t> ni le </a:t>
            </a:r>
            <a:r>
              <a:rPr lang="es-ES" sz="2000" b="1" dirty="0" err="1"/>
              <a:t>dă</a:t>
            </a:r>
            <a:r>
              <a:rPr lang="es-ES" sz="2000" b="1" dirty="0"/>
              <a:t> </a:t>
            </a:r>
            <a:r>
              <a:rPr lang="es-ES" sz="2000" b="1" dirty="0" err="1"/>
              <a:t>Isus</a:t>
            </a:r>
            <a:r>
              <a:rPr lang="es-ES" sz="2000" b="1" dirty="0"/>
              <a:t> pro</a:t>
            </a:r>
            <a:r>
              <a:rPr lang="ro-RO" sz="2000" b="1" dirty="0"/>
              <a:t>duc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noi</a:t>
            </a:r>
            <a:r>
              <a:rPr lang="es-ES" sz="2000" b="1" dirty="0"/>
              <a:t> </a:t>
            </a:r>
            <a:r>
              <a:rPr lang="es-ES" sz="2000" b="1" dirty="0" err="1"/>
              <a:t>dorința</a:t>
            </a:r>
            <a:r>
              <a:rPr lang="es-ES" sz="2000" b="1" dirty="0"/>
              <a:t> de a le </a:t>
            </a:r>
            <a:r>
              <a:rPr lang="es-ES" sz="2000" b="1" dirty="0" err="1"/>
              <a:t>împărtăși</a:t>
            </a:r>
            <a:r>
              <a:rPr lang="es-ES" sz="2000" b="1" dirty="0"/>
              <a:t> </a:t>
            </a:r>
            <a:r>
              <a:rPr lang="es-ES" sz="2000" b="1" dirty="0" err="1"/>
              <a:t>altora</a:t>
            </a:r>
            <a:r>
              <a:rPr lang="es-ES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După</a:t>
            </a:r>
            <a:r>
              <a:rPr lang="es-ES" sz="2000" b="1" dirty="0"/>
              <a:t> o </a:t>
            </a:r>
            <a:r>
              <a:rPr lang="es-ES" sz="2000" b="1" dirty="0" err="1"/>
              <a:t>zi</a:t>
            </a:r>
            <a:r>
              <a:rPr lang="es-ES" sz="2000" b="1" dirty="0"/>
              <a:t> </a:t>
            </a:r>
            <a:r>
              <a:rPr lang="es-ES" sz="2000" b="1" dirty="0" err="1"/>
              <a:t>obositoare</a:t>
            </a:r>
            <a:r>
              <a:rPr lang="es-ES" sz="2000" b="1" dirty="0"/>
              <a:t>, </a:t>
            </a:r>
            <a:r>
              <a:rPr lang="ro-RO" sz="2000" b="1" dirty="0"/>
              <a:t>abia</a:t>
            </a:r>
            <a:r>
              <a:rPr lang="es-ES" sz="2000" b="1" dirty="0"/>
              <a:t> </a:t>
            </a:r>
            <a:r>
              <a:rPr lang="es-ES" sz="2000" b="1" dirty="0" err="1"/>
              <a:t>târziu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noapte</a:t>
            </a:r>
            <a:r>
              <a:rPr lang="es-ES" sz="2000" b="1" dirty="0"/>
              <a:t>, </a:t>
            </a:r>
            <a:r>
              <a:rPr lang="es-ES" sz="2000" b="1" dirty="0" err="1"/>
              <a:t>Isus</a:t>
            </a:r>
            <a:r>
              <a:rPr lang="es-ES" sz="2000" b="1" dirty="0"/>
              <a:t> a </a:t>
            </a:r>
            <a:r>
              <a:rPr lang="es-ES" sz="2000" b="1" dirty="0" err="1"/>
              <a:t>putut</a:t>
            </a:r>
            <a:r>
              <a:rPr lang="ro-RO" sz="2000" b="1" dirty="0"/>
              <a:t>,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sfârșit</a:t>
            </a:r>
            <a:r>
              <a:rPr lang="ro-RO" sz="2000" b="1" dirty="0"/>
              <a:t>,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se </a:t>
            </a:r>
            <a:r>
              <a:rPr lang="es-ES" sz="2000" b="1" dirty="0" err="1"/>
              <a:t>odihnească</a:t>
            </a:r>
            <a:r>
              <a:rPr lang="es-ES" sz="2000" b="1" dirty="0"/>
              <a:t>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ACTIVITĂȚI COTIDIENE</a:t>
            </a:r>
            <a:endParaRPr lang="es-ES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1335</Words>
  <Application>Microsoft Office PowerPoint</Application>
  <PresentationFormat>Panorámica</PresentationFormat>
  <Paragraphs>63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Aptos</vt:lpstr>
      <vt:lpstr>Times New Roman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</dc:creator>
  <cp:lastModifiedBy>Isabel Laveda</cp:lastModifiedBy>
  <cp:revision>73</cp:revision>
  <dcterms:created xsi:type="dcterms:W3CDTF">2024-06-08T05:54:19Z</dcterms:created>
  <dcterms:modified xsi:type="dcterms:W3CDTF">2024-07-11T05:32:04Z</dcterms:modified>
</cp:coreProperties>
</file>