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0" r:id="rId3"/>
    <p:sldId id="293" r:id="rId4"/>
    <p:sldId id="257" r:id="rId5"/>
    <p:sldId id="258" r:id="rId6"/>
    <p:sldId id="259" r:id="rId7"/>
    <p:sldId id="260" r:id="rId8"/>
    <p:sldId id="302" r:id="rId9"/>
    <p:sldId id="304" r:id="rId10"/>
    <p:sldId id="305" r:id="rId11"/>
    <p:sldId id="303" r:id="rId12"/>
    <p:sldId id="29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D0"/>
    <a:srgbClr val="345E80"/>
    <a:srgbClr val="69795B"/>
    <a:srgbClr val="926D36"/>
    <a:srgbClr val="C89800"/>
    <a:srgbClr val="FFF0C1"/>
    <a:srgbClr val="FFE593"/>
    <a:srgbClr val="FFE7B1"/>
    <a:srgbClr val="FBF5A1"/>
    <a:srgbClr val="654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497AD1-813F-4250-BC43-2983C10A89A7}" type="doc">
      <dgm:prSet loTypeId="urn:microsoft.com/office/officeart/2008/layout/PictureAccentList" loCatId="list" qsTypeId="urn:microsoft.com/office/officeart/2005/8/quickstyle/simple5" qsCatId="simple" csTypeId="urn:microsoft.com/office/officeart/2005/8/colors/colorful1" csCatId="colorful" phldr="1"/>
      <dgm:spPr/>
      <dgm:t>
        <a:bodyPr/>
        <a:lstStyle/>
        <a:p>
          <a:endParaRPr lang="es-ES"/>
        </a:p>
      </dgm:t>
    </dgm:pt>
    <dgm:pt modelId="{A76991B6-5F6E-4B14-8E46-BAA8CE6D11EE}">
      <dgm:prSet phldrT="[Texto]" custT="1"/>
      <dgm:spPr>
        <a:solidFill>
          <a:schemeClr val="accent1"/>
        </a:solidFill>
      </dgm:spPr>
      <dgm:t>
        <a:bodyPr/>
        <a:lstStyle/>
        <a:p>
          <a:r>
            <a:rPr lang="ro-RO" sz="2400" b="1" dirty="0">
              <a:effectLst>
                <a:outerShdw blurRad="38100" dist="38100" dir="2700000" algn="tl">
                  <a:srgbClr val="000000">
                    <a:alpha val="43137"/>
                  </a:srgbClr>
                </a:outerShdw>
              </a:effectLst>
            </a:rPr>
            <a:t>A urma chivotul implica:</a:t>
          </a:r>
          <a:endParaRPr lang="es-ES" sz="2400" b="1" dirty="0">
            <a:effectLst>
              <a:outerShdw blurRad="38100" dist="38100" dir="2700000" algn="tl">
                <a:srgbClr val="000000">
                  <a:alpha val="43137"/>
                </a:srgbClr>
              </a:outerShdw>
            </a:effectLst>
          </a:endParaRPr>
        </a:p>
      </dgm:t>
    </dgm:pt>
    <dgm:pt modelId="{601138D4-367B-4881-9CD5-4EC28F62E1A0}" type="parTrans" cxnId="{8BCA052D-9B38-4D1B-9EBA-5D8B41536D04}">
      <dgm:prSet/>
      <dgm:spPr/>
      <dgm:t>
        <a:bodyPr/>
        <a:lstStyle/>
        <a:p>
          <a:endParaRPr lang="es-ES" sz="2000" b="1"/>
        </a:p>
      </dgm:t>
    </dgm:pt>
    <dgm:pt modelId="{930A9A90-59EC-49FF-A6B4-044A47608ACE}" type="sibTrans" cxnId="{8BCA052D-9B38-4D1B-9EBA-5D8B41536D04}">
      <dgm:prSet/>
      <dgm:spPr/>
      <dgm:t>
        <a:bodyPr/>
        <a:lstStyle/>
        <a:p>
          <a:endParaRPr lang="es-ES" sz="2000" b="1"/>
        </a:p>
      </dgm:t>
    </dgm:pt>
    <dgm:pt modelId="{4B4FFAE0-51EA-4D2B-A544-E864A141AB02}">
      <dgm:prSet phldrT="[Texto]" custT="1"/>
      <dgm:spPr>
        <a:solidFill>
          <a:schemeClr val="accent5">
            <a:lumMod val="75000"/>
          </a:schemeClr>
        </a:solidFill>
      </dgm:spPr>
      <dgm:t>
        <a:bodyPr/>
        <a:lstStyle/>
        <a:p>
          <a:r>
            <a:rPr lang="ro-RO" sz="2000" b="1" dirty="0">
              <a:effectLst>
                <a:outerShdw blurRad="38100" dist="38100" dir="2700000" algn="tl">
                  <a:srgbClr val="000000">
                    <a:alpha val="43137"/>
                  </a:srgbClr>
                </a:outerShdw>
              </a:effectLst>
            </a:rPr>
            <a:t>Ascultarea de Dumnezeu </a:t>
          </a:r>
          <a:r>
            <a:rPr lang="es-ES" sz="2000" b="1" dirty="0">
              <a:effectLst>
                <a:outerShdw blurRad="38100" dist="38100" dir="2700000" algn="tl">
                  <a:srgbClr val="000000">
                    <a:alpha val="43137"/>
                  </a:srgbClr>
                </a:outerShdw>
              </a:effectLst>
            </a:rPr>
            <a:t>(</a:t>
          </a:r>
          <a:r>
            <a:rPr lang="ro-RO" sz="2000" b="1" dirty="0">
              <a:effectLst>
                <a:outerShdw blurRad="38100" dist="38100" dir="2700000" algn="tl">
                  <a:srgbClr val="000000">
                    <a:alpha val="43137"/>
                  </a:srgbClr>
                </a:outerShdw>
              </a:effectLst>
            </a:rPr>
            <a:t>Cele</a:t>
          </a:r>
          <a:r>
            <a:rPr lang="es-ES" sz="2000" b="1" dirty="0">
              <a:effectLst>
                <a:outerShdw blurRad="38100" dist="38100" dir="2700000" algn="tl">
                  <a:srgbClr val="000000">
                    <a:alpha val="43137"/>
                  </a:srgbClr>
                </a:outerShdw>
              </a:effectLst>
            </a:rPr>
            <a:t> 10 </a:t>
          </a:r>
          <a:r>
            <a:rPr lang="ro-RO" sz="2000" b="1" dirty="0">
              <a:effectLst>
                <a:outerShdw blurRad="38100" dist="38100" dir="2700000" algn="tl">
                  <a:srgbClr val="000000">
                    <a:alpha val="43137"/>
                  </a:srgbClr>
                </a:outerShdw>
              </a:effectLst>
            </a:rPr>
            <a:t>Porunci</a:t>
          </a:r>
          <a:r>
            <a:rPr lang="es-ES" sz="2000" b="1" dirty="0">
              <a:effectLst>
                <a:outerShdw blurRad="38100" dist="38100" dir="2700000" algn="tl">
                  <a:srgbClr val="000000">
                    <a:alpha val="43137"/>
                  </a:srgbClr>
                </a:outerShdw>
              </a:effectLst>
            </a:rPr>
            <a:t>)</a:t>
          </a:r>
        </a:p>
      </dgm:t>
    </dgm:pt>
    <dgm:pt modelId="{6BC54568-C4DA-46E8-89EA-4CA4CD9F1258}" type="parTrans" cxnId="{B2BC22C2-FE8C-4860-8191-856A6DB46177}">
      <dgm:prSet/>
      <dgm:spPr/>
      <dgm:t>
        <a:bodyPr/>
        <a:lstStyle/>
        <a:p>
          <a:endParaRPr lang="es-ES" sz="2000" b="1"/>
        </a:p>
      </dgm:t>
    </dgm:pt>
    <dgm:pt modelId="{AE7D922C-3C64-4220-9211-8E888689D8A8}" type="sibTrans" cxnId="{B2BC22C2-FE8C-4860-8191-856A6DB46177}">
      <dgm:prSet/>
      <dgm:spPr/>
      <dgm:t>
        <a:bodyPr/>
        <a:lstStyle/>
        <a:p>
          <a:endParaRPr lang="es-ES" sz="2000" b="1"/>
        </a:p>
      </dgm:t>
    </dgm:pt>
    <dgm:pt modelId="{22BACF2F-220F-49E9-91B2-13230CE6C339}">
      <dgm:prSet phldrT="[Texto]" custT="1"/>
      <dgm:spPr>
        <a:solidFill>
          <a:schemeClr val="accent2">
            <a:lumMod val="75000"/>
          </a:schemeClr>
        </a:solidFill>
      </dgm:spPr>
      <dgm:t>
        <a:bodyPr/>
        <a:lstStyle/>
        <a:p>
          <a:r>
            <a:rPr lang="ro-RO" sz="2000" b="1" dirty="0">
              <a:effectLst>
                <a:outerShdw blurRad="38100" dist="38100" dir="2700000" algn="tl">
                  <a:srgbClr val="000000">
                    <a:alpha val="43137"/>
                  </a:srgbClr>
                </a:outerShdw>
              </a:effectLst>
            </a:rPr>
            <a:t>Încredere în grija lui Dumnezeu (vasul cu mană)</a:t>
          </a:r>
          <a:endParaRPr lang="es-ES" sz="2000" b="1" dirty="0">
            <a:effectLst>
              <a:outerShdw blurRad="38100" dist="38100" dir="2700000" algn="tl">
                <a:srgbClr val="000000">
                  <a:alpha val="43137"/>
                </a:srgbClr>
              </a:outerShdw>
            </a:effectLst>
          </a:endParaRPr>
        </a:p>
      </dgm:t>
    </dgm:pt>
    <dgm:pt modelId="{F383C144-F147-4C8A-8D75-A90FFD38F67C}" type="parTrans" cxnId="{1490743D-0BD5-4C07-8EAD-0130F4D690DB}">
      <dgm:prSet/>
      <dgm:spPr/>
      <dgm:t>
        <a:bodyPr/>
        <a:lstStyle/>
        <a:p>
          <a:endParaRPr lang="es-ES" sz="2000" b="1"/>
        </a:p>
      </dgm:t>
    </dgm:pt>
    <dgm:pt modelId="{A419EB90-0A9B-4D14-B36D-C2FB91663C8C}" type="sibTrans" cxnId="{1490743D-0BD5-4C07-8EAD-0130F4D690DB}">
      <dgm:prSet/>
      <dgm:spPr/>
      <dgm:t>
        <a:bodyPr/>
        <a:lstStyle/>
        <a:p>
          <a:endParaRPr lang="es-ES" sz="2000" b="1"/>
        </a:p>
      </dgm:t>
    </dgm:pt>
    <dgm:pt modelId="{73C484F6-10A9-4207-9098-426C0555E4AD}">
      <dgm:prSet phldrT="[Texto]" custT="1"/>
      <dgm:spPr>
        <a:solidFill>
          <a:schemeClr val="accent4">
            <a:lumMod val="75000"/>
          </a:schemeClr>
        </a:solidFill>
      </dgm:spPr>
      <dgm:t>
        <a:bodyPr/>
        <a:lstStyle/>
        <a:p>
          <a:r>
            <a:rPr lang="ro-RO" sz="2000" b="1" dirty="0">
              <a:effectLst>
                <a:outerShdw blurRad="38100" dist="38100" dir="2700000" algn="tl">
                  <a:srgbClr val="000000">
                    <a:alpha val="43137"/>
                  </a:srgbClr>
                </a:outerShdw>
              </a:effectLst>
            </a:rPr>
            <a:t>Respectarea conducătorilor numiți de Dumnezeu (toiagul lui Aaron)</a:t>
          </a:r>
          <a:endParaRPr lang="es-ES" sz="2000" b="1" dirty="0">
            <a:effectLst>
              <a:outerShdw blurRad="38100" dist="38100" dir="2700000" algn="tl">
                <a:srgbClr val="000000">
                  <a:alpha val="43137"/>
                </a:srgbClr>
              </a:outerShdw>
            </a:effectLst>
          </a:endParaRPr>
        </a:p>
      </dgm:t>
    </dgm:pt>
    <dgm:pt modelId="{29C87F81-4D05-4AB0-BD6D-611C7315B683}" type="parTrans" cxnId="{C34CE4A8-49DE-45AC-B797-EBE117288C35}">
      <dgm:prSet/>
      <dgm:spPr/>
      <dgm:t>
        <a:bodyPr/>
        <a:lstStyle/>
        <a:p>
          <a:endParaRPr lang="es-ES" sz="2000" b="1"/>
        </a:p>
      </dgm:t>
    </dgm:pt>
    <dgm:pt modelId="{E74A487F-7366-495F-8334-D5C5AE56986F}" type="sibTrans" cxnId="{C34CE4A8-49DE-45AC-B797-EBE117288C35}">
      <dgm:prSet/>
      <dgm:spPr/>
      <dgm:t>
        <a:bodyPr/>
        <a:lstStyle/>
        <a:p>
          <a:endParaRPr lang="es-ES" sz="2000" b="1"/>
        </a:p>
      </dgm:t>
    </dgm:pt>
    <dgm:pt modelId="{E5A79DE6-3D5A-4B3A-8BEE-3781F5BE9310}" type="pres">
      <dgm:prSet presAssocID="{83497AD1-813F-4250-BC43-2983C10A89A7}" presName="layout" presStyleCnt="0">
        <dgm:presLayoutVars>
          <dgm:chMax/>
          <dgm:chPref/>
          <dgm:dir/>
          <dgm:animOne val="branch"/>
          <dgm:animLvl val="lvl"/>
          <dgm:resizeHandles/>
        </dgm:presLayoutVars>
      </dgm:prSet>
      <dgm:spPr/>
    </dgm:pt>
    <dgm:pt modelId="{DC672227-EA61-4502-A89B-A9F8CD194F13}" type="pres">
      <dgm:prSet presAssocID="{A76991B6-5F6E-4B14-8E46-BAA8CE6D11EE}" presName="root" presStyleCnt="0">
        <dgm:presLayoutVars>
          <dgm:chMax/>
          <dgm:chPref val="4"/>
        </dgm:presLayoutVars>
      </dgm:prSet>
      <dgm:spPr/>
    </dgm:pt>
    <dgm:pt modelId="{135D1122-E54D-4976-8DBF-B3285BB0595E}" type="pres">
      <dgm:prSet presAssocID="{A76991B6-5F6E-4B14-8E46-BAA8CE6D11EE}" presName="rootComposite" presStyleCnt="0">
        <dgm:presLayoutVars/>
      </dgm:prSet>
      <dgm:spPr/>
    </dgm:pt>
    <dgm:pt modelId="{3B700EE6-F90D-44FA-9DA9-155E3DDF52C8}" type="pres">
      <dgm:prSet presAssocID="{A76991B6-5F6E-4B14-8E46-BAA8CE6D11EE}" presName="rootText" presStyleLbl="node0" presStyleIdx="0" presStyleCnt="1" custScaleY="56263">
        <dgm:presLayoutVars>
          <dgm:chMax/>
          <dgm:chPref val="4"/>
        </dgm:presLayoutVars>
      </dgm:prSet>
      <dgm:spPr/>
    </dgm:pt>
    <dgm:pt modelId="{19DC043D-1305-4CB4-9C8F-BA6ED851B124}" type="pres">
      <dgm:prSet presAssocID="{A76991B6-5F6E-4B14-8E46-BAA8CE6D11EE}" presName="childShape" presStyleCnt="0">
        <dgm:presLayoutVars>
          <dgm:chMax val="0"/>
          <dgm:chPref val="0"/>
        </dgm:presLayoutVars>
      </dgm:prSet>
      <dgm:spPr/>
    </dgm:pt>
    <dgm:pt modelId="{8B397925-9355-4A8B-B114-675373DC2FEA}" type="pres">
      <dgm:prSet presAssocID="{4B4FFAE0-51EA-4D2B-A544-E864A141AB02}" presName="childComposite" presStyleCnt="0">
        <dgm:presLayoutVars>
          <dgm:chMax val="0"/>
          <dgm:chPref val="0"/>
        </dgm:presLayoutVars>
      </dgm:prSet>
      <dgm:spPr/>
    </dgm:pt>
    <dgm:pt modelId="{3A3C2CE7-D117-4FDD-AA4D-036C9293A5CD}" type="pres">
      <dgm:prSet presAssocID="{4B4FFAE0-51EA-4D2B-A544-E864A141AB02}" presName="Image" presStyleLbl="node1" presStyleIdx="0" presStyleCnt="3"/>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5177AED7-6976-4950-8E6D-7D308EBE87D8}" type="pres">
      <dgm:prSet presAssocID="{4B4FFAE0-51EA-4D2B-A544-E864A141AB02}" presName="childText" presStyleLbl="lnNode1" presStyleIdx="0" presStyleCnt="3">
        <dgm:presLayoutVars>
          <dgm:chMax val="0"/>
          <dgm:chPref val="0"/>
          <dgm:bulletEnabled val="1"/>
        </dgm:presLayoutVars>
      </dgm:prSet>
      <dgm:spPr/>
    </dgm:pt>
    <dgm:pt modelId="{BCBAA743-8D8B-4E49-8CA2-8952FA8E50E9}" type="pres">
      <dgm:prSet presAssocID="{22BACF2F-220F-49E9-91B2-13230CE6C339}" presName="childComposite" presStyleCnt="0">
        <dgm:presLayoutVars>
          <dgm:chMax val="0"/>
          <dgm:chPref val="0"/>
        </dgm:presLayoutVars>
      </dgm:prSet>
      <dgm:spPr/>
    </dgm:pt>
    <dgm:pt modelId="{125E4A80-B916-4674-86F6-0CBEA861CFCA}" type="pres">
      <dgm:prSet presAssocID="{22BACF2F-220F-49E9-91B2-13230CE6C339}" presName="Image" presStyleLbl="node1" presStyleIdx="1" presStyleCnt="3"/>
      <dgm:spPr>
        <a:blipFill rotWithShape="1">
          <a:blip xmlns:r="http://schemas.openxmlformats.org/officeDocument/2006/relationships" r:embed="rId2"/>
          <a:srcRect/>
          <a:stretch>
            <a:fillRect/>
          </a:stretch>
        </a:blipFill>
      </dgm:spPr>
    </dgm:pt>
    <dgm:pt modelId="{4D24E318-0B83-45D6-9383-872D859926FE}" type="pres">
      <dgm:prSet presAssocID="{22BACF2F-220F-49E9-91B2-13230CE6C339}" presName="childText" presStyleLbl="lnNode1" presStyleIdx="1" presStyleCnt="3">
        <dgm:presLayoutVars>
          <dgm:chMax val="0"/>
          <dgm:chPref val="0"/>
          <dgm:bulletEnabled val="1"/>
        </dgm:presLayoutVars>
      </dgm:prSet>
      <dgm:spPr/>
    </dgm:pt>
    <dgm:pt modelId="{A93E8572-FDD5-403E-BC00-57DAE40FDAF0}" type="pres">
      <dgm:prSet presAssocID="{73C484F6-10A9-4207-9098-426C0555E4AD}" presName="childComposite" presStyleCnt="0">
        <dgm:presLayoutVars>
          <dgm:chMax val="0"/>
          <dgm:chPref val="0"/>
        </dgm:presLayoutVars>
      </dgm:prSet>
      <dgm:spPr/>
    </dgm:pt>
    <dgm:pt modelId="{0759605B-5584-4948-935D-6D3B7E321BF5}" type="pres">
      <dgm:prSet presAssocID="{73C484F6-10A9-4207-9098-426C0555E4AD}" presName="Image" presStyleLbl="node1" presStyleIdx="2" presStyleCnt="3"/>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FE0DCAB5-1783-4F64-AF28-E96BEE454A05}" type="pres">
      <dgm:prSet presAssocID="{73C484F6-10A9-4207-9098-426C0555E4AD}" presName="childText" presStyleLbl="lnNode1" presStyleIdx="2" presStyleCnt="3">
        <dgm:presLayoutVars>
          <dgm:chMax val="0"/>
          <dgm:chPref val="0"/>
          <dgm:bulletEnabled val="1"/>
        </dgm:presLayoutVars>
      </dgm:prSet>
      <dgm:spPr/>
    </dgm:pt>
  </dgm:ptLst>
  <dgm:cxnLst>
    <dgm:cxn modelId="{8BCA052D-9B38-4D1B-9EBA-5D8B41536D04}" srcId="{83497AD1-813F-4250-BC43-2983C10A89A7}" destId="{A76991B6-5F6E-4B14-8E46-BAA8CE6D11EE}" srcOrd="0" destOrd="0" parTransId="{601138D4-367B-4881-9CD5-4EC28F62E1A0}" sibTransId="{930A9A90-59EC-49FF-A6B4-044A47608ACE}"/>
    <dgm:cxn modelId="{05F6202D-4CF7-4145-B0F0-585156AE325E}" type="presOf" srcId="{4B4FFAE0-51EA-4D2B-A544-E864A141AB02}" destId="{5177AED7-6976-4950-8E6D-7D308EBE87D8}" srcOrd="0" destOrd="0" presId="urn:microsoft.com/office/officeart/2008/layout/PictureAccentList"/>
    <dgm:cxn modelId="{1490743D-0BD5-4C07-8EAD-0130F4D690DB}" srcId="{A76991B6-5F6E-4B14-8E46-BAA8CE6D11EE}" destId="{22BACF2F-220F-49E9-91B2-13230CE6C339}" srcOrd="1" destOrd="0" parTransId="{F383C144-F147-4C8A-8D75-A90FFD38F67C}" sibTransId="{A419EB90-0A9B-4D14-B36D-C2FB91663C8C}"/>
    <dgm:cxn modelId="{20C5D350-521D-4959-B7ED-C9CAED9AE04C}" type="presOf" srcId="{83497AD1-813F-4250-BC43-2983C10A89A7}" destId="{E5A79DE6-3D5A-4B3A-8BEE-3781F5BE9310}" srcOrd="0" destOrd="0" presId="urn:microsoft.com/office/officeart/2008/layout/PictureAccentList"/>
    <dgm:cxn modelId="{518A0783-8E60-41FF-A1C2-8B2CFF7A370B}" type="presOf" srcId="{22BACF2F-220F-49E9-91B2-13230CE6C339}" destId="{4D24E318-0B83-45D6-9383-872D859926FE}" srcOrd="0" destOrd="0" presId="urn:microsoft.com/office/officeart/2008/layout/PictureAccentList"/>
    <dgm:cxn modelId="{D347A786-8F74-4E49-9F6C-4A528FDD1016}" type="presOf" srcId="{73C484F6-10A9-4207-9098-426C0555E4AD}" destId="{FE0DCAB5-1783-4F64-AF28-E96BEE454A05}" srcOrd="0" destOrd="0" presId="urn:microsoft.com/office/officeart/2008/layout/PictureAccentList"/>
    <dgm:cxn modelId="{C34CE4A8-49DE-45AC-B797-EBE117288C35}" srcId="{A76991B6-5F6E-4B14-8E46-BAA8CE6D11EE}" destId="{73C484F6-10A9-4207-9098-426C0555E4AD}" srcOrd="2" destOrd="0" parTransId="{29C87F81-4D05-4AB0-BD6D-611C7315B683}" sibTransId="{E74A487F-7366-495F-8334-D5C5AE56986F}"/>
    <dgm:cxn modelId="{B2BC22C2-FE8C-4860-8191-856A6DB46177}" srcId="{A76991B6-5F6E-4B14-8E46-BAA8CE6D11EE}" destId="{4B4FFAE0-51EA-4D2B-A544-E864A141AB02}" srcOrd="0" destOrd="0" parTransId="{6BC54568-C4DA-46E8-89EA-4CA4CD9F1258}" sibTransId="{AE7D922C-3C64-4220-9211-8E888689D8A8}"/>
    <dgm:cxn modelId="{136926FD-C069-40D0-8094-6410F3F0D59A}" type="presOf" srcId="{A76991B6-5F6E-4B14-8E46-BAA8CE6D11EE}" destId="{3B700EE6-F90D-44FA-9DA9-155E3DDF52C8}" srcOrd="0" destOrd="0" presId="urn:microsoft.com/office/officeart/2008/layout/PictureAccentList"/>
    <dgm:cxn modelId="{CB70DDB2-CE37-4D8D-8AF7-0973E46742B4}" type="presParOf" srcId="{E5A79DE6-3D5A-4B3A-8BEE-3781F5BE9310}" destId="{DC672227-EA61-4502-A89B-A9F8CD194F13}" srcOrd="0" destOrd="0" presId="urn:microsoft.com/office/officeart/2008/layout/PictureAccentList"/>
    <dgm:cxn modelId="{66375F2A-2695-4B90-9E15-6CEB1AA4AC65}" type="presParOf" srcId="{DC672227-EA61-4502-A89B-A9F8CD194F13}" destId="{135D1122-E54D-4976-8DBF-B3285BB0595E}" srcOrd="0" destOrd="0" presId="urn:microsoft.com/office/officeart/2008/layout/PictureAccentList"/>
    <dgm:cxn modelId="{CE94E481-DE1A-4FA0-8130-4EB51F0B1BBE}" type="presParOf" srcId="{135D1122-E54D-4976-8DBF-B3285BB0595E}" destId="{3B700EE6-F90D-44FA-9DA9-155E3DDF52C8}" srcOrd="0" destOrd="0" presId="urn:microsoft.com/office/officeart/2008/layout/PictureAccentList"/>
    <dgm:cxn modelId="{6C5E605B-D1E7-4CC2-995F-1475F54D9B27}" type="presParOf" srcId="{DC672227-EA61-4502-A89B-A9F8CD194F13}" destId="{19DC043D-1305-4CB4-9C8F-BA6ED851B124}" srcOrd="1" destOrd="0" presId="urn:microsoft.com/office/officeart/2008/layout/PictureAccentList"/>
    <dgm:cxn modelId="{92B8C5FE-3D74-4C25-9115-E8E95AE32E19}" type="presParOf" srcId="{19DC043D-1305-4CB4-9C8F-BA6ED851B124}" destId="{8B397925-9355-4A8B-B114-675373DC2FEA}" srcOrd="0" destOrd="0" presId="urn:microsoft.com/office/officeart/2008/layout/PictureAccentList"/>
    <dgm:cxn modelId="{20C33F2D-428D-4A51-8C7E-F579F0033721}" type="presParOf" srcId="{8B397925-9355-4A8B-B114-675373DC2FEA}" destId="{3A3C2CE7-D117-4FDD-AA4D-036C9293A5CD}" srcOrd="0" destOrd="0" presId="urn:microsoft.com/office/officeart/2008/layout/PictureAccentList"/>
    <dgm:cxn modelId="{46A87C6B-AE3E-4173-9337-187EB7D1081B}" type="presParOf" srcId="{8B397925-9355-4A8B-B114-675373DC2FEA}" destId="{5177AED7-6976-4950-8E6D-7D308EBE87D8}" srcOrd="1" destOrd="0" presId="urn:microsoft.com/office/officeart/2008/layout/PictureAccentList"/>
    <dgm:cxn modelId="{D26FE5CA-8992-49FB-8ECE-0EA0864780A3}" type="presParOf" srcId="{19DC043D-1305-4CB4-9C8F-BA6ED851B124}" destId="{BCBAA743-8D8B-4E49-8CA2-8952FA8E50E9}" srcOrd="1" destOrd="0" presId="urn:microsoft.com/office/officeart/2008/layout/PictureAccentList"/>
    <dgm:cxn modelId="{3D39047D-B759-4CA5-B413-9190BA0E8077}" type="presParOf" srcId="{BCBAA743-8D8B-4E49-8CA2-8952FA8E50E9}" destId="{125E4A80-B916-4674-86F6-0CBEA861CFCA}" srcOrd="0" destOrd="0" presId="urn:microsoft.com/office/officeart/2008/layout/PictureAccentList"/>
    <dgm:cxn modelId="{2A919F03-C407-409C-9494-6E42755A226B}" type="presParOf" srcId="{BCBAA743-8D8B-4E49-8CA2-8952FA8E50E9}" destId="{4D24E318-0B83-45D6-9383-872D859926FE}" srcOrd="1" destOrd="0" presId="urn:microsoft.com/office/officeart/2008/layout/PictureAccentList"/>
    <dgm:cxn modelId="{F1D0E645-E883-4F9B-9D89-D819E7007621}" type="presParOf" srcId="{19DC043D-1305-4CB4-9C8F-BA6ED851B124}" destId="{A93E8572-FDD5-403E-BC00-57DAE40FDAF0}" srcOrd="2" destOrd="0" presId="urn:microsoft.com/office/officeart/2008/layout/PictureAccentList"/>
    <dgm:cxn modelId="{B47C4127-E7C5-4C08-94F5-9536A064BAB3}" type="presParOf" srcId="{A93E8572-FDD5-403E-BC00-57DAE40FDAF0}" destId="{0759605B-5584-4948-935D-6D3B7E321BF5}" srcOrd="0" destOrd="0" presId="urn:microsoft.com/office/officeart/2008/layout/PictureAccentList"/>
    <dgm:cxn modelId="{E664A121-1026-4206-8F66-8432187E3823}" type="presParOf" srcId="{A93E8572-FDD5-403E-BC00-57DAE40FDAF0}" destId="{FE0DCAB5-1783-4F64-AF28-E96BEE454A05}"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2AB69-1267-4C16-9589-64CAC3E1A38A}" type="doc">
      <dgm:prSet loTypeId="urn:microsoft.com/office/officeart/2008/layout/BendingPictureCaptionList" loCatId="picture" qsTypeId="urn:microsoft.com/office/officeart/2005/8/quickstyle/simple2" qsCatId="simple" csTypeId="urn:microsoft.com/office/officeart/2005/8/colors/colorful1" csCatId="colorful" phldr="1"/>
      <dgm:spPr/>
      <dgm:t>
        <a:bodyPr/>
        <a:lstStyle/>
        <a:p>
          <a:endParaRPr lang="es-ES"/>
        </a:p>
      </dgm:t>
    </dgm:pt>
    <dgm:pt modelId="{5E45C127-1C54-49FE-BA6B-50ED57610584}">
      <dgm:prSet custT="1"/>
      <dgm:spPr>
        <a:solidFill>
          <a:srgbClr val="345E80"/>
        </a:solidFill>
        <a:scene3d>
          <a:camera prst="orthographicFront"/>
          <a:lightRig rig="threePt" dir="t"/>
        </a:scene3d>
        <a:sp3d>
          <a:bevelT prst="relaxedInset"/>
        </a:sp3d>
      </dgm:spPr>
      <dgm:t>
        <a:bodyPr/>
        <a:lstStyle/>
        <a:p>
          <a:r>
            <a:rPr lang="ro-RO" sz="2000" b="1" dirty="0"/>
            <a:t>Dumnezeu a secat Marea Roșie înaintea noastră (</a:t>
          </a:r>
          <a:r>
            <a:rPr lang="ro-RO" sz="2000" b="1" dirty="0" err="1"/>
            <a:t>Iosua</a:t>
          </a:r>
          <a:r>
            <a:rPr lang="ro-RO" sz="2000" b="1" dirty="0"/>
            <a:t>, </a:t>
          </a:r>
          <a:r>
            <a:rPr lang="ro-RO" sz="2000" b="1" dirty="0" err="1"/>
            <a:t>Caleb</a:t>
          </a:r>
          <a:r>
            <a:rPr lang="ro-RO" sz="2000" b="1" dirty="0"/>
            <a:t> și puținii care mai erau în viață din generația care a ieșit din Egipt)</a:t>
          </a:r>
          <a:endParaRPr lang="es-ES" sz="2000" dirty="0"/>
        </a:p>
      </dgm:t>
    </dgm:pt>
    <dgm:pt modelId="{B6F44EB8-D669-4330-AF55-262495F488F9}" type="parTrans" cxnId="{1628C3B3-C0A8-4EB9-8EEC-82913E744D41}">
      <dgm:prSet/>
      <dgm:spPr/>
      <dgm:t>
        <a:bodyPr/>
        <a:lstStyle/>
        <a:p>
          <a:endParaRPr lang="es-ES" sz="2000"/>
        </a:p>
      </dgm:t>
    </dgm:pt>
    <dgm:pt modelId="{126DBA58-4954-4E30-B044-CA2921D6B19D}" type="sibTrans" cxnId="{1628C3B3-C0A8-4EB9-8EEC-82913E744D41}">
      <dgm:prSet/>
      <dgm:spPr/>
      <dgm:t>
        <a:bodyPr/>
        <a:lstStyle/>
        <a:p>
          <a:endParaRPr lang="es-ES" sz="2000"/>
        </a:p>
      </dgm:t>
    </dgm:pt>
    <dgm:pt modelId="{A42455E6-483C-4078-BC0B-F8B8F22839CA}">
      <dgm:prSet custT="1"/>
      <dgm:spPr>
        <a:solidFill>
          <a:srgbClr val="69795B"/>
        </a:solidFill>
        <a:scene3d>
          <a:camera prst="orthographicFront"/>
          <a:lightRig rig="threePt" dir="t"/>
        </a:scene3d>
        <a:sp3d>
          <a:bevelT prst="relaxedInset"/>
        </a:sp3d>
      </dgm:spPr>
      <dgm:t>
        <a:bodyPr/>
        <a:lstStyle/>
        <a:p>
          <a:r>
            <a:rPr lang="ro-RO" sz="2000" b="1" dirty="0"/>
            <a:t>Dumnezeu a secat râul Iordan înaintea voastră (noua generație născută în deșert și destinată să cucerească Canaanul)</a:t>
          </a:r>
          <a:endParaRPr lang="es-ES" sz="2000" dirty="0"/>
        </a:p>
      </dgm:t>
    </dgm:pt>
    <dgm:pt modelId="{79E1ED44-3317-4CC1-8A4C-69E977CFC486}" type="parTrans" cxnId="{864EEA15-1DC4-4840-AC14-BC1E9DA3B374}">
      <dgm:prSet/>
      <dgm:spPr/>
      <dgm:t>
        <a:bodyPr/>
        <a:lstStyle/>
        <a:p>
          <a:endParaRPr lang="es-ES" sz="2000"/>
        </a:p>
      </dgm:t>
    </dgm:pt>
    <dgm:pt modelId="{D674D218-94C9-4862-98AC-BDC18D6E2CA3}" type="sibTrans" cxnId="{864EEA15-1DC4-4840-AC14-BC1E9DA3B374}">
      <dgm:prSet/>
      <dgm:spPr/>
      <dgm:t>
        <a:bodyPr/>
        <a:lstStyle/>
        <a:p>
          <a:endParaRPr lang="es-ES" sz="2000"/>
        </a:p>
      </dgm:t>
    </dgm:pt>
    <dgm:pt modelId="{ED6BBF2B-A21E-46FA-A87E-9EA933D7C0A9}" type="pres">
      <dgm:prSet presAssocID="{A942AB69-1267-4C16-9589-64CAC3E1A38A}" presName="Name0" presStyleCnt="0">
        <dgm:presLayoutVars>
          <dgm:dir/>
          <dgm:resizeHandles val="exact"/>
        </dgm:presLayoutVars>
      </dgm:prSet>
      <dgm:spPr/>
    </dgm:pt>
    <dgm:pt modelId="{6659D50D-9853-4E12-BFD7-C30E907C945A}" type="pres">
      <dgm:prSet presAssocID="{5E45C127-1C54-49FE-BA6B-50ED57610584}" presName="composite" presStyleCnt="0"/>
      <dgm:spPr/>
    </dgm:pt>
    <dgm:pt modelId="{1DBC163E-CA53-47E2-A4F1-8FD0C1739CD9}" type="pres">
      <dgm:prSet presAssocID="{5E45C127-1C54-49FE-BA6B-50ED57610584}" presName="rect1" presStyleLbl="bgImgPlace1" presStyleIdx="0" presStyleCnt="2" custScaleX="665499" custScaleY="272614" custLinFactNeighborY="-66363"/>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rgbClr val="345E80"/>
          </a:solidFill>
        </a:ln>
        <a:scene3d>
          <a:camera prst="orthographicFront"/>
          <a:lightRig rig="threePt" dir="t"/>
        </a:scene3d>
        <a:sp3d>
          <a:bevelT w="101600" prst="riblet"/>
        </a:sp3d>
      </dgm:spPr>
    </dgm:pt>
    <dgm:pt modelId="{9900CE34-8A0F-463C-ADF3-D4EF6BF119DC}" type="pres">
      <dgm:prSet presAssocID="{5E45C127-1C54-49FE-BA6B-50ED57610584}" presName="wedgeRectCallout1" presStyleLbl="node1" presStyleIdx="0" presStyleCnt="2" custScaleX="793996" custScaleY="379551" custLinFactY="100000" custLinFactNeighborY="114335">
        <dgm:presLayoutVars>
          <dgm:bulletEnabled val="1"/>
        </dgm:presLayoutVars>
      </dgm:prSet>
      <dgm:spPr/>
    </dgm:pt>
    <dgm:pt modelId="{1851AD4B-D91F-4DD8-A96C-84D264288ED7}" type="pres">
      <dgm:prSet presAssocID="{126DBA58-4954-4E30-B044-CA2921D6B19D}" presName="sibTrans" presStyleCnt="0"/>
      <dgm:spPr/>
    </dgm:pt>
    <dgm:pt modelId="{DECD0434-4D45-40E4-9342-22E6B8A133AB}" type="pres">
      <dgm:prSet presAssocID="{A42455E6-483C-4078-BC0B-F8B8F22839CA}" presName="composite" presStyleCnt="0"/>
      <dgm:spPr/>
    </dgm:pt>
    <dgm:pt modelId="{E24F0F28-3AFA-4E7A-8FCD-D0AD630BB311}" type="pres">
      <dgm:prSet presAssocID="{A42455E6-483C-4078-BC0B-F8B8F22839CA}" presName="rect1" presStyleLbl="bgImgPlace1" presStyleIdx="1" presStyleCnt="2" custScaleX="665499" custScaleY="272614" custLinFactNeighborY="-66363"/>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rgbClr val="69795B"/>
          </a:solidFill>
        </a:ln>
        <a:scene3d>
          <a:camera prst="orthographicFront"/>
          <a:lightRig rig="threePt" dir="t"/>
        </a:scene3d>
        <a:sp3d>
          <a:bevelT w="101600" prst="riblet"/>
        </a:sp3d>
      </dgm:spPr>
    </dgm:pt>
    <dgm:pt modelId="{FEA02886-E86B-444D-B54B-A2D1D4A0311F}" type="pres">
      <dgm:prSet presAssocID="{A42455E6-483C-4078-BC0B-F8B8F22839CA}" presName="wedgeRectCallout1" presStyleLbl="node1" presStyleIdx="1" presStyleCnt="2" custScaleX="793996" custScaleY="379551" custLinFactY="100000" custLinFactNeighborY="114335">
        <dgm:presLayoutVars>
          <dgm:bulletEnabled val="1"/>
        </dgm:presLayoutVars>
      </dgm:prSet>
      <dgm:spPr/>
    </dgm:pt>
  </dgm:ptLst>
  <dgm:cxnLst>
    <dgm:cxn modelId="{864EEA15-1DC4-4840-AC14-BC1E9DA3B374}" srcId="{A942AB69-1267-4C16-9589-64CAC3E1A38A}" destId="{A42455E6-483C-4078-BC0B-F8B8F22839CA}" srcOrd="1" destOrd="0" parTransId="{79E1ED44-3317-4CC1-8A4C-69E977CFC486}" sibTransId="{D674D218-94C9-4862-98AC-BDC18D6E2CA3}"/>
    <dgm:cxn modelId="{FFD6C438-EA4A-4D02-B957-5DFFC81C1378}" type="presOf" srcId="{5E45C127-1C54-49FE-BA6B-50ED57610584}" destId="{9900CE34-8A0F-463C-ADF3-D4EF6BF119DC}" srcOrd="0" destOrd="0" presId="urn:microsoft.com/office/officeart/2008/layout/BendingPictureCaptionList"/>
    <dgm:cxn modelId="{C5812E76-A701-43E6-9DBC-FDDC9EA432A0}" type="presOf" srcId="{A942AB69-1267-4C16-9589-64CAC3E1A38A}" destId="{ED6BBF2B-A21E-46FA-A87E-9EA933D7C0A9}" srcOrd="0" destOrd="0" presId="urn:microsoft.com/office/officeart/2008/layout/BendingPictureCaptionList"/>
    <dgm:cxn modelId="{1628C3B3-C0A8-4EB9-8EEC-82913E744D41}" srcId="{A942AB69-1267-4C16-9589-64CAC3E1A38A}" destId="{5E45C127-1C54-49FE-BA6B-50ED57610584}" srcOrd="0" destOrd="0" parTransId="{B6F44EB8-D669-4330-AF55-262495F488F9}" sibTransId="{126DBA58-4954-4E30-B044-CA2921D6B19D}"/>
    <dgm:cxn modelId="{7D23BEF7-2B67-4AC6-8B05-4A37B6E95658}" type="presOf" srcId="{A42455E6-483C-4078-BC0B-F8B8F22839CA}" destId="{FEA02886-E86B-444D-B54B-A2D1D4A0311F}" srcOrd="0" destOrd="0" presId="urn:microsoft.com/office/officeart/2008/layout/BendingPictureCaptionList"/>
    <dgm:cxn modelId="{7D891431-49CC-4A64-A83C-49ACCF3ECA9C}" type="presParOf" srcId="{ED6BBF2B-A21E-46FA-A87E-9EA933D7C0A9}" destId="{6659D50D-9853-4E12-BFD7-C30E907C945A}" srcOrd="0" destOrd="0" presId="urn:microsoft.com/office/officeart/2008/layout/BendingPictureCaptionList"/>
    <dgm:cxn modelId="{7AEA03FF-21B5-441B-BD8A-BE2B53CBC405}" type="presParOf" srcId="{6659D50D-9853-4E12-BFD7-C30E907C945A}" destId="{1DBC163E-CA53-47E2-A4F1-8FD0C1739CD9}" srcOrd="0" destOrd="0" presId="urn:microsoft.com/office/officeart/2008/layout/BendingPictureCaptionList"/>
    <dgm:cxn modelId="{D3BB30B4-5A11-42AB-B840-9DCC0ACB5858}" type="presParOf" srcId="{6659D50D-9853-4E12-BFD7-C30E907C945A}" destId="{9900CE34-8A0F-463C-ADF3-D4EF6BF119DC}" srcOrd="1" destOrd="0" presId="urn:microsoft.com/office/officeart/2008/layout/BendingPictureCaptionList"/>
    <dgm:cxn modelId="{2AAC0F89-6F4D-4C1C-8177-482D20E9DD8E}" type="presParOf" srcId="{ED6BBF2B-A21E-46FA-A87E-9EA933D7C0A9}" destId="{1851AD4B-D91F-4DD8-A96C-84D264288ED7}" srcOrd="1" destOrd="0" presId="urn:microsoft.com/office/officeart/2008/layout/BendingPictureCaptionList"/>
    <dgm:cxn modelId="{2FB95D61-610D-43A5-9F19-1360A21B5482}" type="presParOf" srcId="{ED6BBF2B-A21E-46FA-A87E-9EA933D7C0A9}" destId="{DECD0434-4D45-40E4-9342-22E6B8A133AB}" srcOrd="2" destOrd="0" presId="urn:microsoft.com/office/officeart/2008/layout/BendingPictureCaptionList"/>
    <dgm:cxn modelId="{A015AF6A-5037-44ED-9CD6-A7EB60EB44CD}" type="presParOf" srcId="{DECD0434-4D45-40E4-9342-22E6B8A133AB}" destId="{E24F0F28-3AFA-4E7A-8FCD-D0AD630BB311}" srcOrd="0" destOrd="0" presId="urn:microsoft.com/office/officeart/2008/layout/BendingPictureCaptionList"/>
    <dgm:cxn modelId="{929BB7CF-2FEB-47C2-B233-D66A29833F8F}" type="presParOf" srcId="{DECD0434-4D45-40E4-9342-22E6B8A133AB}" destId="{FEA02886-E86B-444D-B54B-A2D1D4A0311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00EE6-F90D-44FA-9DA9-155E3DDF52C8}">
      <dsp:nvSpPr>
        <dsp:cNvPr id="0" name=""/>
        <dsp:cNvSpPr/>
      </dsp:nvSpPr>
      <dsp:spPr>
        <a:xfrm>
          <a:off x="0" y="11353"/>
          <a:ext cx="4591049" cy="735529"/>
        </a:xfrm>
        <a:prstGeom prst="roundRect">
          <a:avLst>
            <a:gd name="adj" fmla="val 100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alpha val="43137"/>
                  </a:srgbClr>
                </a:outerShdw>
              </a:effectLst>
            </a:rPr>
            <a:t>A urma chivotul implica:</a:t>
          </a:r>
          <a:endParaRPr lang="es-ES" sz="2400" b="1" kern="1200" dirty="0">
            <a:effectLst>
              <a:outerShdw blurRad="38100" dist="38100" dir="2700000" algn="tl">
                <a:srgbClr val="000000">
                  <a:alpha val="43137"/>
                </a:srgbClr>
              </a:outerShdw>
            </a:effectLst>
          </a:endParaRPr>
        </a:p>
      </dsp:txBody>
      <dsp:txXfrm>
        <a:off x="21543" y="32896"/>
        <a:ext cx="4547963" cy="692443"/>
      </dsp:txXfrm>
    </dsp:sp>
    <dsp:sp modelId="{3A3C2CE7-D117-4FDD-AA4D-036C9293A5CD}">
      <dsp:nvSpPr>
        <dsp:cNvPr id="0" name=""/>
        <dsp:cNvSpPr/>
      </dsp:nvSpPr>
      <dsp:spPr>
        <a:xfrm>
          <a:off x="0" y="982198"/>
          <a:ext cx="1307306" cy="1307306"/>
        </a:xfrm>
        <a:prstGeom prst="roundRect">
          <a:avLst>
            <a:gd name="adj" fmla="val 1667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177AED7-6976-4950-8E6D-7D308EBE87D8}">
      <dsp:nvSpPr>
        <dsp:cNvPr id="0" name=""/>
        <dsp:cNvSpPr/>
      </dsp:nvSpPr>
      <dsp:spPr>
        <a:xfrm>
          <a:off x="1385744" y="982198"/>
          <a:ext cx="3205305" cy="1307306"/>
        </a:xfrm>
        <a:prstGeom prst="roundRect">
          <a:avLst>
            <a:gd name="adj" fmla="val 1667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Ascultarea de Dumnezeu </a:t>
          </a:r>
          <a:r>
            <a:rPr lang="es-ES" sz="2000" b="1" kern="1200" dirty="0">
              <a:effectLst>
                <a:outerShdw blurRad="38100" dist="38100" dir="2700000" algn="tl">
                  <a:srgbClr val="000000">
                    <a:alpha val="43137"/>
                  </a:srgbClr>
                </a:outerShdw>
              </a:effectLst>
            </a:rPr>
            <a:t>(</a:t>
          </a:r>
          <a:r>
            <a:rPr lang="ro-RO" sz="2000" b="1" kern="1200" dirty="0">
              <a:effectLst>
                <a:outerShdw blurRad="38100" dist="38100" dir="2700000" algn="tl">
                  <a:srgbClr val="000000">
                    <a:alpha val="43137"/>
                  </a:srgbClr>
                </a:outerShdw>
              </a:effectLst>
            </a:rPr>
            <a:t>Cele</a:t>
          </a:r>
          <a:r>
            <a:rPr lang="es-ES" sz="2000" b="1" kern="1200" dirty="0">
              <a:effectLst>
                <a:outerShdw blurRad="38100" dist="38100" dir="2700000" algn="tl">
                  <a:srgbClr val="000000">
                    <a:alpha val="43137"/>
                  </a:srgbClr>
                </a:outerShdw>
              </a:effectLst>
            </a:rPr>
            <a:t> 10 </a:t>
          </a:r>
          <a:r>
            <a:rPr lang="ro-RO" sz="2000" b="1" kern="1200" dirty="0">
              <a:effectLst>
                <a:outerShdw blurRad="38100" dist="38100" dir="2700000" algn="tl">
                  <a:srgbClr val="000000">
                    <a:alpha val="43137"/>
                  </a:srgbClr>
                </a:outerShdw>
              </a:effectLst>
            </a:rPr>
            <a:t>Porunci</a:t>
          </a:r>
          <a:r>
            <a:rPr lang="es-ES" sz="2000" b="1" kern="1200" dirty="0">
              <a:effectLst>
                <a:outerShdw blurRad="38100" dist="38100" dir="2700000" algn="tl">
                  <a:srgbClr val="000000">
                    <a:alpha val="43137"/>
                  </a:srgbClr>
                </a:outerShdw>
              </a:effectLst>
            </a:rPr>
            <a:t>)</a:t>
          </a:r>
        </a:p>
      </dsp:txBody>
      <dsp:txXfrm>
        <a:off x="1449573" y="1046027"/>
        <a:ext cx="3077647" cy="1179648"/>
      </dsp:txXfrm>
    </dsp:sp>
    <dsp:sp modelId="{125E4A80-B916-4674-86F6-0CBEA861CFCA}">
      <dsp:nvSpPr>
        <dsp:cNvPr id="0" name=""/>
        <dsp:cNvSpPr/>
      </dsp:nvSpPr>
      <dsp:spPr>
        <a:xfrm>
          <a:off x="0" y="2446381"/>
          <a:ext cx="1307306" cy="1307306"/>
        </a:xfrm>
        <a:prstGeom prst="roundRect">
          <a:avLst>
            <a:gd name="adj" fmla="val 16670"/>
          </a:avLst>
        </a:prstGeom>
        <a:blipFill rotWithShape="1">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24E318-0B83-45D6-9383-872D859926FE}">
      <dsp:nvSpPr>
        <dsp:cNvPr id="0" name=""/>
        <dsp:cNvSpPr/>
      </dsp:nvSpPr>
      <dsp:spPr>
        <a:xfrm>
          <a:off x="1385744" y="2446381"/>
          <a:ext cx="3205305" cy="1307306"/>
        </a:xfrm>
        <a:prstGeom prst="roundRect">
          <a:avLst>
            <a:gd name="adj" fmla="val 1667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Încredere în grija lui Dumnezeu (vasul cu mană)</a:t>
          </a:r>
          <a:endParaRPr lang="es-ES" sz="2000" b="1" kern="1200" dirty="0">
            <a:effectLst>
              <a:outerShdw blurRad="38100" dist="38100" dir="2700000" algn="tl">
                <a:srgbClr val="000000">
                  <a:alpha val="43137"/>
                </a:srgbClr>
              </a:outerShdw>
            </a:effectLst>
          </a:endParaRPr>
        </a:p>
      </dsp:txBody>
      <dsp:txXfrm>
        <a:off x="1449573" y="2510210"/>
        <a:ext cx="3077647" cy="1179648"/>
      </dsp:txXfrm>
    </dsp:sp>
    <dsp:sp modelId="{0759605B-5584-4948-935D-6D3B7E321BF5}">
      <dsp:nvSpPr>
        <dsp:cNvPr id="0" name=""/>
        <dsp:cNvSpPr/>
      </dsp:nvSpPr>
      <dsp:spPr>
        <a:xfrm>
          <a:off x="0" y="3910564"/>
          <a:ext cx="1307306" cy="1307306"/>
        </a:xfrm>
        <a:prstGeom prst="roundRect">
          <a:avLst>
            <a:gd name="adj" fmla="val 1667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E0DCAB5-1783-4F64-AF28-E96BEE454A05}">
      <dsp:nvSpPr>
        <dsp:cNvPr id="0" name=""/>
        <dsp:cNvSpPr/>
      </dsp:nvSpPr>
      <dsp:spPr>
        <a:xfrm>
          <a:off x="1385744" y="3910564"/>
          <a:ext cx="3205305" cy="1307306"/>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Respectarea conducătorilor numiți de Dumnezeu (toiagul lui Aaron)</a:t>
          </a:r>
          <a:endParaRPr lang="es-ES" sz="2000" b="1" kern="1200" dirty="0">
            <a:effectLst>
              <a:outerShdw blurRad="38100" dist="38100" dir="2700000" algn="tl">
                <a:srgbClr val="000000">
                  <a:alpha val="43137"/>
                </a:srgbClr>
              </a:outerShdw>
            </a:effectLst>
          </a:endParaRPr>
        </a:p>
      </dsp:txBody>
      <dsp:txXfrm>
        <a:off x="1449573" y="3974393"/>
        <a:ext cx="3077647" cy="1179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63E-CA53-47E2-A4F1-8FD0C1739CD9}">
      <dsp:nvSpPr>
        <dsp:cNvPr id="0" name=""/>
        <dsp:cNvSpPr/>
      </dsp:nvSpPr>
      <dsp:spPr>
        <a:xfrm>
          <a:off x="146659" y="0"/>
          <a:ext cx="5492478" cy="179994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rgbClr val="345E80"/>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9900CE34-8A0F-463C-ADF3-D4EF6BF119DC}">
      <dsp:nvSpPr>
        <dsp:cNvPr id="0" name=""/>
        <dsp:cNvSpPr/>
      </dsp:nvSpPr>
      <dsp:spPr>
        <a:xfrm>
          <a:off x="5706" y="1542249"/>
          <a:ext cx="5832158" cy="877100"/>
        </a:xfrm>
        <a:prstGeom prst="wedgeRectCallout">
          <a:avLst>
            <a:gd name="adj1" fmla="val 20250"/>
            <a:gd name="adj2" fmla="val -60700"/>
          </a:avLst>
        </a:prstGeom>
        <a:solidFill>
          <a:srgbClr val="345E80"/>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Dumnezeu a secat Marea Roșie înaintea noastră (</a:t>
          </a:r>
          <a:r>
            <a:rPr lang="ro-RO" sz="2000" b="1" kern="1200" dirty="0" err="1"/>
            <a:t>Iosua</a:t>
          </a:r>
          <a:r>
            <a:rPr lang="ro-RO" sz="2000" b="1" kern="1200" dirty="0"/>
            <a:t>, </a:t>
          </a:r>
          <a:r>
            <a:rPr lang="ro-RO" sz="2000" b="1" kern="1200" dirty="0" err="1"/>
            <a:t>Caleb</a:t>
          </a:r>
          <a:r>
            <a:rPr lang="ro-RO" sz="2000" b="1" kern="1200" dirty="0"/>
            <a:t> și puținii care mai erau în viață din generația care a ieșit din Egipt)</a:t>
          </a:r>
          <a:endParaRPr lang="es-ES" sz="2000" kern="1200" dirty="0"/>
        </a:p>
      </dsp:txBody>
      <dsp:txXfrm>
        <a:off x="5706" y="1542249"/>
        <a:ext cx="5832158" cy="877100"/>
      </dsp:txXfrm>
    </dsp:sp>
    <dsp:sp modelId="{E24F0F28-3AFA-4E7A-8FCD-D0AD630BB311}">
      <dsp:nvSpPr>
        <dsp:cNvPr id="0" name=""/>
        <dsp:cNvSpPr/>
      </dsp:nvSpPr>
      <dsp:spPr>
        <a:xfrm>
          <a:off x="6061349" y="0"/>
          <a:ext cx="5492478" cy="179994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rgbClr val="69795B"/>
          </a:solidFill>
          <a:prstDash val="solid"/>
          <a:miter lim="800000"/>
        </a:ln>
        <a:effectLst/>
        <a:scene3d>
          <a:camera prst="orthographicFront"/>
          <a:lightRig rig="threePt" dir="t"/>
        </a:scene3d>
        <a:sp3d>
          <a:bevelT w="101600" prst="riblet"/>
        </a:sp3d>
      </dsp:spPr>
      <dsp:style>
        <a:lnRef idx="3">
          <a:scrgbClr r="0" g="0" b="0"/>
        </a:lnRef>
        <a:fillRef idx="1">
          <a:scrgbClr r="0" g="0" b="0"/>
        </a:fillRef>
        <a:effectRef idx="1">
          <a:scrgbClr r="0" g="0" b="0"/>
        </a:effectRef>
        <a:fontRef idx="minor"/>
      </dsp:style>
    </dsp:sp>
    <dsp:sp modelId="{FEA02886-E86B-444D-B54B-A2D1D4A0311F}">
      <dsp:nvSpPr>
        <dsp:cNvPr id="0" name=""/>
        <dsp:cNvSpPr/>
      </dsp:nvSpPr>
      <dsp:spPr>
        <a:xfrm>
          <a:off x="5920395" y="1542249"/>
          <a:ext cx="5832158" cy="877100"/>
        </a:xfrm>
        <a:prstGeom prst="wedgeRectCallout">
          <a:avLst>
            <a:gd name="adj1" fmla="val 20250"/>
            <a:gd name="adj2" fmla="val -60700"/>
          </a:avLst>
        </a:prstGeom>
        <a:solidFill>
          <a:srgbClr val="69795B"/>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dirty="0"/>
            <a:t>Dumnezeu a secat râul Iordan înaintea voastră (noua generație născută în deșert și destinată să cucerească Canaanul)</a:t>
          </a:r>
          <a:endParaRPr lang="es-ES" sz="2000" kern="1200" dirty="0"/>
        </a:p>
      </dsp:txBody>
      <dsp:txXfrm>
        <a:off x="5920395" y="1542249"/>
        <a:ext cx="5832158" cy="87710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57D11-6958-4A62-8BE6-DD27AAC2D1DA}" type="datetimeFigureOut">
              <a:rPr lang="es-ES" smtClean="0"/>
              <a:t>16/10/2025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1254A-0617-493E-B443-33B18904B6EA}" type="slidenum">
              <a:rPr lang="es-ES" smtClean="0"/>
              <a:t>‹Nº›</a:t>
            </a:fld>
            <a:endParaRPr lang="es-ES"/>
          </a:p>
        </p:txBody>
      </p:sp>
    </p:spTree>
    <p:extLst>
      <p:ext uri="{BB962C8B-B14F-4D97-AF65-F5344CB8AC3E}">
        <p14:creationId xmlns:p14="http://schemas.microsoft.com/office/powerpoint/2010/main" val="84559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4</a:t>
            </a:fld>
            <a:endParaRPr lang="es-ES"/>
          </a:p>
        </p:txBody>
      </p:sp>
    </p:spTree>
    <p:extLst>
      <p:ext uri="{BB962C8B-B14F-4D97-AF65-F5344CB8AC3E}">
        <p14:creationId xmlns:p14="http://schemas.microsoft.com/office/powerpoint/2010/main" val="83303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A4AA-C307-837C-0BB2-0113EE618F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B33222A-8835-BDF2-1639-494F8A2618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EB1391-EB70-FE3A-CF21-25C65E526B9E}"/>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7A87A47-41C2-6B20-B87A-50EC6ABBFAA2}"/>
              </a:ext>
            </a:extLst>
          </p:cNvPr>
          <p:cNvSpPr>
            <a:spLocks noGrp="1"/>
          </p:cNvSpPr>
          <p:nvPr>
            <p:ph type="sldNum" sz="quarter" idx="5"/>
          </p:nvPr>
        </p:nvSpPr>
        <p:spPr/>
        <p:txBody>
          <a:bodyPr/>
          <a:lstStyle/>
          <a:p>
            <a:fld id="{D951254A-0617-493E-B443-33B18904B6EA}" type="slidenum">
              <a:rPr lang="es-ES" smtClean="0"/>
              <a:t>7</a:t>
            </a:fld>
            <a:endParaRPr lang="es-ES"/>
          </a:p>
        </p:txBody>
      </p:sp>
    </p:spTree>
    <p:extLst>
      <p:ext uri="{BB962C8B-B14F-4D97-AF65-F5344CB8AC3E}">
        <p14:creationId xmlns:p14="http://schemas.microsoft.com/office/powerpoint/2010/main" val="401244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51254A-0617-493E-B443-33B18904B6EA}" type="slidenum">
              <a:rPr lang="es-ES" smtClean="0"/>
              <a:t>9</a:t>
            </a:fld>
            <a:endParaRPr lang="es-ES"/>
          </a:p>
        </p:txBody>
      </p:sp>
    </p:spTree>
    <p:extLst>
      <p:ext uri="{BB962C8B-B14F-4D97-AF65-F5344CB8AC3E}">
        <p14:creationId xmlns:p14="http://schemas.microsoft.com/office/powerpoint/2010/main" val="1228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CB056-C715-FEF6-AF83-414529B16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FF73E5-DCFA-0E41-7496-9BA648EDF6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25A1711-59F0-57F9-E9A4-0718874F8D7A}"/>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F7E65C1-9A3D-4754-0A65-180B5744C9EF}"/>
              </a:ext>
            </a:extLst>
          </p:cNvPr>
          <p:cNvSpPr>
            <a:spLocks noGrp="1"/>
          </p:cNvSpPr>
          <p:nvPr>
            <p:ph type="sldNum" sz="quarter" idx="5"/>
          </p:nvPr>
        </p:nvSpPr>
        <p:spPr/>
        <p:txBody>
          <a:bodyPr/>
          <a:lstStyle/>
          <a:p>
            <a:fld id="{D951254A-0617-493E-B443-33B18904B6EA}" type="slidenum">
              <a:rPr lang="es-ES" smtClean="0"/>
              <a:t>10</a:t>
            </a:fld>
            <a:endParaRPr lang="es-ES"/>
          </a:p>
        </p:txBody>
      </p:sp>
    </p:spTree>
    <p:extLst>
      <p:ext uri="{BB962C8B-B14F-4D97-AF65-F5344CB8AC3E}">
        <p14:creationId xmlns:p14="http://schemas.microsoft.com/office/powerpoint/2010/main" val="2876332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31779-688C-A837-5D42-6B793CB5C32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B490F76-E3D8-F670-2716-096DF0166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5779905-FE61-F2DB-4FB7-734223D2F9A9}"/>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557B14C4-CF70-9AE5-12C9-53149F5EBF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701573-8145-C11B-264D-69C11B7C80AE}"/>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1895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83C5BC-5443-94E2-A027-698DFD4EAA3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D6433B-05AD-C8BB-4540-C7D295C6B41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017CAF-440D-9181-1723-7D95B5C035FA}"/>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4C057C5C-965E-9D37-4300-B25A221946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BAEF7E-8542-DCD3-334A-CE197329A66C}"/>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17842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6874D8-B1F3-9130-C222-9E3A5547CF9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6CCF2D0-FE05-747A-3751-F564A05E6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B46106-CCF6-3A6D-8EA8-D0D6AE8490E5}"/>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05FB6C55-00AC-DDCA-530E-6AC1C20294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22C39F-9A1F-FE92-C4F8-2122039DFFB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2287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9954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5592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4363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95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5040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169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172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724C9-0D52-DE74-6B3E-674628FF991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22CE3E-9EBE-B78E-B152-6ADD6AE13E2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8AA2BF-8334-6738-A070-16E2FF321F8E}"/>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CCFCE4BC-751D-BFA0-3489-2F80226429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956153-1B57-4DE3-01F9-5FF391256C5F}"/>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6592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40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1698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3739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00837-B5DB-91AB-FC65-366FEA9760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7EF9A2-1AA3-A78E-A7EB-BA6AB7BB6A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C786337-0260-A5EF-E1C0-88B62C7F4264}"/>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79C5D64A-96CD-0566-424A-B9AAB576B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776D72-1273-C293-E7E1-94CF96954CB7}"/>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195818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DE0B47-17E1-EA04-D8F0-9B24CF7F44C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74F8939-C092-BE56-ED7E-C2DEBCCD49A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B36540-5AC5-2090-A586-DD1FB34633A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C388182-719D-B25E-E3AE-E127A001CF22}"/>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589D68CD-5A5A-0773-2B27-46E964FEB4C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D28B7F-1567-6772-0E7F-699FAB09026D}"/>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4680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EC42E9-A18B-55F4-5726-B85A709E9F3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418BA9-3282-7630-C7CE-F1749F691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F5D289C-BF29-67D3-988F-76A0DA6A936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202FBAA-6E96-FEC7-D252-F909C2811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5D12D6-151A-E348-2E38-B12A288B1CC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3116CC4-BE41-4BC3-626C-973986C50DE0}"/>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8" name="Marcador de pie de página 7">
            <a:extLst>
              <a:ext uri="{FF2B5EF4-FFF2-40B4-BE49-F238E27FC236}">
                <a16:creationId xmlns:a16="http://schemas.microsoft.com/office/drawing/2014/main" id="{743A480C-A596-13CF-F64C-9E6C7BABC3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3173EA1-94A2-0C1B-706E-565F077E7B1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19401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8C0D5-19FC-6ACE-1846-0AE4D9316F3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AD3449F-87E1-0FE6-8ED8-5477E801B6F8}"/>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4" name="Marcador de pie de página 3">
            <a:extLst>
              <a:ext uri="{FF2B5EF4-FFF2-40B4-BE49-F238E27FC236}">
                <a16:creationId xmlns:a16="http://schemas.microsoft.com/office/drawing/2014/main" id="{14374007-4499-37CD-3623-A8CE662F12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EA5EDB8-BBC4-AB06-34FB-C6139B2691E9}"/>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21829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ADE82A7-C756-F91C-43CC-1C7B119CC240}"/>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3" name="Marcador de pie de página 2">
            <a:extLst>
              <a:ext uri="{FF2B5EF4-FFF2-40B4-BE49-F238E27FC236}">
                <a16:creationId xmlns:a16="http://schemas.microsoft.com/office/drawing/2014/main" id="{0C3AD978-03FC-F97B-2191-5E4ECC97338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2EF553-86D5-34BA-0752-8F4DBD46813A}"/>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7060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C9EDB-161E-A9D8-7A09-3059A6603CE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49C3F-B7CD-FB1F-649B-4CAD9D318D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6B9080-3040-6395-DC87-1F79D72AAD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12495E9-EE38-468B-02A6-E9995FFC92C8}"/>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BA97A625-9B82-3298-4C86-FCE9B3B5A7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085A38-D4D4-107C-C400-873A36B3AD14}"/>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379460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4D93B5-63FC-2E96-87BF-240842A390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A6F436-E512-9ACF-6276-60CE883A19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D119E7-25C1-3742-98EE-BBF3406CC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A389CE-8E6E-33CF-C18E-608EB3889737}"/>
              </a:ext>
            </a:extLst>
          </p:cNvPr>
          <p:cNvSpPr>
            <a:spLocks noGrp="1"/>
          </p:cNvSpPr>
          <p:nvPr>
            <p:ph type="dt" sz="half" idx="10"/>
          </p:nvPr>
        </p:nvSpPr>
        <p:spPr/>
        <p:txBody>
          <a:bodyPr/>
          <a:lstStyle/>
          <a:p>
            <a:fld id="{46C8DB71-E707-450B-803D-18E9ECD6E7C8}" type="datetimeFigureOut">
              <a:rPr lang="es-ES" smtClean="0"/>
              <a:t>16/10/2025</a:t>
            </a:fld>
            <a:endParaRPr lang="es-ES"/>
          </a:p>
        </p:txBody>
      </p:sp>
      <p:sp>
        <p:nvSpPr>
          <p:cNvPr id="6" name="Marcador de pie de página 5">
            <a:extLst>
              <a:ext uri="{FF2B5EF4-FFF2-40B4-BE49-F238E27FC236}">
                <a16:creationId xmlns:a16="http://schemas.microsoft.com/office/drawing/2014/main" id="{A5CE4F89-4A2F-C680-07FF-71B87DDC0F2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2E2380-18AD-A2B8-F939-253D4AEFBF43}"/>
              </a:ext>
            </a:extLst>
          </p:cNvPr>
          <p:cNvSpPr>
            <a:spLocks noGrp="1"/>
          </p:cNvSpPr>
          <p:nvPr>
            <p:ph type="sldNum" sz="quarter" idx="12"/>
          </p:nvPr>
        </p:nvSpPr>
        <p:spPr/>
        <p:txBody>
          <a:bodyPr/>
          <a:lstStyle/>
          <a:p>
            <a:fld id="{13019195-8575-4EC0-BFC6-3D316C6E1261}" type="slidenum">
              <a:rPr lang="es-ES" smtClean="0"/>
              <a:t>‹Nº›</a:t>
            </a:fld>
            <a:endParaRPr lang="es-ES"/>
          </a:p>
        </p:txBody>
      </p:sp>
    </p:spTree>
    <p:extLst>
      <p:ext uri="{BB962C8B-B14F-4D97-AF65-F5344CB8AC3E}">
        <p14:creationId xmlns:p14="http://schemas.microsoft.com/office/powerpoint/2010/main" val="28661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E4A8DE-4263-9DD3-73DE-AC963F301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24CBA9-CF15-790C-9656-B201C69352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00CAEF-9B72-3BE0-92BE-504A52C472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C8DB71-E707-450B-803D-18E9ECD6E7C8}" type="datetimeFigureOut">
              <a:rPr lang="es-ES" smtClean="0"/>
              <a:t>16/10/2025</a:t>
            </a:fld>
            <a:endParaRPr lang="es-ES"/>
          </a:p>
        </p:txBody>
      </p:sp>
      <p:sp>
        <p:nvSpPr>
          <p:cNvPr id="5" name="Marcador de pie de página 4">
            <a:extLst>
              <a:ext uri="{FF2B5EF4-FFF2-40B4-BE49-F238E27FC236}">
                <a16:creationId xmlns:a16="http://schemas.microsoft.com/office/drawing/2014/main" id="{6EB219BF-D3F5-73C1-7BBD-933BCB74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0B399A2-C110-9968-59D4-625AD218BC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019195-8575-4EC0-BFC6-3D316C6E1261}" type="slidenum">
              <a:rPr lang="es-ES" smtClean="0"/>
              <a:t>‹Nº›</a:t>
            </a:fld>
            <a:endParaRPr lang="es-ES"/>
          </a:p>
        </p:txBody>
      </p:sp>
    </p:spTree>
    <p:extLst>
      <p:ext uri="{BB962C8B-B14F-4D97-AF65-F5344CB8AC3E}">
        <p14:creationId xmlns:p14="http://schemas.microsoft.com/office/powerpoint/2010/main" val="3862327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16/10/2025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29764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3.wdp"/><Relationship Id="rId10" Type="http://schemas.openxmlformats.org/officeDocument/2006/relationships/image" Target="../media/image36.jpeg"/><Relationship Id="rId4" Type="http://schemas.openxmlformats.org/officeDocument/2006/relationships/image" Target="../media/image32.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jpeg"/><Relationship Id="rId7" Type="http://schemas.openxmlformats.org/officeDocument/2006/relationships/diagramColors" Target="../diagrams/colors2.xml"/><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42.png"/><Relationship Id="rId5" Type="http://schemas.openxmlformats.org/officeDocument/2006/relationships/diagramLayout" Target="../diagrams/layout2.xml"/><Relationship Id="rId10" Type="http://schemas.openxmlformats.org/officeDocument/2006/relationships/image" Target="../media/image41.jpeg"/><Relationship Id="rId4" Type="http://schemas.openxmlformats.org/officeDocument/2006/relationships/diagramData" Target="../diagrams/data2.xml"/><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07CD7B-1F90-1A80-A722-70468215B488}"/>
            </a:ext>
          </a:extLst>
        </p:cNvPr>
        <p:cNvGrpSpPr/>
        <p:nvPr/>
      </p:nvGrpSpPr>
      <p:grpSpPr>
        <a:xfrm>
          <a:off x="0" y="0"/>
          <a:ext cx="0" cy="0"/>
          <a:chOff x="0" y="0"/>
          <a:chExt cx="0" cy="0"/>
        </a:xfrm>
      </p:grpSpPr>
      <p:pic>
        <p:nvPicPr>
          <p:cNvPr id="3" name="Imagen 2" descr="Grupo de personas en una playa&#10;&#10;El contenido generado por IA puede ser incorrecto.">
            <a:extLst>
              <a:ext uri="{FF2B5EF4-FFF2-40B4-BE49-F238E27FC236}">
                <a16:creationId xmlns:a16="http://schemas.microsoft.com/office/drawing/2014/main" id="{3D8541A5-46C4-465D-6E99-B907C570E8E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t="-72"/>
          <a:stretch>
            <a:fillRect/>
          </a:stretch>
        </p:blipFill>
        <p:spPr>
          <a:xfrm>
            <a:off x="6191780" y="350322"/>
            <a:ext cx="5825560" cy="4911473"/>
          </a:xfrm>
          <a:prstGeom prst="rect">
            <a:avLst/>
          </a:prstGeom>
          <a:scene3d>
            <a:camera prst="orthographicFront"/>
            <a:lightRig rig="threePt" dir="t"/>
          </a:scene3d>
          <a:sp3d>
            <a:bevelT prst="relaxedInset"/>
          </a:sp3d>
        </p:spPr>
      </p:pic>
      <p:pic>
        <p:nvPicPr>
          <p:cNvPr id="5" name="Imagen 4" descr="Dibujo de un grupo de personas en una playa&#10;&#10;El contenido generado por IA puede ser incorrecto.">
            <a:extLst>
              <a:ext uri="{FF2B5EF4-FFF2-40B4-BE49-F238E27FC236}">
                <a16:creationId xmlns:a16="http://schemas.microsoft.com/office/drawing/2014/main" id="{F0F051E8-4461-A954-184C-F06B0367DA37}"/>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b="-72"/>
          <a:stretch>
            <a:fillRect/>
          </a:stretch>
        </p:blipFill>
        <p:spPr>
          <a:xfrm>
            <a:off x="174659" y="336608"/>
            <a:ext cx="5797589" cy="4928738"/>
          </a:xfrm>
          <a:prstGeom prst="rect">
            <a:avLst/>
          </a:prstGeom>
          <a:scene3d>
            <a:camera prst="orthographicFront"/>
            <a:lightRig rig="threePt" dir="t"/>
          </a:scene3d>
          <a:sp3d>
            <a:bevelT prst="relaxedInset"/>
          </a:sp3d>
        </p:spPr>
      </p:pic>
      <p:sp>
        <p:nvSpPr>
          <p:cNvPr id="2" name="CuadroTexto 1">
            <a:extLst>
              <a:ext uri="{FF2B5EF4-FFF2-40B4-BE49-F238E27FC236}">
                <a16:creationId xmlns:a16="http://schemas.microsoft.com/office/drawing/2014/main" id="{280ABF5E-7797-9523-BEE2-7AA71385C31F}"/>
              </a:ext>
            </a:extLst>
          </p:cNvPr>
          <p:cNvSpPr txBox="1"/>
          <p:nvPr/>
        </p:nvSpPr>
        <p:spPr>
          <a:xfrm>
            <a:off x="0" y="5529173"/>
            <a:ext cx="12191999" cy="1200329"/>
          </a:xfrm>
          <a:prstGeom prst="rect">
            <a:avLst/>
          </a:prstGeom>
          <a:noFill/>
        </p:spPr>
        <p:txBody>
          <a:bodyPr wrap="square" rtlCol="0">
            <a:spAutoFit/>
            <a:scene3d>
              <a:camera prst="orthographicFront"/>
              <a:lightRig rig="chilly" dir="t"/>
            </a:scene3d>
            <a:sp3d extrusionH="57150" contourW="38100">
              <a:bevelT h="25400" prst="softRound"/>
              <a:contourClr>
                <a:srgbClr val="6A534F"/>
              </a:contourClr>
            </a:sp3d>
          </a:bodyPr>
          <a:lstStyle/>
          <a:p>
            <a:pPr algn="ctr"/>
            <a:r>
              <a:rPr lang="ro-RO" sz="72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rPr>
              <a:t>MONUMENTE ALE HARULUI</a:t>
            </a:r>
            <a:endParaRPr lang="es-ES" sz="7200" b="1" dirty="0">
              <a:ln w="9525">
                <a:noFill/>
                <a:prstDash val="solid"/>
              </a:ln>
              <a:blipFill dpi="0" rotWithShape="1">
                <a:blip r:embed="rId5"/>
                <a:srcRect/>
                <a:tile tx="0" ty="0" sx="100000" sy="100000" flip="none" algn="tl"/>
              </a:blipFill>
              <a:effectLst>
                <a:outerShdw blurRad="12700" dist="25400" dir="2700000" algn="tl" rotWithShape="0">
                  <a:srgbClr val="FFFF00"/>
                </a:outerShdw>
              </a:effectLst>
            </a:endParaRPr>
          </a:p>
        </p:txBody>
      </p:sp>
      <p:sp>
        <p:nvSpPr>
          <p:cNvPr id="4" name="CuadroTexto 3">
            <a:extLst>
              <a:ext uri="{FF2B5EF4-FFF2-40B4-BE49-F238E27FC236}">
                <a16:creationId xmlns:a16="http://schemas.microsoft.com/office/drawing/2014/main" id="{1BEE2F60-0A3B-D6D2-DE2B-55D47D2616BB}"/>
              </a:ext>
            </a:extLst>
          </p:cNvPr>
          <p:cNvSpPr txBox="1"/>
          <p:nvPr/>
        </p:nvSpPr>
        <p:spPr>
          <a:xfrm>
            <a:off x="0" y="-921"/>
            <a:ext cx="12191998" cy="338554"/>
          </a:xfrm>
          <a:prstGeom prst="rect">
            <a:avLst/>
          </a:prstGeom>
          <a:noFill/>
        </p:spPr>
        <p:txBody>
          <a:bodyPr wrap="square" rtlCol="0">
            <a:spAutoFit/>
          </a:bodyPr>
          <a:lstStyle/>
          <a:p>
            <a:pPr algn="ctr"/>
            <a:r>
              <a:rPr lang="ro-RO" sz="1600" b="1" dirty="0">
                <a:solidFill>
                  <a:srgbClr val="AAF4DA"/>
                </a:solidFill>
                <a:effectLst>
                  <a:outerShdw blurRad="38100" dist="38100" dir="2700000" algn="tl">
                    <a:srgbClr val="000000">
                      <a:alpha val="43137"/>
                    </a:srgbClr>
                  </a:outerShdw>
                </a:effectLst>
              </a:rPr>
              <a:t>Studiul</a:t>
            </a:r>
            <a:r>
              <a:rPr lang="es-ES" sz="1600" b="1" dirty="0">
                <a:solidFill>
                  <a:srgbClr val="AAF4DA"/>
                </a:solidFill>
                <a:effectLst>
                  <a:outerShdw blurRad="38100" dist="38100" dir="2700000" algn="tl">
                    <a:srgbClr val="000000">
                      <a:alpha val="43137"/>
                    </a:srgbClr>
                  </a:outerShdw>
                </a:effectLst>
              </a:rPr>
              <a:t> 3 </a:t>
            </a:r>
            <a:r>
              <a:rPr lang="ro-RO" sz="1600" b="1" dirty="0">
                <a:solidFill>
                  <a:srgbClr val="AAF4DA"/>
                </a:solidFill>
                <a:effectLst>
                  <a:outerShdw blurRad="38100" dist="38100" dir="2700000" algn="tl">
                    <a:srgbClr val="000000">
                      <a:alpha val="43137"/>
                    </a:srgbClr>
                  </a:outerShdw>
                </a:effectLst>
              </a:rPr>
              <a:t>pentru </a:t>
            </a:r>
            <a:r>
              <a:rPr lang="es-ES" sz="1600" b="1" dirty="0">
                <a:solidFill>
                  <a:srgbClr val="AAF4DA"/>
                </a:solidFill>
                <a:effectLst>
                  <a:outerShdw blurRad="38100" dist="38100" dir="2700000" algn="tl">
                    <a:srgbClr val="000000">
                      <a:alpha val="43137"/>
                    </a:srgbClr>
                  </a:outerShdw>
                </a:effectLst>
              </a:rPr>
              <a:t>18 </a:t>
            </a:r>
            <a:r>
              <a:rPr lang="ro-RO" sz="1600" b="1" dirty="0">
                <a:solidFill>
                  <a:srgbClr val="AAF4DA"/>
                </a:solidFill>
                <a:effectLst>
                  <a:outerShdw blurRad="38100" dist="38100" dir="2700000" algn="tl">
                    <a:srgbClr val="000000">
                      <a:alpha val="43137"/>
                    </a:srgbClr>
                  </a:outerShdw>
                </a:effectLst>
              </a:rPr>
              <a:t>octombrie </a:t>
            </a:r>
            <a:r>
              <a:rPr lang="es-ES" sz="1600" b="1" dirty="0">
                <a:solidFill>
                  <a:srgbClr val="AAF4DA"/>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38580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4272DF6-A8A0-2CD5-1EB5-7DA0F73ABB48}"/>
            </a:ext>
          </a:extLst>
        </p:cNvPr>
        <p:cNvGrpSpPr/>
        <p:nvPr/>
      </p:nvGrpSpPr>
      <p:grpSpPr>
        <a:xfrm>
          <a:off x="0" y="0"/>
          <a:ext cx="0" cy="0"/>
          <a:chOff x="0" y="0"/>
          <a:chExt cx="0" cy="0"/>
        </a:xfrm>
      </p:grpSpPr>
      <p:pic>
        <p:nvPicPr>
          <p:cNvPr id="5" name="Imagen 4" descr="Imagen que contiene hombre, persona, viejo, micrófono&#10;&#10;El contenido generado por IA puede ser incorrecto.">
            <a:extLst>
              <a:ext uri="{FF2B5EF4-FFF2-40B4-BE49-F238E27FC236}">
                <a16:creationId xmlns:a16="http://schemas.microsoft.com/office/drawing/2014/main" id="{39678A3E-ADD1-E58B-F839-A0291783BBB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158429" y="431183"/>
            <a:ext cx="6074109" cy="6334188"/>
          </a:xfrm>
          <a:prstGeom prst="rect">
            <a:avLst/>
          </a:prstGeom>
          <a:effectLst>
            <a:outerShdw blurRad="50800" dist="38100" dir="2700000" algn="tl" rotWithShape="0">
              <a:prstClr val="black">
                <a:alpha val="40000"/>
              </a:prstClr>
            </a:outerShdw>
          </a:effectLst>
        </p:spPr>
      </p:pic>
      <p:pic>
        <p:nvPicPr>
          <p:cNvPr id="12" name="Imagen 11" descr="Imagen que contiene persona, hombre, pastel, agua&#10;&#10;El contenido generado por IA puede ser incorrecto.">
            <a:extLst>
              <a:ext uri="{FF2B5EF4-FFF2-40B4-BE49-F238E27FC236}">
                <a16:creationId xmlns:a16="http://schemas.microsoft.com/office/drawing/2014/main" id="{ADD322CC-83EB-C881-91E1-1F01A1F4FE8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5407664" y="1838848"/>
            <a:ext cx="6784336" cy="5019152"/>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16CCFED5-E53B-E8FD-7186-0FA230096D1C}"/>
              </a:ext>
            </a:extLst>
          </p:cNvPr>
          <p:cNvSpPr txBox="1"/>
          <p:nvPr/>
        </p:nvSpPr>
        <p:spPr>
          <a:xfrm>
            <a:off x="5702938" y="2262866"/>
            <a:ext cx="3803011" cy="1754326"/>
          </a:xfrm>
          <a:prstGeom prst="rect">
            <a:avLst/>
          </a:prstGeom>
          <a:noFill/>
        </p:spPr>
        <p:txBody>
          <a:bodyPr wrap="square">
            <a:spAutoFit/>
            <a:scene3d>
              <a:camera prst="orthographicFront"/>
              <a:lightRig rig="threePt" dir="t"/>
            </a:scene3d>
            <a:sp3d extrusionH="57150">
              <a:bevelT w="38100" h="38100"/>
            </a:sp3d>
          </a:bodyPr>
          <a:lstStyle/>
          <a:p>
            <a:pPr algn="ctr"/>
            <a:r>
              <a:rPr lang="es-ES" sz="3600" b="1" dirty="0">
                <a:ln w="0"/>
                <a:gradFill>
                  <a:gsLst>
                    <a:gs pos="0">
                      <a:srgbClr val="1A5992"/>
                    </a:gs>
                    <a:gs pos="50000">
                      <a:srgbClr val="4997DF"/>
                    </a:gs>
                    <a:gs pos="100000">
                      <a:srgbClr val="C5BBCF"/>
                    </a:gs>
                  </a:gsLst>
                  <a:lin ang="5400000"/>
                </a:gradFill>
                <a:effectLst>
                  <a:reflection blurRad="6350" stA="53000" endA="300" endPos="35500" dir="5400000" sy="-90000" algn="bl" rotWithShape="0"/>
                </a:effectLst>
              </a:rPr>
              <a:t>MOMENTE IMPORTANTE ALE IORDANULUI</a:t>
            </a:r>
          </a:p>
        </p:txBody>
      </p:sp>
    </p:spTree>
    <p:extLst>
      <p:ext uri="{BB962C8B-B14F-4D97-AF65-F5344CB8AC3E}">
        <p14:creationId xmlns:p14="http://schemas.microsoft.com/office/powerpoint/2010/main" val="17707299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E32BC5-0B24-6914-3C1D-2604E062212D}"/>
              </a:ext>
            </a:extLst>
          </p:cNvPr>
          <p:cNvSpPr txBox="1"/>
          <p:nvPr/>
        </p:nvSpPr>
        <p:spPr>
          <a:xfrm>
            <a:off x="533399" y="255193"/>
            <a:ext cx="5419725" cy="923330"/>
          </a:xfrm>
          <a:prstGeom prst="rect">
            <a:avLst/>
          </a:prstGeom>
          <a:solidFill>
            <a:schemeClr val="accent5">
              <a:lumMod val="20000"/>
              <a:lumOff val="80000"/>
            </a:schemeClr>
          </a:solidFill>
          <a:ln w="28575">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“El a prefăcut marea în pământ uscat şi râul a fost trecut cu piciorul: atunci ne-am bucurat în El” </a:t>
            </a:r>
            <a:r>
              <a:rPr lang="es-ES" sz="1400" b="1" dirty="0">
                <a:solidFill>
                  <a:schemeClr val="tx1"/>
                </a:solidFill>
                <a:latin typeface="Comic Sans MS" panose="030F0702030302020204" pitchFamily="66" charset="0"/>
              </a:rPr>
              <a:t>(</a:t>
            </a:r>
            <a:r>
              <a:rPr lang="ro-RO" sz="1400" b="1" dirty="0">
                <a:solidFill>
                  <a:schemeClr val="tx1"/>
                </a:solidFill>
                <a:latin typeface="Comic Sans MS" panose="030F0702030302020204" pitchFamily="66" charset="0"/>
              </a:rPr>
              <a:t>Psalmi</a:t>
            </a:r>
            <a:r>
              <a:rPr lang="es-ES" sz="1400" b="1" dirty="0">
                <a:solidFill>
                  <a:schemeClr val="tx1"/>
                </a:solidFill>
                <a:latin typeface="Comic Sans MS" panose="030F0702030302020204" pitchFamily="66" charset="0"/>
              </a:rPr>
              <a:t> 66:6)</a:t>
            </a:r>
            <a:endParaRPr lang="es-ES" b="1" dirty="0">
              <a:solidFill>
                <a:schemeClr val="tx1"/>
              </a:solidFill>
              <a:latin typeface="Comic Sans MS" panose="030F0702030302020204" pitchFamily="66" charset="0"/>
            </a:endParaRPr>
          </a:p>
        </p:txBody>
      </p:sp>
      <p:sp>
        <p:nvSpPr>
          <p:cNvPr id="4" name="CuadroTexto 3">
            <a:extLst>
              <a:ext uri="{FF2B5EF4-FFF2-40B4-BE49-F238E27FC236}">
                <a16:creationId xmlns:a16="http://schemas.microsoft.com/office/drawing/2014/main" id="{314D661B-91FE-5129-1CC7-AEB12FEDD51C}"/>
              </a:ext>
            </a:extLst>
          </p:cNvPr>
          <p:cNvSpPr txBox="1"/>
          <p:nvPr/>
        </p:nvSpPr>
        <p:spPr>
          <a:xfrm>
            <a:off x="6617231" y="255193"/>
            <a:ext cx="5095273" cy="646331"/>
          </a:xfrm>
          <a:prstGeom prst="rect">
            <a:avLst/>
          </a:prstGeom>
          <a:solidFill>
            <a:schemeClr val="accent3">
              <a:lumMod val="60000"/>
              <a:lumOff val="40000"/>
            </a:schemeClr>
          </a:solidFill>
          <a:ln w="28575">
            <a:solidFill>
              <a:schemeClr val="accent3">
                <a:lumMod val="50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ES" b="1" dirty="0">
                <a:solidFill>
                  <a:schemeClr val="tx1"/>
                </a:solidFill>
                <a:latin typeface="Comic Sans MS" panose="030F0702030302020204" pitchFamily="66" charset="0"/>
              </a:rPr>
              <a:t>“Marea a văzut lucrul acesta, și a fugit, Iordanul s-a întors înapoi” </a:t>
            </a:r>
            <a:r>
              <a:rPr lang="es-ES" sz="1400" b="1" dirty="0">
                <a:solidFill>
                  <a:schemeClr val="tx1"/>
                </a:solidFill>
                <a:latin typeface="Comic Sans MS" panose="030F0702030302020204" pitchFamily="66" charset="0"/>
              </a:rPr>
              <a:t>(</a:t>
            </a:r>
            <a:r>
              <a:rPr lang="ro-RO" sz="1400" b="1" dirty="0">
                <a:solidFill>
                  <a:schemeClr val="tx1"/>
                </a:solidFill>
                <a:latin typeface="Comic Sans MS" panose="030F0702030302020204" pitchFamily="66" charset="0"/>
              </a:rPr>
              <a:t>Psalmi</a:t>
            </a:r>
            <a:r>
              <a:rPr lang="es-ES" sz="1400" b="1" dirty="0">
                <a:solidFill>
                  <a:schemeClr val="tx1"/>
                </a:solidFill>
                <a:latin typeface="Comic Sans MS" panose="030F0702030302020204" pitchFamily="66" charset="0"/>
              </a:rPr>
              <a:t> 114:3)</a:t>
            </a:r>
          </a:p>
        </p:txBody>
      </p:sp>
      <p:sp>
        <p:nvSpPr>
          <p:cNvPr id="5" name="CuadroTexto 4">
            <a:extLst>
              <a:ext uri="{FF2B5EF4-FFF2-40B4-BE49-F238E27FC236}">
                <a16:creationId xmlns:a16="http://schemas.microsoft.com/office/drawing/2014/main" id="{5753915E-8DAB-8459-A56D-8F737B54F88F}"/>
              </a:ext>
            </a:extLst>
          </p:cNvPr>
          <p:cNvSpPr txBox="1"/>
          <p:nvPr/>
        </p:nvSpPr>
        <p:spPr>
          <a:xfrm>
            <a:off x="468029" y="1303651"/>
            <a:ext cx="5952436" cy="1631216"/>
          </a:xfrm>
          <a:prstGeom prst="rect">
            <a:avLst/>
          </a:prstGeom>
          <a:noFill/>
        </p:spPr>
        <p:txBody>
          <a:bodyPr wrap="square" rtlCol="0">
            <a:spAutoFit/>
          </a:bodyPr>
          <a:lstStyle/>
          <a:p>
            <a:pPr>
              <a:spcBef>
                <a:spcPts val="600"/>
              </a:spcBef>
            </a:pPr>
            <a:r>
              <a:rPr lang="es-ES" sz="2000" b="1" dirty="0"/>
              <a:t>Trecerea Mării Roșii și a Iordanului sunt două evenimente istorice care s-au împletit ca pietre de hotar în istoria răscumpărării (Psalmul 66:6; Ps. 114). Împreună, ele marchează eliberarea noastră de păcat și accesul nostru la viața veșnică.</a:t>
            </a:r>
          </a:p>
        </p:txBody>
      </p:sp>
      <p:pic>
        <p:nvPicPr>
          <p:cNvPr id="6" name="Imagen 5" descr="Grupo de personas en el agua&#10;&#10;El contenido generado por IA puede ser incorrecto.">
            <a:extLst>
              <a:ext uri="{FF2B5EF4-FFF2-40B4-BE49-F238E27FC236}">
                <a16:creationId xmlns:a16="http://schemas.microsoft.com/office/drawing/2014/main" id="{9D6E3C37-5995-5C6F-3649-6769B1E65B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02718" y="1140023"/>
            <a:ext cx="2613560" cy="3447675"/>
          </a:xfrm>
          <a:prstGeom prst="snip2DiagRect">
            <a:avLst>
              <a:gd name="adj1" fmla="val 15836"/>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hombre con una tabla de surf en el agua&#10;&#10;El contenido generado por IA puede ser incorrecto.">
            <a:extLst>
              <a:ext uri="{FF2B5EF4-FFF2-40B4-BE49-F238E27FC236}">
                <a16:creationId xmlns:a16="http://schemas.microsoft.com/office/drawing/2014/main" id="{BA9AD13D-C23C-57FF-2D10-A6B8F1DE6F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2950" y="1140023"/>
            <a:ext cx="2630530" cy="3447674"/>
          </a:xfrm>
          <a:prstGeom prst="snip2DiagRect">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81B567B2-AB2D-F880-B10C-BD79C3DF96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346257" y="4715438"/>
            <a:ext cx="5637223" cy="1887369"/>
          </a:xfrm>
          <a:prstGeom prst="snip2DiagRect">
            <a:avLst>
              <a:gd name="adj1" fmla="val 16802"/>
              <a:gd name="adj2" fmla="val 16667"/>
            </a:avLst>
          </a:prstGeom>
          <a:solidFill>
            <a:srgbClr val="FFFFFF">
              <a:shade val="85000"/>
            </a:srgbClr>
          </a:solidFill>
          <a:ln w="3810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ACBFD153-0A08-23C4-6F42-A1CC4126D636}"/>
              </a:ext>
            </a:extLst>
          </p:cNvPr>
          <p:cNvSpPr txBox="1"/>
          <p:nvPr/>
        </p:nvSpPr>
        <p:spPr>
          <a:xfrm>
            <a:off x="468029" y="4935414"/>
            <a:ext cx="5732647" cy="1631216"/>
          </a:xfrm>
          <a:prstGeom prst="rect">
            <a:avLst/>
          </a:prstGeom>
          <a:noFill/>
        </p:spPr>
        <p:txBody>
          <a:bodyPr wrap="square">
            <a:spAutoFit/>
          </a:bodyPr>
          <a:lstStyle/>
          <a:p>
            <a:pPr>
              <a:spcBef>
                <a:spcPts val="600"/>
              </a:spcBef>
            </a:pPr>
            <a:r>
              <a:rPr lang="es-ES" sz="2000" b="1" dirty="0"/>
              <a:t>Intrarea în apele Iordanului a avut același efect asupra lui Isus, care a fost împuternicit de Duhul Sfânt să-și îndeplinească misiunea: să ne elibereze de păcat și să ne dea viață veșnică (Marcu 1:9-11; Ioan 1:29; 3:16).</a:t>
            </a:r>
          </a:p>
        </p:txBody>
      </p:sp>
      <p:sp>
        <p:nvSpPr>
          <p:cNvPr id="11" name="CuadroTexto 10">
            <a:extLst>
              <a:ext uri="{FF2B5EF4-FFF2-40B4-BE49-F238E27FC236}">
                <a16:creationId xmlns:a16="http://schemas.microsoft.com/office/drawing/2014/main" id="{341044B0-4486-FF22-6333-F80EBF0096C2}"/>
              </a:ext>
            </a:extLst>
          </p:cNvPr>
          <p:cNvSpPr txBox="1"/>
          <p:nvPr/>
        </p:nvSpPr>
        <p:spPr>
          <a:xfrm>
            <a:off x="468029" y="3935141"/>
            <a:ext cx="5798017" cy="1015663"/>
          </a:xfrm>
          <a:prstGeom prst="rect">
            <a:avLst/>
          </a:prstGeom>
          <a:noFill/>
        </p:spPr>
        <p:txBody>
          <a:bodyPr wrap="square">
            <a:spAutoFit/>
          </a:bodyPr>
          <a:lstStyle/>
          <a:p>
            <a:pPr>
              <a:spcBef>
                <a:spcPts val="600"/>
              </a:spcBef>
            </a:pPr>
            <a:r>
              <a:rPr lang="es-ES" sz="2000" b="1" dirty="0"/>
              <a:t>Pentru Elisei, însă, același eveniment a fost un semn al primirii Duhului Sfânt, care i-a permis să-și îndeplinească misiunea (2 Regi 2:14-15).</a:t>
            </a:r>
          </a:p>
        </p:txBody>
      </p:sp>
      <p:sp>
        <p:nvSpPr>
          <p:cNvPr id="13" name="CuadroTexto 12">
            <a:extLst>
              <a:ext uri="{FF2B5EF4-FFF2-40B4-BE49-F238E27FC236}">
                <a16:creationId xmlns:a16="http://schemas.microsoft.com/office/drawing/2014/main" id="{629CD6C9-460F-BA90-E110-EDD6C85788D7}"/>
              </a:ext>
            </a:extLst>
          </p:cNvPr>
          <p:cNvSpPr txBox="1"/>
          <p:nvPr/>
        </p:nvSpPr>
        <p:spPr>
          <a:xfrm>
            <a:off x="468029" y="2934867"/>
            <a:ext cx="5798017" cy="1015663"/>
          </a:xfrm>
          <a:prstGeom prst="rect">
            <a:avLst/>
          </a:prstGeom>
          <a:noFill/>
        </p:spPr>
        <p:txBody>
          <a:bodyPr wrap="square">
            <a:spAutoFit/>
          </a:bodyPr>
          <a:lstStyle/>
          <a:p>
            <a:pPr>
              <a:spcBef>
                <a:spcPts val="600"/>
              </a:spcBef>
            </a:pPr>
            <a:r>
              <a:rPr lang="es-ES" sz="2000" b="1" dirty="0"/>
              <a:t>Traversarea miraculoasă a râului Iordan și aducerea lui Dumnezeu au fost o realitate pentru Ilie (2 Regi 2:1, 7, 8, 11).</a:t>
            </a:r>
          </a:p>
        </p:txBody>
      </p:sp>
    </p:spTree>
    <p:extLst>
      <p:ext uri="{BB962C8B-B14F-4D97-AF65-F5344CB8AC3E}">
        <p14:creationId xmlns:p14="http://schemas.microsoft.com/office/powerpoint/2010/main" val="117998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anim calcmode="lin" valueType="num">
                                      <p:cBhvr>
                                        <p:cTn id="19" dur="500" fill="hold"/>
                                        <p:tgtEl>
                                          <p:spTgt spid="4"/>
                                        </p:tgtEl>
                                        <p:attrNameLst>
                                          <p:attrName>ppt_x</p:attrName>
                                        </p:attrNameLst>
                                      </p:cBhvr>
                                      <p:tavLst>
                                        <p:tav tm="0">
                                          <p:val>
                                            <p:fltVal val="0.5"/>
                                          </p:val>
                                        </p:tav>
                                        <p:tav tm="100000">
                                          <p:val>
                                            <p:strVal val="#ppt_x"/>
                                          </p:val>
                                        </p:tav>
                                      </p:tavLst>
                                    </p:anim>
                                    <p:anim calcmode="lin" valueType="num">
                                      <p:cBhvr>
                                        <p:cTn id="2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strips(downRight)">
                                      <p:cBhvr>
                                        <p:cTn id="39" dur="500"/>
                                        <p:tgtEl>
                                          <p:spTgt spid="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7"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C374FF-DACA-5ADA-AC4A-C5CA59483ACF}"/>
              </a:ext>
            </a:extLst>
          </p:cNvPr>
          <p:cNvSpPr txBox="1"/>
          <p:nvPr/>
        </p:nvSpPr>
        <p:spPr>
          <a:xfrm>
            <a:off x="866173" y="1173876"/>
            <a:ext cx="10662833"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“Să ne aducem aminte de iubirea duioasă a Domnului și de mulţimea îndurărilor Lui. Asemenea poporului Israel, să ridicăm pietrele noastre de amintire și să înscriem pe ele istoria preţioasă a celor făcute de Dumnezeu pentru noi. Și, când revedem felul Lui de purtare în pelerinajul nostru, să spunem din inimi pline de recunoștinţă: „Cum voi răsplăti Domnului toate binefacerile Lui faţă de mine? Voi înălţa paharul izbăvirilor și voi chema Numele Domnului. Îmi voi împlini juruinţele făcute Domnului în faţa întregului Său popor” (Psalmii 116:12-14). ”</a:t>
            </a:r>
          </a:p>
        </p:txBody>
      </p:sp>
      <p:sp>
        <p:nvSpPr>
          <p:cNvPr id="4" name="CuadroTexto 3">
            <a:extLst>
              <a:ext uri="{FF2B5EF4-FFF2-40B4-BE49-F238E27FC236}">
                <a16:creationId xmlns:a16="http://schemas.microsoft.com/office/drawing/2014/main" id="{70DFBCBD-99AD-E0ED-5471-C12DE9C3B910}"/>
              </a:ext>
            </a:extLst>
          </p:cNvPr>
          <p:cNvSpPr txBox="1"/>
          <p:nvPr/>
        </p:nvSpPr>
        <p:spPr>
          <a:xfrm>
            <a:off x="6573407" y="5561049"/>
            <a:ext cx="4599464" cy="338554"/>
          </a:xfrm>
          <a:prstGeom prst="rect">
            <a:avLst/>
          </a:prstGeom>
          <a:noFill/>
        </p:spPr>
        <p:txBody>
          <a:bodyPr wrap="none" rtlCol="0">
            <a:spAutoFit/>
          </a:bodyPr>
          <a:lstStyle/>
          <a:p>
            <a:pPr algn="r"/>
            <a:r>
              <a:rPr lang="ro-RO" sz="1600" b="1" dirty="0">
                <a:latin typeface="Constantia" panose="02030602050306030303" pitchFamily="18" charset="0"/>
              </a:rPr>
              <a:t>E.G.W. - </a:t>
            </a:r>
            <a:r>
              <a:rPr lang="es-ES" sz="1600" b="1" dirty="0">
                <a:latin typeface="Constantia" panose="02030602050306030303" pitchFamily="18" charset="0"/>
              </a:rPr>
              <a:t>Hristos, Lumina lumii, p. 348 (cap. 37)</a:t>
            </a:r>
            <a:endParaRPr lang="es-ES" sz="1600" b="1" dirty="0"/>
          </a:p>
        </p:txBody>
      </p:sp>
    </p:spTree>
    <p:extLst>
      <p:ext uri="{BB962C8B-B14F-4D97-AF65-F5344CB8AC3E}">
        <p14:creationId xmlns:p14="http://schemas.microsoft.com/office/powerpoint/2010/main" val="22780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D1E809-7C92-1947-A824-92A5FCCA77E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Imagen 8">
            <a:extLst>
              <a:ext uri="{FF2B5EF4-FFF2-40B4-BE49-F238E27FC236}">
                <a16:creationId xmlns:a16="http://schemas.microsoft.com/office/drawing/2014/main" id="{541570EE-7754-16A8-950A-09CB164BC1CB}"/>
              </a:ext>
            </a:extLst>
          </p:cNvPr>
          <p:cNvPicPr>
            <a:picLocks noGrp="1" noRot="1" noChangeAspect="1" noMove="1" noResize="1" noEditPoints="1" noAdjustHandles="1" noChangeArrowheads="1" noChangeShapeType="1" noCrop="1"/>
          </p:cNvPicPr>
          <p:nvPr/>
        </p:nvPicPr>
        <p:blipFill rotWithShape="1">
          <a:blip r:embed="rId2"/>
          <a:srcRect/>
          <a:stretch>
            <a:fillRect/>
          </a:stretch>
        </p:blipFill>
        <p:spPr>
          <a:xfrm>
            <a:off x="20" y="431"/>
            <a:ext cx="8115280" cy="6408311"/>
          </a:xfrm>
          <a:prstGeom prst="rect">
            <a:avLst/>
          </a:prstGeom>
        </p:spPr>
      </p:pic>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9C75E11-E303-C107-3B73-C50F5A02D589}"/>
              </a:ext>
            </a:extLst>
          </p:cNvPr>
          <p:cNvSpPr txBox="1"/>
          <p:nvPr/>
        </p:nvSpPr>
        <p:spPr>
          <a:xfrm>
            <a:off x="7971802" y="0"/>
            <a:ext cx="4220178" cy="649408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600" b="1" i="0" u="none" strike="noStrike" kern="1200" cap="none" spc="0" normalizeH="0" baseline="0" noProof="0" dirty="0">
                <a:ln w="12700" cmpd="sng">
                  <a:noFill/>
                  <a:prstDash val="solid"/>
                </a:ln>
                <a:solidFill>
                  <a:srgbClr val="A3293D"/>
                </a:solidFill>
                <a:effectLst/>
                <a:uLnTx/>
                <a:uFillTx/>
                <a:latin typeface="Comic Sans MS" panose="030F0702030302020204" pitchFamily="66" charset="0"/>
                <a:ea typeface="+mn-ea"/>
                <a:cs typeface="+mn-cs"/>
              </a:rPr>
              <a:t>“Căci Domnul Dumnezeul vostru a secat înaintea voastră apele Iordanului până ce ați trecut, după cum făcuse Domnul Dumnezeul vostru la Marea Roșie, pe care a secat-o înaintea noastră până am trecut, pentru ca toate popoarele pământului să știe că mâna Domnului este puternică, și să vă temeți întotdeauna de Domnul Dumnezeul vostru.” </a:t>
            </a:r>
          </a:p>
        </p:txBody>
      </p:sp>
      <p:sp>
        <p:nvSpPr>
          <p:cNvPr id="5" name="CuadroTexto 4">
            <a:extLst>
              <a:ext uri="{FF2B5EF4-FFF2-40B4-BE49-F238E27FC236}">
                <a16:creationId xmlns:a16="http://schemas.microsoft.com/office/drawing/2014/main" id="{B23D6669-D962-BB15-7E73-2E919264F88E}"/>
              </a:ext>
            </a:extLst>
          </p:cNvPr>
          <p:cNvSpPr txBox="1"/>
          <p:nvPr/>
        </p:nvSpPr>
        <p:spPr>
          <a:xfrm>
            <a:off x="8115296" y="6410605"/>
            <a:ext cx="407668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1" i="0" u="none" strike="noStrike" kern="1200" cap="none" spc="0" normalizeH="0" baseline="0" noProof="0" dirty="0" err="1">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Iosua</a:t>
            </a:r>
            <a:r>
              <a:rPr kumimoji="0" lang="ro-RO" sz="24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D5E1EB"/>
                </a:solidFill>
                <a:effectLst>
                  <a:outerShdw blurRad="38100" dist="38100" dir="2700000" algn="tl">
                    <a:srgbClr val="000000">
                      <a:alpha val="43137"/>
                    </a:srgbClr>
                  </a:outerShdw>
                </a:effectLst>
                <a:uLnTx/>
                <a:uFillTx/>
                <a:latin typeface="Comic Sans MS" panose="030F0702030302020204" pitchFamily="66" charset="0"/>
                <a:ea typeface="+mn-ea"/>
                <a:cs typeface="+mn-cs"/>
              </a:rPr>
              <a:t>4:23, 24</a:t>
            </a:r>
            <a:endParaRPr kumimoji="0" lang="es-ES" sz="2400" b="0" i="0" u="none" strike="noStrike" kern="1200" cap="none" spc="0" normalizeH="0" baseline="0" noProof="0" dirty="0">
              <a:ln>
                <a:noFill/>
              </a:ln>
              <a:solidFill>
                <a:srgbClr val="D5E1EB"/>
              </a:solidFill>
              <a:effectLst>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127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ACF670C-16CC-957A-8F45-91E6B251605C}"/>
              </a:ext>
            </a:extLst>
          </p:cNvPr>
          <p:cNvSpPr txBox="1"/>
          <p:nvPr/>
        </p:nvSpPr>
        <p:spPr>
          <a:xfrm>
            <a:off x="7335297" y="3743380"/>
            <a:ext cx="4522596" cy="3016210"/>
          </a:xfrm>
          <a:prstGeom prst="rect">
            <a:avLst/>
          </a:prstGeom>
          <a:noFill/>
        </p:spPr>
        <p:txBody>
          <a:bodyPr wrap="square" rtlCol="0">
            <a:spAutoFit/>
          </a:bodyPr>
          <a:lstStyle/>
          <a:p>
            <a:pPr>
              <a:spcBef>
                <a:spcPts val="600"/>
              </a:spcBef>
            </a:pPr>
            <a:r>
              <a:rPr lang="ro-RO" sz="2000" b="1" dirty="0">
                <a:solidFill>
                  <a:srgbClr val="9AF4FF"/>
                </a:solidFill>
                <a:effectLst>
                  <a:outerShdw blurRad="38100" dist="38100" dir="2700000" algn="tl">
                    <a:srgbClr val="000000">
                      <a:alpha val="43137"/>
                    </a:srgbClr>
                  </a:outerShdw>
                </a:effectLst>
              </a:rPr>
              <a:t>Trecerea Iordanului </a:t>
            </a:r>
            <a:r>
              <a:rPr lang="es-ES" sz="2000" b="1" dirty="0">
                <a:solidFill>
                  <a:srgbClr val="9AF4FF"/>
                </a:solidFill>
                <a:effectLst>
                  <a:outerShdw blurRad="38100" dist="38100" dir="2700000" algn="tl">
                    <a:srgbClr val="000000">
                      <a:alpha val="43137"/>
                    </a:srgbClr>
                  </a:outerShdw>
                </a:effectLst>
              </a:rPr>
              <a:t>(</a:t>
            </a:r>
            <a:r>
              <a:rPr lang="ro-RO" sz="2000" b="1" dirty="0" err="1">
                <a:solidFill>
                  <a:srgbClr val="9AF4FF"/>
                </a:solidFill>
                <a:effectLst>
                  <a:outerShdw blurRad="38100" dist="38100" dir="2700000" algn="tl">
                    <a:srgbClr val="000000">
                      <a:alpha val="43137"/>
                    </a:srgbClr>
                  </a:outerShdw>
                </a:effectLst>
              </a:rPr>
              <a:t>Iosua</a:t>
            </a:r>
            <a:r>
              <a:rPr lang="ro-RO" sz="2000" b="1" dirty="0">
                <a:solidFill>
                  <a:srgbClr val="9AF4FF"/>
                </a:solidFill>
                <a:effectLst>
                  <a:outerShdw blurRad="38100" dist="38100" dir="2700000" algn="tl">
                    <a:srgbClr val="000000">
                      <a:alpha val="43137"/>
                    </a:srgbClr>
                  </a:outerShdw>
                </a:effectLst>
              </a:rPr>
              <a:t> </a:t>
            </a:r>
            <a:r>
              <a:rPr lang="es-ES" sz="2000" b="1" dirty="0">
                <a:solidFill>
                  <a:srgbClr val="9AF4FF"/>
                </a:solidFill>
                <a:effectLst>
                  <a:outerShdw blurRad="38100" dist="38100" dir="2700000" algn="tl">
                    <a:srgbClr val="000000">
                      <a:alpha val="43137"/>
                    </a:srgbClr>
                  </a:outerShdw>
                </a:effectLst>
              </a:rPr>
              <a:t>3):</a:t>
            </a:r>
          </a:p>
          <a:p>
            <a:pPr lvl="1">
              <a:spcBef>
                <a:spcPts val="600"/>
              </a:spcBef>
            </a:pPr>
            <a:r>
              <a:rPr lang="ro-RO" sz="2000" b="1" dirty="0">
                <a:solidFill>
                  <a:schemeClr val="bg1"/>
                </a:solidFill>
                <a:effectLst>
                  <a:outerShdw blurRad="38100" dist="38100" dir="2700000" algn="tl">
                    <a:srgbClr val="000000">
                      <a:alpha val="43137"/>
                    </a:srgbClr>
                  </a:outerShdw>
                </a:effectLst>
              </a:rPr>
              <a:t>Nevoia de sfințenie</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ro-RO" sz="2000" b="1" dirty="0">
                <a:solidFill>
                  <a:schemeClr val="bg1"/>
                </a:solidFill>
                <a:effectLst>
                  <a:outerShdw blurRad="38100" dist="38100" dir="2700000" algn="tl">
                    <a:srgbClr val="000000">
                      <a:alpha val="43137"/>
                    </a:srgbClr>
                  </a:outerShdw>
                </a:effectLst>
              </a:rPr>
              <a:t>Minunile lui Dumnezeu</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ro-RO" sz="2000" b="1" dirty="0">
                <a:solidFill>
                  <a:srgbClr val="8DFF8D"/>
                </a:solidFill>
                <a:effectLst>
                  <a:outerShdw blurRad="38100" dist="38100" dir="2700000" algn="tl">
                    <a:srgbClr val="000000">
                      <a:alpha val="43137"/>
                    </a:srgbClr>
                  </a:outerShdw>
                </a:effectLst>
              </a:rPr>
              <a:t>Amintire și uitare </a:t>
            </a:r>
            <a:r>
              <a:rPr lang="es-ES" sz="2000" b="1" dirty="0">
                <a:solidFill>
                  <a:srgbClr val="8DFF8D"/>
                </a:solidFill>
                <a:effectLst>
                  <a:outerShdw blurRad="38100" dist="38100" dir="2700000" algn="tl">
                    <a:srgbClr val="000000">
                      <a:alpha val="43137"/>
                    </a:srgbClr>
                  </a:outerShdw>
                </a:effectLst>
              </a:rPr>
              <a:t>(</a:t>
            </a:r>
            <a:r>
              <a:rPr lang="ro-RO" sz="2000" b="1" dirty="0" err="1">
                <a:solidFill>
                  <a:srgbClr val="8DFF8D"/>
                </a:solidFill>
                <a:effectLst>
                  <a:outerShdw blurRad="38100" dist="38100" dir="2700000" algn="tl">
                    <a:srgbClr val="000000">
                      <a:alpha val="43137"/>
                    </a:srgbClr>
                  </a:outerShdw>
                </a:effectLst>
              </a:rPr>
              <a:t>Iosua</a:t>
            </a:r>
            <a:r>
              <a:rPr lang="ro-RO" sz="2000" b="1" dirty="0">
                <a:solidFill>
                  <a:srgbClr val="8DFF8D"/>
                </a:solidFill>
                <a:effectLst>
                  <a:outerShdw blurRad="38100" dist="38100" dir="2700000" algn="tl">
                    <a:srgbClr val="000000">
                      <a:alpha val="43137"/>
                    </a:srgbClr>
                  </a:outerShdw>
                </a:effectLst>
              </a:rPr>
              <a:t> </a:t>
            </a:r>
            <a:r>
              <a:rPr lang="es-ES" sz="2000" b="1" dirty="0">
                <a:solidFill>
                  <a:srgbClr val="8DFF8D"/>
                </a:solidFill>
                <a:effectLst>
                  <a:outerShdw blurRad="38100" dist="38100" dir="2700000" algn="tl">
                    <a:srgbClr val="000000">
                      <a:alpha val="43137"/>
                    </a:srgbClr>
                  </a:outerShdw>
                </a:effectLst>
              </a:rPr>
              <a:t> 4):</a:t>
            </a:r>
          </a:p>
          <a:p>
            <a:pPr lvl="1">
              <a:spcBef>
                <a:spcPts val="600"/>
              </a:spcBef>
            </a:pPr>
            <a:r>
              <a:rPr lang="ro-RO" sz="2000" b="1" dirty="0">
                <a:solidFill>
                  <a:schemeClr val="bg1"/>
                </a:solidFill>
                <a:effectLst>
                  <a:outerShdw blurRad="38100" dist="38100" dir="2700000" algn="tl">
                    <a:srgbClr val="000000">
                      <a:alpha val="43137"/>
                    </a:srgbClr>
                  </a:outerShdw>
                </a:effectLst>
              </a:rPr>
              <a:t>Semne pentru comemorare</a:t>
            </a:r>
            <a:r>
              <a:rPr lang="es-ES" sz="2000" b="1" dirty="0">
                <a:solidFill>
                  <a:schemeClr val="bg1"/>
                </a:solidFill>
                <a:effectLst>
                  <a:outerShdw blurRad="38100" dist="38100" dir="2700000" algn="tl">
                    <a:srgbClr val="000000">
                      <a:alpha val="43137"/>
                    </a:srgbClr>
                  </a:outerShdw>
                </a:effectLst>
              </a:rPr>
              <a:t>.</a:t>
            </a:r>
          </a:p>
          <a:p>
            <a:pPr lvl="1">
              <a:spcBef>
                <a:spcPts val="600"/>
              </a:spcBef>
            </a:pPr>
            <a:r>
              <a:rPr lang="ro-RO" sz="2000" b="1" dirty="0">
                <a:solidFill>
                  <a:schemeClr val="bg1"/>
                </a:solidFill>
                <a:effectLst>
                  <a:outerShdw blurRad="38100" dist="38100" dir="2700000" algn="tl">
                    <a:srgbClr val="000000">
                      <a:alpha val="43137"/>
                    </a:srgbClr>
                  </a:outerShdw>
                </a:effectLst>
              </a:rPr>
              <a:t>Pericolele de uitat</a:t>
            </a:r>
            <a:r>
              <a:rPr lang="es-ES" sz="2000" b="1" dirty="0">
                <a:solidFill>
                  <a:schemeClr val="bg1"/>
                </a:solidFill>
                <a:effectLst>
                  <a:outerShdw blurRad="38100" dist="38100" dir="2700000" algn="tl">
                    <a:srgbClr val="000000">
                      <a:alpha val="43137"/>
                    </a:srgbClr>
                  </a:outerShdw>
                </a:effectLst>
              </a:rPr>
              <a:t>.</a:t>
            </a:r>
          </a:p>
          <a:p>
            <a:pPr>
              <a:spcBef>
                <a:spcPts val="1800"/>
              </a:spcBef>
            </a:pPr>
            <a:r>
              <a:rPr lang="es-ES" sz="2000" b="1" dirty="0">
                <a:solidFill>
                  <a:srgbClr val="FFFF3C"/>
                </a:solidFill>
                <a:effectLst>
                  <a:outerShdw blurRad="38100" dist="38100" dir="2700000" algn="tl">
                    <a:srgbClr val="000000">
                      <a:alpha val="43137"/>
                    </a:srgbClr>
                  </a:outerShdw>
                </a:effectLst>
              </a:rPr>
              <a:t>Momente importante ale Iordanului.</a:t>
            </a:r>
          </a:p>
        </p:txBody>
      </p:sp>
      <p:sp>
        <p:nvSpPr>
          <p:cNvPr id="3" name="CuadroTexto 2">
            <a:extLst>
              <a:ext uri="{FF2B5EF4-FFF2-40B4-BE49-F238E27FC236}">
                <a16:creationId xmlns:a16="http://schemas.microsoft.com/office/drawing/2014/main" id="{55719E01-7E48-3CD0-F0D5-08F1BBB6069D}"/>
              </a:ext>
            </a:extLst>
          </p:cNvPr>
          <p:cNvSpPr txBox="1"/>
          <p:nvPr/>
        </p:nvSpPr>
        <p:spPr>
          <a:xfrm>
            <a:off x="282678" y="201892"/>
            <a:ext cx="6118122" cy="163121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Primăvara. Ploaia și topirea zăpezii au umplut râul Iordan până la punctul de a revărsa. Apele sale se revars</a:t>
            </a:r>
            <a:r>
              <a:rPr lang="ro-RO" sz="2000" b="1" dirty="0">
                <a:solidFill>
                  <a:schemeClr val="bg1"/>
                </a:solidFill>
                <a:effectLst>
                  <a:outerShdw blurRad="38100" dist="38100" dir="2700000" algn="tl">
                    <a:srgbClr val="000000">
                      <a:alpha val="43137"/>
                    </a:srgbClr>
                  </a:outerShdw>
                </a:effectLst>
              </a:rPr>
              <a:t>au</a:t>
            </a:r>
            <a:r>
              <a:rPr lang="es-ES" sz="2000" b="1" dirty="0">
                <a:solidFill>
                  <a:schemeClr val="bg1"/>
                </a:solidFill>
                <a:effectLst>
                  <a:outerShdw blurRad="38100" dist="38100" dir="2700000" algn="tl">
                    <a:srgbClr val="000000">
                      <a:alpha val="43137"/>
                    </a:srgbClr>
                  </a:outerShdw>
                </a:effectLst>
              </a:rPr>
              <a:t> rapid spre Marea Moartă. Chiar și în zonele cele mai puțin adânci — vadurile Iordanului — traversarea râului este o aventură periculoasă.</a:t>
            </a:r>
          </a:p>
        </p:txBody>
      </p:sp>
      <p:pic>
        <p:nvPicPr>
          <p:cNvPr id="7" name="Imagen 6" descr="Imagen que contiene exterior, persona, montaña, pasto&#10;&#10;El contenido generado por IA puede ser incorrecto.">
            <a:extLst>
              <a:ext uri="{FF2B5EF4-FFF2-40B4-BE49-F238E27FC236}">
                <a16:creationId xmlns:a16="http://schemas.microsoft.com/office/drawing/2014/main" id="{75C4C8C7-1308-33B8-E725-FF023E94476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999" y="3419278"/>
            <a:ext cx="4964724" cy="3300984"/>
          </a:xfrm>
          <a:prstGeom prst="snip2DiagRect">
            <a:avLst>
              <a:gd name="adj1" fmla="val 16382"/>
              <a:gd name="adj2" fmla="val 0"/>
            </a:avLst>
          </a:prstGeom>
          <a:solidFill>
            <a:srgbClr val="FFFFFF">
              <a:shade val="85000"/>
            </a:srgbClr>
          </a:solidFill>
          <a:ln w="88900" cap="sq">
            <a:solidFill>
              <a:srgbClr val="FFC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Imagen que contiene agua, grande, manada, montaña&#10;&#10;El contenido generado por IA puede ser incorrecto.">
            <a:extLst>
              <a:ext uri="{FF2B5EF4-FFF2-40B4-BE49-F238E27FC236}">
                <a16:creationId xmlns:a16="http://schemas.microsoft.com/office/drawing/2014/main" id="{18E7D1F0-5ED2-139C-9203-217F859921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31912" y="137738"/>
            <a:ext cx="5321071" cy="3300984"/>
          </a:xfrm>
          <a:prstGeom prst="snip2DiagRect">
            <a:avLst/>
          </a:prstGeom>
          <a:solidFill>
            <a:srgbClr val="FFFFFF">
              <a:shade val="85000"/>
            </a:srgbClr>
          </a:solidFill>
          <a:ln w="88900" cap="sq">
            <a:solidFill>
              <a:srgbClr val="9AF4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8" name="Imagen 47" descr="Forma&#10;&#10;El contenido generado por IA puede ser incorrecto.">
            <a:extLst>
              <a:ext uri="{FF2B5EF4-FFF2-40B4-BE49-F238E27FC236}">
                <a16:creationId xmlns:a16="http://schemas.microsoft.com/office/drawing/2014/main" id="{3F6C57C9-17EA-0EF3-697A-D40682BB3BA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6464" y="4212334"/>
            <a:ext cx="248304" cy="240890"/>
          </a:xfrm>
          <a:prstGeom prst="rect">
            <a:avLst/>
          </a:prstGeom>
          <a:effectLst>
            <a:outerShdw blurRad="50800" dist="38100" dir="8100000" algn="tr" rotWithShape="0">
              <a:prstClr val="black">
                <a:alpha val="40000"/>
              </a:prstClr>
            </a:outerShdw>
          </a:effectLst>
        </p:spPr>
      </p:pic>
      <p:pic>
        <p:nvPicPr>
          <p:cNvPr id="50" name="Imagen 49" descr="Forma&#10;&#10;El contenido generado por IA puede ser incorrecto.">
            <a:extLst>
              <a:ext uri="{FF2B5EF4-FFF2-40B4-BE49-F238E27FC236}">
                <a16:creationId xmlns:a16="http://schemas.microsoft.com/office/drawing/2014/main" id="{81AEAFFF-4F15-63F7-62BA-8BCD8861E4A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6464" y="4560762"/>
            <a:ext cx="248304" cy="240890"/>
          </a:xfrm>
          <a:prstGeom prst="rect">
            <a:avLst/>
          </a:prstGeom>
          <a:effectLst>
            <a:outerShdw blurRad="50800" dist="38100" dir="8100000" algn="tr" rotWithShape="0">
              <a:prstClr val="black">
                <a:alpha val="40000"/>
              </a:prstClr>
            </a:outerShdw>
          </a:effectLst>
        </p:spPr>
      </p:pic>
      <p:pic>
        <p:nvPicPr>
          <p:cNvPr id="56" name="Imagen 55" descr="Forma, Círculo&#10;&#10;El contenido generado por IA puede ser incorrecto.">
            <a:extLst>
              <a:ext uri="{FF2B5EF4-FFF2-40B4-BE49-F238E27FC236}">
                <a16:creationId xmlns:a16="http://schemas.microsoft.com/office/drawing/2014/main" id="{9638933F-DB01-D099-BC2B-22484D6AC56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16464" y="5862240"/>
            <a:ext cx="248304" cy="240890"/>
          </a:xfrm>
          <a:prstGeom prst="rect">
            <a:avLst/>
          </a:prstGeom>
          <a:effectLst>
            <a:outerShdw blurRad="50800" dist="38100" dir="8100000" algn="tr" rotWithShape="0">
              <a:prstClr val="black">
                <a:alpha val="40000"/>
              </a:prstClr>
            </a:outerShdw>
          </a:effectLst>
        </p:spPr>
      </p:pic>
      <p:pic>
        <p:nvPicPr>
          <p:cNvPr id="61" name="Imagen 60" descr="Forma, Círculo&#10;&#10;El contenido generado por IA puede ser incorrecto.">
            <a:extLst>
              <a:ext uri="{FF2B5EF4-FFF2-40B4-BE49-F238E27FC236}">
                <a16:creationId xmlns:a16="http://schemas.microsoft.com/office/drawing/2014/main" id="{606F5363-661C-959E-6A7C-61020ED5574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516464" y="5487022"/>
            <a:ext cx="248304" cy="240890"/>
          </a:xfrm>
          <a:prstGeom prst="rect">
            <a:avLst/>
          </a:prstGeom>
          <a:effectLst>
            <a:outerShdw blurRad="50800" dist="38100" dir="8100000" algn="tr" rotWithShape="0">
              <a:prstClr val="black">
                <a:alpha val="40000"/>
              </a:prstClr>
            </a:outerShdw>
          </a:effectLst>
        </p:spPr>
      </p:pic>
      <p:pic>
        <p:nvPicPr>
          <p:cNvPr id="64" name="Imagen 63" descr="Logotipo&#10;&#10;El contenido generado por IA puede ser incorrecto.">
            <a:extLst>
              <a:ext uri="{FF2B5EF4-FFF2-40B4-BE49-F238E27FC236}">
                <a16:creationId xmlns:a16="http://schemas.microsoft.com/office/drawing/2014/main" id="{8DE309A0-5920-6456-2BEA-34076BF9E7FF}"/>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6713377" y="6344949"/>
            <a:ext cx="570681" cy="375250"/>
          </a:xfrm>
          <a:prstGeom prst="rect">
            <a:avLst/>
          </a:prstGeom>
        </p:spPr>
      </p:pic>
      <p:pic>
        <p:nvPicPr>
          <p:cNvPr id="68" name="Imagen 67" descr="Icono&#10;&#10;El contenido generado por IA puede ser incorrecto.">
            <a:extLst>
              <a:ext uri="{FF2B5EF4-FFF2-40B4-BE49-F238E27FC236}">
                <a16:creationId xmlns:a16="http://schemas.microsoft.com/office/drawing/2014/main" id="{06916564-6DB7-1FCC-C58E-486466A2E8B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713377" y="5053838"/>
            <a:ext cx="570681" cy="375250"/>
          </a:xfrm>
          <a:prstGeom prst="rect">
            <a:avLst/>
          </a:prstGeom>
        </p:spPr>
      </p:pic>
      <p:pic>
        <p:nvPicPr>
          <p:cNvPr id="71" name="Imagen 70" descr="Icono&#10;&#10;El contenido generado por IA puede ser incorrecto.">
            <a:extLst>
              <a:ext uri="{FF2B5EF4-FFF2-40B4-BE49-F238E27FC236}">
                <a16:creationId xmlns:a16="http://schemas.microsoft.com/office/drawing/2014/main" id="{F825EE70-A3C3-BC30-B36D-AA4D1A5433D6}"/>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13377" y="3757104"/>
            <a:ext cx="570681" cy="375250"/>
          </a:xfrm>
          <a:prstGeom prst="rect">
            <a:avLst/>
          </a:prstGeom>
        </p:spPr>
      </p:pic>
      <p:sp>
        <p:nvSpPr>
          <p:cNvPr id="5" name="CuadroTexto 4">
            <a:extLst>
              <a:ext uri="{FF2B5EF4-FFF2-40B4-BE49-F238E27FC236}">
                <a16:creationId xmlns:a16="http://schemas.microsoft.com/office/drawing/2014/main" id="{80005F48-1AD9-BA37-6821-77FF72B81841}"/>
              </a:ext>
            </a:extLst>
          </p:cNvPr>
          <p:cNvSpPr txBox="1"/>
          <p:nvPr/>
        </p:nvSpPr>
        <p:spPr>
          <a:xfrm>
            <a:off x="282678" y="2525605"/>
            <a:ext cx="5931311"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Pentru om, imposibil. Pentru Dumnezeu, ușor: „Sfințiți-vă și treceți Iordanul.”</a:t>
            </a:r>
          </a:p>
        </p:txBody>
      </p:sp>
      <p:sp>
        <p:nvSpPr>
          <p:cNvPr id="8" name="CuadroTexto 7">
            <a:extLst>
              <a:ext uri="{FF2B5EF4-FFF2-40B4-BE49-F238E27FC236}">
                <a16:creationId xmlns:a16="http://schemas.microsoft.com/office/drawing/2014/main" id="{AFE93F18-61F8-8AE1-E412-ED22C8FF508C}"/>
              </a:ext>
            </a:extLst>
          </p:cNvPr>
          <p:cNvSpPr txBox="1"/>
          <p:nvPr/>
        </p:nvSpPr>
        <p:spPr>
          <a:xfrm>
            <a:off x="239017" y="1833108"/>
            <a:ext cx="5974972" cy="70788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Cum poate un sat întreg să-l traverseze, cărând bătrâni, femei însărcinate, copii și animale?</a:t>
            </a:r>
          </a:p>
        </p:txBody>
      </p:sp>
    </p:spTree>
    <p:extLst>
      <p:ext uri="{BB962C8B-B14F-4D97-AF65-F5344CB8AC3E}">
        <p14:creationId xmlns:p14="http://schemas.microsoft.com/office/powerpoint/2010/main" val="180263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up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Righ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750" fill="hold"/>
                                        <p:tgtEl>
                                          <p:spTgt spid="71"/>
                                        </p:tgtEl>
                                        <p:attrNameLst>
                                          <p:attrName>ppt_w</p:attrName>
                                        </p:attrNameLst>
                                      </p:cBhvr>
                                      <p:tavLst>
                                        <p:tav tm="0">
                                          <p:val>
                                            <p:fltVal val="0"/>
                                          </p:val>
                                        </p:tav>
                                        <p:tav tm="100000">
                                          <p:val>
                                            <p:strVal val="#ppt_w"/>
                                          </p:val>
                                        </p:tav>
                                      </p:tavLst>
                                    </p:anim>
                                    <p:anim calcmode="lin" valueType="num">
                                      <p:cBhvr>
                                        <p:cTn id="31" dur="750" fill="hold"/>
                                        <p:tgtEl>
                                          <p:spTgt spid="71"/>
                                        </p:tgtEl>
                                        <p:attrNameLst>
                                          <p:attrName>ppt_h</p:attrName>
                                        </p:attrNameLst>
                                      </p:cBhvr>
                                      <p:tavLst>
                                        <p:tav tm="0">
                                          <p:val>
                                            <p:fltVal val="0"/>
                                          </p:val>
                                        </p:tav>
                                        <p:tav tm="100000">
                                          <p:val>
                                            <p:strVal val="#ppt_h"/>
                                          </p:val>
                                        </p:tav>
                                      </p:tavLst>
                                    </p:anim>
                                    <p:anim calcmode="lin" valueType="num">
                                      <p:cBhvr>
                                        <p:cTn id="32" dur="750" fill="hold"/>
                                        <p:tgtEl>
                                          <p:spTgt spid="71"/>
                                        </p:tgtEl>
                                        <p:attrNameLst>
                                          <p:attrName>style.rotation</p:attrName>
                                        </p:attrNameLst>
                                      </p:cBhvr>
                                      <p:tavLst>
                                        <p:tav tm="0">
                                          <p:val>
                                            <p:fltVal val="90"/>
                                          </p:val>
                                        </p:tav>
                                        <p:tav tm="100000">
                                          <p:val>
                                            <p:fltVal val="0"/>
                                          </p:val>
                                        </p:tav>
                                      </p:tavLst>
                                    </p:anim>
                                    <p:animEffect transition="in" filter="fade">
                                      <p:cBhvr>
                                        <p:cTn id="33" dur="750"/>
                                        <p:tgtEl>
                                          <p:spTgt spid="71"/>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500"/>
                                        <p:tgtEl>
                                          <p:spTgt spid="2">
                                            <p:txEl>
                                              <p:pRg st="0" end="0"/>
                                            </p:txEl>
                                          </p:spTgt>
                                        </p:tgtEl>
                                      </p:cBhvr>
                                    </p:animEffect>
                                  </p:childTnLst>
                                </p:cTn>
                              </p:par>
                            </p:childTnLst>
                          </p:cTn>
                        </p:par>
                        <p:par>
                          <p:cTn id="38" fill="hold">
                            <p:stCondLst>
                              <p:cond delay="1250"/>
                            </p:stCondLst>
                            <p:childTnLst>
                              <p:par>
                                <p:cTn id="39" presetID="23" presetClass="entr" presetSubtype="288" fill="hold"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strVal val="4/3*#ppt_w"/>
                                          </p:val>
                                        </p:tav>
                                        <p:tav tm="100000">
                                          <p:val>
                                            <p:strVal val="#ppt_w"/>
                                          </p:val>
                                        </p:tav>
                                      </p:tavLst>
                                    </p:anim>
                                    <p:anim calcmode="lin" valueType="num">
                                      <p:cBhvr>
                                        <p:cTn id="42" dur="500" fill="hold"/>
                                        <p:tgtEl>
                                          <p:spTgt spid="48"/>
                                        </p:tgtEl>
                                        <p:attrNameLst>
                                          <p:attrName>ppt_h</p:attrName>
                                        </p:attrNameLst>
                                      </p:cBhvr>
                                      <p:tavLst>
                                        <p:tav tm="0">
                                          <p:val>
                                            <p:strVal val="4/3*#ppt_h"/>
                                          </p:val>
                                        </p:tav>
                                        <p:tav tm="100000">
                                          <p:val>
                                            <p:strVal val="#ppt_h"/>
                                          </p:val>
                                        </p:tav>
                                      </p:tavLst>
                                    </p:anim>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250"/>
                            </p:stCondLst>
                            <p:childTnLst>
                              <p:par>
                                <p:cTn id="48" presetID="23" presetClass="entr" presetSubtype="288" fill="hold"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strVal val="4/3*#ppt_w"/>
                                          </p:val>
                                        </p:tav>
                                        <p:tav tm="100000">
                                          <p:val>
                                            <p:strVal val="#ppt_w"/>
                                          </p:val>
                                        </p:tav>
                                      </p:tavLst>
                                    </p:anim>
                                    <p:anim calcmode="lin" valueType="num">
                                      <p:cBhvr>
                                        <p:cTn id="51" dur="500" fill="hold"/>
                                        <p:tgtEl>
                                          <p:spTgt spid="50"/>
                                        </p:tgtEl>
                                        <p:attrNameLst>
                                          <p:attrName>ppt_h</p:attrName>
                                        </p:attrNameLst>
                                      </p:cBhvr>
                                      <p:tavLst>
                                        <p:tav tm="0">
                                          <p:val>
                                            <p:strVal val="4/3*#ppt_h"/>
                                          </p:val>
                                        </p:tav>
                                        <p:tav tm="100000">
                                          <p:val>
                                            <p:strVal val="#ppt_h"/>
                                          </p:val>
                                        </p:tav>
                                      </p:tavLst>
                                    </p:anim>
                                  </p:childTnLst>
                                </p:cTn>
                              </p:par>
                            </p:childTnLst>
                          </p:cTn>
                        </p:par>
                        <p:par>
                          <p:cTn id="52" fill="hold">
                            <p:stCondLst>
                              <p:cond delay="275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750" fill="hold"/>
                                        <p:tgtEl>
                                          <p:spTgt spid="68"/>
                                        </p:tgtEl>
                                        <p:attrNameLst>
                                          <p:attrName>ppt_w</p:attrName>
                                        </p:attrNameLst>
                                      </p:cBhvr>
                                      <p:tavLst>
                                        <p:tav tm="0">
                                          <p:val>
                                            <p:fltVal val="0"/>
                                          </p:val>
                                        </p:tav>
                                        <p:tav tm="100000">
                                          <p:val>
                                            <p:strVal val="#ppt_w"/>
                                          </p:val>
                                        </p:tav>
                                      </p:tavLst>
                                    </p:anim>
                                    <p:anim calcmode="lin" valueType="num">
                                      <p:cBhvr>
                                        <p:cTn id="61" dur="750" fill="hold"/>
                                        <p:tgtEl>
                                          <p:spTgt spid="68"/>
                                        </p:tgtEl>
                                        <p:attrNameLst>
                                          <p:attrName>ppt_h</p:attrName>
                                        </p:attrNameLst>
                                      </p:cBhvr>
                                      <p:tavLst>
                                        <p:tav tm="0">
                                          <p:val>
                                            <p:fltVal val="0"/>
                                          </p:val>
                                        </p:tav>
                                        <p:tav tm="100000">
                                          <p:val>
                                            <p:strVal val="#ppt_h"/>
                                          </p:val>
                                        </p:tav>
                                      </p:tavLst>
                                    </p:anim>
                                    <p:anim calcmode="lin" valueType="num">
                                      <p:cBhvr>
                                        <p:cTn id="62" dur="750" fill="hold"/>
                                        <p:tgtEl>
                                          <p:spTgt spid="68"/>
                                        </p:tgtEl>
                                        <p:attrNameLst>
                                          <p:attrName>style.rotation</p:attrName>
                                        </p:attrNameLst>
                                      </p:cBhvr>
                                      <p:tavLst>
                                        <p:tav tm="0">
                                          <p:val>
                                            <p:fltVal val="90"/>
                                          </p:val>
                                        </p:tav>
                                        <p:tav tm="100000">
                                          <p:val>
                                            <p:fltVal val="0"/>
                                          </p:val>
                                        </p:tav>
                                      </p:tavLst>
                                    </p:anim>
                                    <p:animEffect transition="in" filter="fade">
                                      <p:cBhvr>
                                        <p:cTn id="63" dur="750"/>
                                        <p:tgtEl>
                                          <p:spTgt spid="68"/>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250"/>
                            </p:stCondLst>
                            <p:childTnLst>
                              <p:par>
                                <p:cTn id="69" presetID="23" presetClass="entr" presetSubtype="288"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500" fill="hold"/>
                                        <p:tgtEl>
                                          <p:spTgt spid="61"/>
                                        </p:tgtEl>
                                        <p:attrNameLst>
                                          <p:attrName>ppt_w</p:attrName>
                                        </p:attrNameLst>
                                      </p:cBhvr>
                                      <p:tavLst>
                                        <p:tav tm="0">
                                          <p:val>
                                            <p:strVal val="4/3*#ppt_w"/>
                                          </p:val>
                                        </p:tav>
                                        <p:tav tm="100000">
                                          <p:val>
                                            <p:strVal val="#ppt_w"/>
                                          </p:val>
                                        </p:tav>
                                      </p:tavLst>
                                    </p:anim>
                                    <p:anim calcmode="lin" valueType="num">
                                      <p:cBhvr>
                                        <p:cTn id="72" dur="500" fill="hold"/>
                                        <p:tgtEl>
                                          <p:spTgt spid="61"/>
                                        </p:tgtEl>
                                        <p:attrNameLst>
                                          <p:attrName>ppt_h</p:attrName>
                                        </p:attrNameLst>
                                      </p:cBhvr>
                                      <p:tavLst>
                                        <p:tav tm="0">
                                          <p:val>
                                            <p:strVal val="4/3*#ppt_h"/>
                                          </p:val>
                                        </p:tav>
                                        <p:tav tm="100000">
                                          <p:val>
                                            <p:strVal val="#ppt_h"/>
                                          </p:val>
                                        </p:tav>
                                      </p:tavLst>
                                    </p:anim>
                                  </p:childTnLst>
                                </p:cTn>
                              </p:par>
                            </p:childTnLst>
                          </p:cTn>
                        </p:par>
                        <p:par>
                          <p:cTn id="73" fill="hold">
                            <p:stCondLst>
                              <p:cond delay="175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250"/>
                            </p:stCondLst>
                            <p:childTnLst>
                              <p:par>
                                <p:cTn id="78" presetID="23" presetClass="entr" presetSubtype="288" fill="hold" nodeType="after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strVal val="4/3*#ppt_w"/>
                                          </p:val>
                                        </p:tav>
                                        <p:tav tm="100000">
                                          <p:val>
                                            <p:strVal val="#ppt_w"/>
                                          </p:val>
                                        </p:tav>
                                      </p:tavLst>
                                    </p:anim>
                                    <p:anim calcmode="lin" valueType="num">
                                      <p:cBhvr>
                                        <p:cTn id="81" dur="500" fill="hold"/>
                                        <p:tgtEl>
                                          <p:spTgt spid="56"/>
                                        </p:tgtEl>
                                        <p:attrNameLst>
                                          <p:attrName>ppt_h</p:attrName>
                                        </p:attrNameLst>
                                      </p:cBhvr>
                                      <p:tavLst>
                                        <p:tav tm="0">
                                          <p:val>
                                            <p:strVal val="4/3*#ppt_h"/>
                                          </p:val>
                                        </p:tav>
                                        <p:tav tm="100000">
                                          <p:val>
                                            <p:strVal val="#ppt_h"/>
                                          </p:val>
                                        </p:tav>
                                      </p:tavLst>
                                    </p:anim>
                                  </p:childTnLst>
                                </p:cTn>
                              </p:par>
                            </p:childTnLst>
                          </p:cTn>
                        </p:par>
                        <p:par>
                          <p:cTn id="82" fill="hold">
                            <p:stCondLst>
                              <p:cond delay="275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 calcmode="lin" valueType="num">
                                      <p:cBhvr>
                                        <p:cTn id="90" dur="750" fill="hold"/>
                                        <p:tgtEl>
                                          <p:spTgt spid="64"/>
                                        </p:tgtEl>
                                        <p:attrNameLst>
                                          <p:attrName>ppt_w</p:attrName>
                                        </p:attrNameLst>
                                      </p:cBhvr>
                                      <p:tavLst>
                                        <p:tav tm="0">
                                          <p:val>
                                            <p:fltVal val="0"/>
                                          </p:val>
                                        </p:tav>
                                        <p:tav tm="100000">
                                          <p:val>
                                            <p:strVal val="#ppt_w"/>
                                          </p:val>
                                        </p:tav>
                                      </p:tavLst>
                                    </p:anim>
                                    <p:anim calcmode="lin" valueType="num">
                                      <p:cBhvr>
                                        <p:cTn id="91" dur="750" fill="hold"/>
                                        <p:tgtEl>
                                          <p:spTgt spid="64"/>
                                        </p:tgtEl>
                                        <p:attrNameLst>
                                          <p:attrName>ppt_h</p:attrName>
                                        </p:attrNameLst>
                                      </p:cBhvr>
                                      <p:tavLst>
                                        <p:tav tm="0">
                                          <p:val>
                                            <p:fltVal val="0"/>
                                          </p:val>
                                        </p:tav>
                                        <p:tav tm="100000">
                                          <p:val>
                                            <p:strVal val="#ppt_h"/>
                                          </p:val>
                                        </p:tav>
                                      </p:tavLst>
                                    </p:anim>
                                    <p:anim calcmode="lin" valueType="num">
                                      <p:cBhvr>
                                        <p:cTn id="92" dur="750" fill="hold"/>
                                        <p:tgtEl>
                                          <p:spTgt spid="64"/>
                                        </p:tgtEl>
                                        <p:attrNameLst>
                                          <p:attrName>style.rotation</p:attrName>
                                        </p:attrNameLst>
                                      </p:cBhvr>
                                      <p:tavLst>
                                        <p:tav tm="0">
                                          <p:val>
                                            <p:fltVal val="90"/>
                                          </p:val>
                                        </p:tav>
                                        <p:tav tm="100000">
                                          <p:val>
                                            <p:fltVal val="0"/>
                                          </p:val>
                                        </p:tav>
                                      </p:tavLst>
                                    </p:anim>
                                    <p:animEffect transition="in" filter="fade">
                                      <p:cBhvr>
                                        <p:cTn id="93" dur="750"/>
                                        <p:tgtEl>
                                          <p:spTgt spid="64"/>
                                        </p:tgtEl>
                                      </p:cBhvr>
                                    </p:animEffect>
                                  </p:childTnLst>
                                </p:cTn>
                              </p:par>
                            </p:childTnLst>
                          </p:cTn>
                        </p:par>
                        <p:par>
                          <p:cTn id="94" fill="hold">
                            <p:stCondLst>
                              <p:cond delay="750"/>
                            </p:stCondLst>
                            <p:childTnLst>
                              <p:par>
                                <p:cTn id="95" presetID="22" presetClass="entr" presetSubtype="8" fill="hold" grpId="0" nodeType="afterEffect">
                                  <p:stCondLst>
                                    <p:cond delay="0"/>
                                  </p:stCondLst>
                                  <p:childTnLst>
                                    <p:set>
                                      <p:cBhvr>
                                        <p:cTn id="96" dur="1" fill="hold">
                                          <p:stCondLst>
                                            <p:cond delay="0"/>
                                          </p:stCondLst>
                                        </p:cTn>
                                        <p:tgtEl>
                                          <p:spTgt spid="2">
                                            <p:txEl>
                                              <p:pRg st="6" end="6"/>
                                            </p:txEl>
                                          </p:spTgt>
                                        </p:tgtEl>
                                        <p:attrNameLst>
                                          <p:attrName>style.visibility</p:attrName>
                                        </p:attrNameLst>
                                      </p:cBhvr>
                                      <p:to>
                                        <p:strVal val="visible"/>
                                      </p:to>
                                    </p:set>
                                    <p:animEffect transition="in" filter="wipe(left)">
                                      <p:cBhvr>
                                        <p:cTn id="9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CDEBDB06-5277-79FD-6295-1FC388DF74F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199687" y="92889"/>
            <a:ext cx="4946340" cy="6672220"/>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F906D153-292F-B9C5-527D-2B68174019DD}"/>
              </a:ext>
            </a:extLst>
          </p:cNvPr>
          <p:cNvSpPr txBox="1"/>
          <p:nvPr/>
        </p:nvSpPr>
        <p:spPr>
          <a:xfrm>
            <a:off x="5146026" y="2767280"/>
            <a:ext cx="7045973" cy="1569660"/>
          </a:xfrm>
          <a:prstGeom prst="rect">
            <a:avLst/>
          </a:prstGeom>
          <a:noFill/>
        </p:spPr>
        <p:txBody>
          <a:bodyPr wrap="square">
            <a:spAutoFit/>
            <a:scene3d>
              <a:camera prst="orthographicFront"/>
              <a:lightRig rig="threePt" dir="t"/>
            </a:scene3d>
            <a:sp3d extrusionH="57150">
              <a:bevelT w="38100" h="38100"/>
            </a:sp3d>
          </a:bodyPr>
          <a:lstStyle/>
          <a:p>
            <a:pPr algn="ctr"/>
            <a:r>
              <a:rPr lang="es-ES" sz="48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rPr>
              <a:t>TRECEREA IORDANULUI (Iosua 3)</a:t>
            </a:r>
            <a:endParaRPr lang="es-ES" sz="4000" b="1" dirty="0">
              <a:ln w="0"/>
              <a:gradFill>
                <a:gsLst>
                  <a:gs pos="0">
                    <a:srgbClr val="99791F"/>
                  </a:gs>
                  <a:gs pos="50000">
                    <a:srgbClr val="DAB549"/>
                  </a:gs>
                  <a:gs pos="100000">
                    <a:srgbClr val="E8D190"/>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73901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B5E391-A444-0495-3324-88D026EA3712}"/>
              </a:ext>
            </a:extLst>
          </p:cNvPr>
          <p:cNvSpPr txBox="1"/>
          <p:nvPr/>
        </p:nvSpPr>
        <p:spPr>
          <a:xfrm>
            <a:off x="0" y="0"/>
            <a:ext cx="12191999" cy="769441"/>
          </a:xfrm>
          <a:prstGeom prst="rect">
            <a:avLst/>
          </a:prstGeom>
          <a:noFill/>
        </p:spPr>
        <p:txBody>
          <a:bodyPr wrap="square">
            <a:spAutoFit/>
          </a:bodyPr>
          <a:lstStyle/>
          <a:p>
            <a:pPr algn="ctr"/>
            <a:r>
              <a:rPr lang="ro-RO"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NEVOIA DE SFINȚENIE</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CDB887B5-B6AF-121C-9C2A-3B8B66646878}"/>
              </a:ext>
            </a:extLst>
          </p:cNvPr>
          <p:cNvSpPr txBox="1"/>
          <p:nvPr/>
        </p:nvSpPr>
        <p:spPr>
          <a:xfrm>
            <a:off x="0" y="662672"/>
            <a:ext cx="12191999" cy="369332"/>
          </a:xfrm>
          <a:prstGeom prst="rect">
            <a:avLst/>
          </a:prstGeom>
          <a:noFill/>
        </p:spPr>
        <p:txBody>
          <a:bodyPr wrap="square">
            <a:spAutoFit/>
          </a:bodyPr>
          <a:lstStyle/>
          <a:p>
            <a:pPr algn="ctr"/>
            <a:r>
              <a:rPr lang="es-ES" b="1" dirty="0">
                <a:solidFill>
                  <a:srgbClr val="E8D190"/>
                </a:solidFill>
                <a:effectLst>
                  <a:outerShdw blurRad="38100" dist="38100" dir="2700000" algn="tl">
                    <a:srgbClr val="000000">
                      <a:alpha val="43137"/>
                    </a:srgbClr>
                  </a:outerShdw>
                </a:effectLst>
                <a:latin typeface="Comic Sans MS" panose="030F0702030302020204" pitchFamily="66" charset="0"/>
              </a:rPr>
              <a:t>“Iosua a zis poporului: „Sfințiți-vă, căci mâine Domnul va face lucruri minunate în mijlocul vostru.”</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rgbClr val="E8D190"/>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rgbClr val="E8D190"/>
                </a:solidFill>
                <a:effectLst>
                  <a:outerShdw blurRad="38100" dist="38100" dir="2700000" algn="tl">
                    <a:srgbClr val="000000">
                      <a:alpha val="43137"/>
                    </a:srgbClr>
                  </a:outerShdw>
                </a:effectLst>
                <a:latin typeface="Comic Sans MS" panose="030F0702030302020204" pitchFamily="66" charset="0"/>
              </a:rPr>
              <a:t> 3:5)</a:t>
            </a:r>
          </a:p>
        </p:txBody>
      </p:sp>
      <p:sp>
        <p:nvSpPr>
          <p:cNvPr id="6" name="CuadroTexto 5">
            <a:extLst>
              <a:ext uri="{FF2B5EF4-FFF2-40B4-BE49-F238E27FC236}">
                <a16:creationId xmlns:a16="http://schemas.microsoft.com/office/drawing/2014/main" id="{3C72C639-E722-B310-3CFF-8D92AD4C28E5}"/>
              </a:ext>
            </a:extLst>
          </p:cNvPr>
          <p:cNvSpPr txBox="1"/>
          <p:nvPr/>
        </p:nvSpPr>
        <p:spPr>
          <a:xfrm>
            <a:off x="390525" y="1219200"/>
            <a:ext cx="7096124" cy="1015663"/>
          </a:xfrm>
          <a:prstGeom prst="rect">
            <a:avLst/>
          </a:prstGeom>
          <a:noFill/>
        </p:spPr>
        <p:txBody>
          <a:bodyPr wrap="square" rtlCol="0">
            <a:spAutoFit/>
          </a:bodyPr>
          <a:lstStyle/>
          <a:p>
            <a:pPr>
              <a:spcBef>
                <a:spcPts val="600"/>
              </a:spcBef>
            </a:pPr>
            <a:r>
              <a:rPr lang="es-ES" sz="2000" b="1" dirty="0"/>
              <a:t>Timp de 40 de ani, norul semnalase momentul ridicării taberei și pornirii, iar </a:t>
            </a:r>
            <a:r>
              <a:rPr lang="ro-RO" sz="2000" b="1" dirty="0"/>
              <a:t>chivotul</a:t>
            </a:r>
            <a:r>
              <a:rPr lang="es-ES" sz="2000" b="1" dirty="0"/>
              <a:t> l-a călăuzit pe Israel către noua sa destinație (Numeri 9:17; 10:33).</a:t>
            </a:r>
          </a:p>
        </p:txBody>
      </p:sp>
      <p:graphicFrame>
        <p:nvGraphicFramePr>
          <p:cNvPr id="7" name="Diagrama 6">
            <a:extLst>
              <a:ext uri="{FF2B5EF4-FFF2-40B4-BE49-F238E27FC236}">
                <a16:creationId xmlns:a16="http://schemas.microsoft.com/office/drawing/2014/main" id="{17A5C5C4-24A4-EBE3-9619-5757E30C8CF1}"/>
              </a:ext>
            </a:extLst>
          </p:cNvPr>
          <p:cNvGraphicFramePr/>
          <p:nvPr>
            <p:extLst>
              <p:ext uri="{D42A27DB-BD31-4B8C-83A1-F6EECF244321}">
                <p14:modId xmlns:p14="http://schemas.microsoft.com/office/powerpoint/2010/main" val="3033021773"/>
              </p:ext>
            </p:extLst>
          </p:nvPr>
        </p:nvGraphicFramePr>
        <p:xfrm>
          <a:off x="7486650" y="1371600"/>
          <a:ext cx="4591050" cy="5229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AA39B965-0B32-6D03-2522-ADAA1DCFFE21}"/>
              </a:ext>
            </a:extLst>
          </p:cNvPr>
          <p:cNvSpPr txBox="1"/>
          <p:nvPr/>
        </p:nvSpPr>
        <p:spPr>
          <a:xfrm>
            <a:off x="3162300" y="2311063"/>
            <a:ext cx="4143068" cy="1938992"/>
          </a:xfrm>
          <a:prstGeom prst="rect">
            <a:avLst/>
          </a:prstGeom>
          <a:noFill/>
        </p:spPr>
        <p:txBody>
          <a:bodyPr wrap="square">
            <a:spAutoFit/>
          </a:bodyPr>
          <a:lstStyle/>
          <a:p>
            <a:pPr>
              <a:spcBef>
                <a:spcPts val="600"/>
              </a:spcBef>
            </a:pPr>
            <a:r>
              <a:rPr lang="es-ES" sz="2000" b="1" dirty="0"/>
              <a:t>Sosise momentul să plece. Au ridicat tabăra la Sitim și au tăbărât timp de trei zile peste Iordan. Apoi au primit ordinul să urmeze </a:t>
            </a:r>
            <a:r>
              <a:rPr lang="ro-RO" sz="2000" b="1" dirty="0"/>
              <a:t>chivotul</a:t>
            </a:r>
            <a:r>
              <a:rPr lang="es-ES" sz="2000" b="1" dirty="0"/>
              <a:t> în Țara Promisă (Iosua 3:1-3).</a:t>
            </a:r>
          </a:p>
        </p:txBody>
      </p:sp>
      <p:pic>
        <p:nvPicPr>
          <p:cNvPr id="9" name="Imagen 8" descr="Imagen que contiene exterior, persona, oveja, grupo&#10;&#10;El contenido generado por IA puede ser incorrecto.">
            <a:extLst>
              <a:ext uri="{FF2B5EF4-FFF2-40B4-BE49-F238E27FC236}">
                <a16:creationId xmlns:a16="http://schemas.microsoft.com/office/drawing/2014/main" id="{DA39D169-22AC-D394-5D8B-7CFB83A1D695}"/>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28600" y="2311064"/>
            <a:ext cx="2865638" cy="2727662"/>
          </a:xfrm>
          <a:prstGeom prst="rect">
            <a:avLst/>
          </a:prstGeom>
          <a:ln w="5715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1" name="Imagen 10" descr="Un dibujo de un árbol&#10;&#10;El contenido generado por IA puede ser incorrecto.">
            <a:extLst>
              <a:ext uri="{FF2B5EF4-FFF2-40B4-BE49-F238E27FC236}">
                <a16:creationId xmlns:a16="http://schemas.microsoft.com/office/drawing/2014/main" id="{F71B6FC3-4832-18AD-5810-EF4E0B97C4E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228600" y="5229224"/>
            <a:ext cx="2865638" cy="1503807"/>
          </a:xfrm>
          <a:prstGeom prst="rect">
            <a:avLst/>
          </a:prstGeom>
          <a:solidFill>
            <a:srgbClr val="FFFFFF">
              <a:shade val="85000"/>
            </a:srgbClr>
          </a:solidFill>
          <a:ln w="88900" cap="sq">
            <a:solidFill>
              <a:schemeClr val="accent6">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2A665CEB-9462-F28C-EBFF-D37BE9405F4B}"/>
              </a:ext>
            </a:extLst>
          </p:cNvPr>
          <p:cNvSpPr txBox="1"/>
          <p:nvPr/>
        </p:nvSpPr>
        <p:spPr>
          <a:xfrm>
            <a:off x="3162298" y="4250055"/>
            <a:ext cx="4324351" cy="2554545"/>
          </a:xfrm>
          <a:prstGeom prst="rect">
            <a:avLst/>
          </a:prstGeom>
          <a:noFill/>
        </p:spPr>
        <p:txBody>
          <a:bodyPr wrap="square">
            <a:spAutoFit/>
          </a:bodyPr>
          <a:lstStyle/>
          <a:p>
            <a:pPr>
              <a:spcBef>
                <a:spcPts val="600"/>
              </a:spcBef>
            </a:pPr>
            <a:r>
              <a:rPr lang="es-ES" sz="2000" b="1" dirty="0"/>
              <a:t>Dar exista o condiție prealabilă: trebuiau să fie sfințiți (Iosua 3:5). Această consacrare implica purificare ceremonială (spălarea hainelor și a corpului), renunțarea la păcat și o atitudine receptivă față de ascultarea de poruncile lui Dumnezeu.</a:t>
            </a:r>
          </a:p>
        </p:txBody>
      </p:sp>
    </p:spTree>
    <p:extLst>
      <p:ext uri="{BB962C8B-B14F-4D97-AF65-F5344CB8AC3E}">
        <p14:creationId xmlns:p14="http://schemas.microsoft.com/office/powerpoint/2010/main" val="18520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900" decel="100000" fill="hold"/>
                                        <p:tgtEl>
                                          <p:spTgt spid="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graphicEl>
                                              <a:dgm id="{3B700EE6-F90D-44FA-9DA9-155E3DDF52C8}"/>
                                            </p:graphicEl>
                                          </p:spTgt>
                                        </p:tgtEl>
                                        <p:attrNameLst>
                                          <p:attrName>style.visibility</p:attrName>
                                        </p:attrNameLst>
                                      </p:cBhvr>
                                      <p:to>
                                        <p:strVal val="visible"/>
                                      </p:to>
                                    </p:set>
                                    <p:anim calcmode="lin" valueType="num">
                                      <p:cBhvr>
                                        <p:cTn id="40" dur="500" fill="hold"/>
                                        <p:tgtEl>
                                          <p:spTgt spid="7">
                                            <p:graphicEl>
                                              <a:dgm id="{3B700EE6-F90D-44FA-9DA9-155E3DDF52C8}"/>
                                            </p:graphicEl>
                                          </p:spTgt>
                                        </p:tgtEl>
                                        <p:attrNameLst>
                                          <p:attrName>ppt_w</p:attrName>
                                        </p:attrNameLst>
                                      </p:cBhvr>
                                      <p:tavLst>
                                        <p:tav tm="0">
                                          <p:val>
                                            <p:fltVal val="0"/>
                                          </p:val>
                                        </p:tav>
                                        <p:tav tm="100000">
                                          <p:val>
                                            <p:strVal val="#ppt_w"/>
                                          </p:val>
                                        </p:tav>
                                      </p:tavLst>
                                    </p:anim>
                                    <p:anim calcmode="lin" valueType="num">
                                      <p:cBhvr>
                                        <p:cTn id="41" dur="500" fill="hold"/>
                                        <p:tgtEl>
                                          <p:spTgt spid="7">
                                            <p:graphicEl>
                                              <a:dgm id="{3B700EE6-F90D-44FA-9DA9-155E3DDF52C8}"/>
                                            </p:graphicEl>
                                          </p:spTgt>
                                        </p:tgtEl>
                                        <p:attrNameLst>
                                          <p:attrName>ppt_h</p:attrName>
                                        </p:attrNameLst>
                                      </p:cBhvr>
                                      <p:tavLst>
                                        <p:tav tm="0">
                                          <p:val>
                                            <p:fltVal val="0"/>
                                          </p:val>
                                        </p:tav>
                                        <p:tav tm="100000">
                                          <p:val>
                                            <p:strVal val="#ppt_h"/>
                                          </p:val>
                                        </p:tav>
                                      </p:tavLst>
                                    </p:anim>
                                    <p:animEffect transition="in" filter="fade">
                                      <p:cBhvr>
                                        <p:cTn id="42" dur="500"/>
                                        <p:tgtEl>
                                          <p:spTgt spid="7">
                                            <p:graphicEl>
                                              <a:dgm id="{3B700EE6-F90D-44FA-9DA9-155E3DDF5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graphicEl>
                                              <a:dgm id="{3A3C2CE7-D117-4FDD-AA4D-036C9293A5CD}"/>
                                            </p:graphicEl>
                                          </p:spTgt>
                                        </p:tgtEl>
                                        <p:attrNameLst>
                                          <p:attrName>style.visibility</p:attrName>
                                        </p:attrNameLst>
                                      </p:cBhvr>
                                      <p:to>
                                        <p:strVal val="visible"/>
                                      </p:to>
                                    </p:set>
                                    <p:anim calcmode="lin" valueType="num">
                                      <p:cBhvr>
                                        <p:cTn id="47" dur="500" fill="hold"/>
                                        <p:tgtEl>
                                          <p:spTgt spid="7">
                                            <p:graphicEl>
                                              <a:dgm id="{3A3C2CE7-D117-4FDD-AA4D-036C9293A5CD}"/>
                                            </p:graphicEl>
                                          </p:spTgt>
                                        </p:tgtEl>
                                        <p:attrNameLst>
                                          <p:attrName>ppt_w</p:attrName>
                                        </p:attrNameLst>
                                      </p:cBhvr>
                                      <p:tavLst>
                                        <p:tav tm="0">
                                          <p:val>
                                            <p:fltVal val="0"/>
                                          </p:val>
                                        </p:tav>
                                        <p:tav tm="100000">
                                          <p:val>
                                            <p:strVal val="#ppt_w"/>
                                          </p:val>
                                        </p:tav>
                                      </p:tavLst>
                                    </p:anim>
                                    <p:anim calcmode="lin" valueType="num">
                                      <p:cBhvr>
                                        <p:cTn id="48" dur="500" fill="hold"/>
                                        <p:tgtEl>
                                          <p:spTgt spid="7">
                                            <p:graphicEl>
                                              <a:dgm id="{3A3C2CE7-D117-4FDD-AA4D-036C9293A5CD}"/>
                                            </p:graphicEl>
                                          </p:spTgt>
                                        </p:tgtEl>
                                        <p:attrNameLst>
                                          <p:attrName>ppt_h</p:attrName>
                                        </p:attrNameLst>
                                      </p:cBhvr>
                                      <p:tavLst>
                                        <p:tav tm="0">
                                          <p:val>
                                            <p:fltVal val="0"/>
                                          </p:val>
                                        </p:tav>
                                        <p:tav tm="100000">
                                          <p:val>
                                            <p:strVal val="#ppt_h"/>
                                          </p:val>
                                        </p:tav>
                                      </p:tavLst>
                                    </p:anim>
                                    <p:animEffect transition="in" filter="fade">
                                      <p:cBhvr>
                                        <p:cTn id="49" dur="500"/>
                                        <p:tgtEl>
                                          <p:spTgt spid="7">
                                            <p:graphicEl>
                                              <a:dgm id="{3A3C2CE7-D117-4FDD-AA4D-036C9293A5CD}"/>
                                            </p:graphic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
                                            <p:graphicEl>
                                              <a:dgm id="{5177AED7-6976-4950-8E6D-7D308EBE87D8}"/>
                                            </p:graphicEl>
                                          </p:spTgt>
                                        </p:tgtEl>
                                        <p:attrNameLst>
                                          <p:attrName>style.visibility</p:attrName>
                                        </p:attrNameLst>
                                      </p:cBhvr>
                                      <p:to>
                                        <p:strVal val="visible"/>
                                      </p:to>
                                    </p:set>
                                    <p:anim calcmode="lin" valueType="num">
                                      <p:cBhvr>
                                        <p:cTn id="52" dur="500" fill="hold"/>
                                        <p:tgtEl>
                                          <p:spTgt spid="7">
                                            <p:graphicEl>
                                              <a:dgm id="{5177AED7-6976-4950-8E6D-7D308EBE87D8}"/>
                                            </p:graphicEl>
                                          </p:spTgt>
                                        </p:tgtEl>
                                        <p:attrNameLst>
                                          <p:attrName>ppt_w</p:attrName>
                                        </p:attrNameLst>
                                      </p:cBhvr>
                                      <p:tavLst>
                                        <p:tav tm="0">
                                          <p:val>
                                            <p:fltVal val="0"/>
                                          </p:val>
                                        </p:tav>
                                        <p:tav tm="100000">
                                          <p:val>
                                            <p:strVal val="#ppt_w"/>
                                          </p:val>
                                        </p:tav>
                                      </p:tavLst>
                                    </p:anim>
                                    <p:anim calcmode="lin" valueType="num">
                                      <p:cBhvr>
                                        <p:cTn id="53" dur="500" fill="hold"/>
                                        <p:tgtEl>
                                          <p:spTgt spid="7">
                                            <p:graphicEl>
                                              <a:dgm id="{5177AED7-6976-4950-8E6D-7D308EBE87D8}"/>
                                            </p:graphicEl>
                                          </p:spTgt>
                                        </p:tgtEl>
                                        <p:attrNameLst>
                                          <p:attrName>ppt_h</p:attrName>
                                        </p:attrNameLst>
                                      </p:cBhvr>
                                      <p:tavLst>
                                        <p:tav tm="0">
                                          <p:val>
                                            <p:fltVal val="0"/>
                                          </p:val>
                                        </p:tav>
                                        <p:tav tm="100000">
                                          <p:val>
                                            <p:strVal val="#ppt_h"/>
                                          </p:val>
                                        </p:tav>
                                      </p:tavLst>
                                    </p:anim>
                                    <p:animEffect transition="in" filter="fade">
                                      <p:cBhvr>
                                        <p:cTn id="54" dur="500"/>
                                        <p:tgtEl>
                                          <p:spTgt spid="7">
                                            <p:graphicEl>
                                              <a:dgm id="{5177AED7-6976-4950-8E6D-7D308EBE87D8}"/>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graphicEl>
                                              <a:dgm id="{125E4A80-B916-4674-86F6-0CBEA861CFCA}"/>
                                            </p:graphicEl>
                                          </p:spTgt>
                                        </p:tgtEl>
                                        <p:attrNameLst>
                                          <p:attrName>style.visibility</p:attrName>
                                        </p:attrNameLst>
                                      </p:cBhvr>
                                      <p:to>
                                        <p:strVal val="visible"/>
                                      </p:to>
                                    </p:set>
                                    <p:anim calcmode="lin" valueType="num">
                                      <p:cBhvr>
                                        <p:cTn id="59" dur="500" fill="hold"/>
                                        <p:tgtEl>
                                          <p:spTgt spid="7">
                                            <p:graphicEl>
                                              <a:dgm id="{125E4A80-B916-4674-86F6-0CBEA861CFCA}"/>
                                            </p:graphicEl>
                                          </p:spTgt>
                                        </p:tgtEl>
                                        <p:attrNameLst>
                                          <p:attrName>ppt_w</p:attrName>
                                        </p:attrNameLst>
                                      </p:cBhvr>
                                      <p:tavLst>
                                        <p:tav tm="0">
                                          <p:val>
                                            <p:fltVal val="0"/>
                                          </p:val>
                                        </p:tav>
                                        <p:tav tm="100000">
                                          <p:val>
                                            <p:strVal val="#ppt_w"/>
                                          </p:val>
                                        </p:tav>
                                      </p:tavLst>
                                    </p:anim>
                                    <p:anim calcmode="lin" valueType="num">
                                      <p:cBhvr>
                                        <p:cTn id="60" dur="500" fill="hold"/>
                                        <p:tgtEl>
                                          <p:spTgt spid="7">
                                            <p:graphicEl>
                                              <a:dgm id="{125E4A80-B916-4674-86F6-0CBEA861CFCA}"/>
                                            </p:graphicEl>
                                          </p:spTgt>
                                        </p:tgtEl>
                                        <p:attrNameLst>
                                          <p:attrName>ppt_h</p:attrName>
                                        </p:attrNameLst>
                                      </p:cBhvr>
                                      <p:tavLst>
                                        <p:tav tm="0">
                                          <p:val>
                                            <p:fltVal val="0"/>
                                          </p:val>
                                        </p:tav>
                                        <p:tav tm="100000">
                                          <p:val>
                                            <p:strVal val="#ppt_h"/>
                                          </p:val>
                                        </p:tav>
                                      </p:tavLst>
                                    </p:anim>
                                    <p:animEffect transition="in" filter="fade">
                                      <p:cBhvr>
                                        <p:cTn id="61" dur="500"/>
                                        <p:tgtEl>
                                          <p:spTgt spid="7">
                                            <p:graphicEl>
                                              <a:dgm id="{125E4A80-B916-4674-86F6-0CBEA861CFCA}"/>
                                            </p:graphicEl>
                                          </p:spTgt>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7">
                                            <p:graphicEl>
                                              <a:dgm id="{4D24E318-0B83-45D6-9383-872D859926FE}"/>
                                            </p:graphicEl>
                                          </p:spTgt>
                                        </p:tgtEl>
                                        <p:attrNameLst>
                                          <p:attrName>style.visibility</p:attrName>
                                        </p:attrNameLst>
                                      </p:cBhvr>
                                      <p:to>
                                        <p:strVal val="visible"/>
                                      </p:to>
                                    </p:set>
                                    <p:anim calcmode="lin" valueType="num">
                                      <p:cBhvr>
                                        <p:cTn id="64" dur="500" fill="hold"/>
                                        <p:tgtEl>
                                          <p:spTgt spid="7">
                                            <p:graphicEl>
                                              <a:dgm id="{4D24E318-0B83-45D6-9383-872D859926FE}"/>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4D24E318-0B83-45D6-9383-872D859926FE}"/>
                                            </p:graphicEl>
                                          </p:spTgt>
                                        </p:tgtEl>
                                        <p:attrNameLst>
                                          <p:attrName>ppt_h</p:attrName>
                                        </p:attrNameLst>
                                      </p:cBhvr>
                                      <p:tavLst>
                                        <p:tav tm="0">
                                          <p:val>
                                            <p:fltVal val="0"/>
                                          </p:val>
                                        </p:tav>
                                        <p:tav tm="100000">
                                          <p:val>
                                            <p:strVal val="#ppt_h"/>
                                          </p:val>
                                        </p:tav>
                                      </p:tavLst>
                                    </p:anim>
                                    <p:animEffect transition="in" filter="fade">
                                      <p:cBhvr>
                                        <p:cTn id="66" dur="500"/>
                                        <p:tgtEl>
                                          <p:spTgt spid="7">
                                            <p:graphicEl>
                                              <a:dgm id="{4D24E318-0B83-45D6-9383-872D859926FE}"/>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graphicEl>
                                              <a:dgm id="{0759605B-5584-4948-935D-6D3B7E321BF5}"/>
                                            </p:graphicEl>
                                          </p:spTgt>
                                        </p:tgtEl>
                                        <p:attrNameLst>
                                          <p:attrName>style.visibility</p:attrName>
                                        </p:attrNameLst>
                                      </p:cBhvr>
                                      <p:to>
                                        <p:strVal val="visible"/>
                                      </p:to>
                                    </p:set>
                                    <p:anim calcmode="lin" valueType="num">
                                      <p:cBhvr>
                                        <p:cTn id="71" dur="500" fill="hold"/>
                                        <p:tgtEl>
                                          <p:spTgt spid="7">
                                            <p:graphicEl>
                                              <a:dgm id="{0759605B-5584-4948-935D-6D3B7E321BF5}"/>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0759605B-5584-4948-935D-6D3B7E321BF5}"/>
                                            </p:graphicEl>
                                          </p:spTgt>
                                        </p:tgtEl>
                                        <p:attrNameLst>
                                          <p:attrName>ppt_h</p:attrName>
                                        </p:attrNameLst>
                                      </p:cBhvr>
                                      <p:tavLst>
                                        <p:tav tm="0">
                                          <p:val>
                                            <p:fltVal val="0"/>
                                          </p:val>
                                        </p:tav>
                                        <p:tav tm="100000">
                                          <p:val>
                                            <p:strVal val="#ppt_h"/>
                                          </p:val>
                                        </p:tav>
                                      </p:tavLst>
                                    </p:anim>
                                    <p:animEffect transition="in" filter="fade">
                                      <p:cBhvr>
                                        <p:cTn id="73" dur="500"/>
                                        <p:tgtEl>
                                          <p:spTgt spid="7">
                                            <p:graphicEl>
                                              <a:dgm id="{0759605B-5584-4948-935D-6D3B7E321BF5}"/>
                                            </p:graphicEl>
                                          </p:spTgt>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
                                            <p:graphicEl>
                                              <a:dgm id="{FE0DCAB5-1783-4F64-AF28-E96BEE454A05}"/>
                                            </p:graphicEl>
                                          </p:spTgt>
                                        </p:tgtEl>
                                        <p:attrNameLst>
                                          <p:attrName>style.visibility</p:attrName>
                                        </p:attrNameLst>
                                      </p:cBhvr>
                                      <p:to>
                                        <p:strVal val="visible"/>
                                      </p:to>
                                    </p:set>
                                    <p:anim calcmode="lin" valueType="num">
                                      <p:cBhvr>
                                        <p:cTn id="76" dur="500" fill="hold"/>
                                        <p:tgtEl>
                                          <p:spTgt spid="7">
                                            <p:graphicEl>
                                              <a:dgm id="{FE0DCAB5-1783-4F64-AF28-E96BEE454A05}"/>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FE0DCAB5-1783-4F64-AF28-E96BEE454A05}"/>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FE0DCAB5-1783-4F64-AF28-E96BEE454A0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37" presetClass="entr" presetSubtype="0" fill="hold"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900" decel="100000" fill="hold"/>
                                        <p:tgtEl>
                                          <p:spTgt spid="11"/>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7" presetID="37" presetClass="entr" presetSubtype="0"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1000"/>
                                        <p:tgtEl>
                                          <p:spTgt spid="8"/>
                                        </p:tgtEl>
                                      </p:cBhvr>
                                    </p:animEffect>
                                    <p:anim calcmode="lin" valueType="num">
                                      <p:cBhvr>
                                        <p:cTn id="90" dur="1000" fill="hold"/>
                                        <p:tgtEl>
                                          <p:spTgt spid="8"/>
                                        </p:tgtEl>
                                        <p:attrNameLst>
                                          <p:attrName>ppt_x</p:attrName>
                                        </p:attrNameLst>
                                      </p:cBhvr>
                                      <p:tavLst>
                                        <p:tav tm="0">
                                          <p:val>
                                            <p:strVal val="#ppt_x"/>
                                          </p:val>
                                        </p:tav>
                                        <p:tav tm="100000">
                                          <p:val>
                                            <p:strVal val="#ppt_x"/>
                                          </p:val>
                                        </p:tav>
                                      </p:tavLst>
                                    </p:anim>
                                    <p:anim calcmode="lin" valueType="num">
                                      <p:cBhvr>
                                        <p:cTn id="91" dur="900" decel="100000" fill="hold"/>
                                        <p:tgtEl>
                                          <p:spTgt spid="8"/>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58591A-4319-1438-A224-AEB1B8D12542}"/>
              </a:ext>
            </a:extLst>
          </p:cNvPr>
          <p:cNvSpPr txBox="1"/>
          <p:nvPr/>
        </p:nvSpPr>
        <p:spPr>
          <a:xfrm>
            <a:off x="209549" y="0"/>
            <a:ext cx="11772901" cy="769441"/>
          </a:xfrm>
          <a:prstGeom prst="rect">
            <a:avLst/>
          </a:prstGeom>
          <a:noFill/>
        </p:spPr>
        <p:txBody>
          <a:bodyPr wrap="square">
            <a:spAutoFit/>
          </a:bodyPr>
          <a:lstStyle/>
          <a:p>
            <a:pPr algn="ctr"/>
            <a:r>
              <a:rPr lang="ro-RO" sz="4400" b="1" spc="300" dirty="0">
                <a:ln w="9525" cmpd="sng">
                  <a:solidFill>
                    <a:schemeClr val="accent1"/>
                  </a:solidFill>
                  <a:prstDash val="solid"/>
                </a:ln>
                <a:solidFill>
                  <a:srgbClr val="70AD47">
                    <a:tint val="1000"/>
                  </a:srgbClr>
                </a:solidFill>
                <a:effectLst>
                  <a:glow rad="38100">
                    <a:schemeClr val="accent1">
                      <a:alpha val="40000"/>
                    </a:schemeClr>
                  </a:glow>
                </a:effectLst>
              </a:rPr>
              <a:t>MINUNILE LUI DUMNEZEU</a:t>
            </a:r>
            <a:endParaRPr lang="es-ES" sz="44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36B1BDF9-F71B-88C0-8CC3-C2DD7588CA4E}"/>
              </a:ext>
            </a:extLst>
          </p:cNvPr>
          <p:cNvSpPr txBox="1"/>
          <p:nvPr/>
        </p:nvSpPr>
        <p:spPr>
          <a:xfrm>
            <a:off x="438149" y="618548"/>
            <a:ext cx="11315700" cy="923330"/>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“apele care se coboară din sus s-au oprit și s-au înălțat grămadă, la o foarte mare depărtare de lângă cetatea Adam, care este lângă Țartan; iar cele ce se coborau spre marea câmpiei, care este Marea Sărată, s-au scurs de tot. Poporul a trecut în fața Ierihonului.”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Iosua</a:t>
            </a:r>
            <a:r>
              <a:rPr lang="ro-RO"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3:16)</a:t>
            </a:r>
          </a:p>
        </p:txBody>
      </p:sp>
      <p:sp>
        <p:nvSpPr>
          <p:cNvPr id="6" name="CuadroTexto 5">
            <a:extLst>
              <a:ext uri="{FF2B5EF4-FFF2-40B4-BE49-F238E27FC236}">
                <a16:creationId xmlns:a16="http://schemas.microsoft.com/office/drawing/2014/main" id="{0B32CA84-A8A9-0F80-16A3-84944AD60BB2}"/>
              </a:ext>
            </a:extLst>
          </p:cNvPr>
          <p:cNvSpPr txBox="1"/>
          <p:nvPr/>
        </p:nvSpPr>
        <p:spPr>
          <a:xfrm>
            <a:off x="6438900" y="1576387"/>
            <a:ext cx="5753100" cy="1631216"/>
          </a:xfrm>
          <a:prstGeom prst="rect">
            <a:avLst/>
          </a:prstGeom>
          <a:noFill/>
        </p:spPr>
        <p:txBody>
          <a:bodyPr wrap="square" rtlCol="0">
            <a:spAutoFit/>
          </a:bodyPr>
          <a:lstStyle/>
          <a:p>
            <a:pPr>
              <a:spcBef>
                <a:spcPts val="600"/>
              </a:spcBef>
            </a:pPr>
            <a:r>
              <a:rPr lang="es-ES" sz="2000" b="1" dirty="0"/>
              <a:t>Dumnezeu este „singurul care face minuni” (Psalmul 72:18). De aceea, Îl recunoaștem ca fiind Unicul Dumnezeu (Psalmul 86:10); ne amintim de minunile Lui (Psalmul 77:11); și povestim faptele Lui uimitoare (Psalmul 96:3).</a:t>
            </a:r>
          </a:p>
        </p:txBody>
      </p:sp>
      <p:pic>
        <p:nvPicPr>
          <p:cNvPr id="4" name="Imagen 3" descr="Imagen que contiene tabla, hecho de madera, viejo, grande&#10;&#10;El contenido generado por IA puede ser incorrecto.">
            <a:extLst>
              <a:ext uri="{FF2B5EF4-FFF2-40B4-BE49-F238E27FC236}">
                <a16:creationId xmlns:a16="http://schemas.microsoft.com/office/drawing/2014/main" id="{DDD47B7F-6019-71F0-12B2-C12C62670C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750" y="1702607"/>
            <a:ext cx="6024563" cy="3803006"/>
          </a:xfrm>
          <a:prstGeom prst="rect">
            <a:avLst/>
          </a:prstGeom>
          <a:ln w="88900" cap="sq" cmpd="thickThin">
            <a:solidFill>
              <a:srgbClr val="926D36"/>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005D4EEF-1520-14E4-D6D3-FA034A480F38}"/>
              </a:ext>
            </a:extLst>
          </p:cNvPr>
          <p:cNvSpPr txBox="1"/>
          <p:nvPr/>
        </p:nvSpPr>
        <p:spPr>
          <a:xfrm>
            <a:off x="128587" y="5530007"/>
            <a:ext cx="6719887" cy="1323439"/>
          </a:xfrm>
          <a:prstGeom prst="rect">
            <a:avLst/>
          </a:prstGeom>
          <a:noFill/>
        </p:spPr>
        <p:txBody>
          <a:bodyPr wrap="square">
            <a:spAutoFit/>
          </a:bodyPr>
          <a:lstStyle/>
          <a:p>
            <a:pPr>
              <a:spcBef>
                <a:spcPts val="600"/>
              </a:spcBef>
            </a:pPr>
            <a:r>
              <a:rPr lang="es-ES" sz="2000" b="1" dirty="0"/>
              <a:t>Trecerea Iordanului este una dintre minunile lui Dumnezeu, care indică profetic o altă dintre marile minuni pe care Dumnezeu a promis că le va săvârși în noi: intrarea în Canaanul ceresc (Zaharia 8:6-8).</a:t>
            </a:r>
          </a:p>
        </p:txBody>
      </p:sp>
      <p:pic>
        <p:nvPicPr>
          <p:cNvPr id="10" name="Imagen 9" descr="Un grupo de personas en medio de varios árboles&#10;&#10;El contenido generado por IA puede ser incorrecto.">
            <a:extLst>
              <a:ext uri="{FF2B5EF4-FFF2-40B4-BE49-F238E27FC236}">
                <a16:creationId xmlns:a16="http://schemas.microsoft.com/office/drawing/2014/main" id="{A538EC3F-93EF-B448-A06B-B06D882EE14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6943724" y="4895423"/>
            <a:ext cx="5119689" cy="1858442"/>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B297A29-913F-E0CE-D7A1-D102B22DD393}"/>
              </a:ext>
            </a:extLst>
          </p:cNvPr>
          <p:cNvSpPr txBox="1"/>
          <p:nvPr/>
        </p:nvSpPr>
        <p:spPr>
          <a:xfrm>
            <a:off x="6438900" y="3207603"/>
            <a:ext cx="5753100" cy="1631216"/>
          </a:xfrm>
          <a:prstGeom prst="rect">
            <a:avLst/>
          </a:prstGeom>
          <a:noFill/>
        </p:spPr>
        <p:txBody>
          <a:bodyPr wrap="square">
            <a:spAutoFit/>
          </a:bodyPr>
          <a:lstStyle/>
          <a:p>
            <a:pPr>
              <a:spcBef>
                <a:spcPts val="600"/>
              </a:spcBef>
            </a:pPr>
            <a:r>
              <a:rPr lang="es-ES" sz="2000" b="1" dirty="0"/>
              <a:t>Nimic nu este prea greu sau prea minunat pentru El, care a creat toate lucrurile (Ieremia 32:17; Luca 1:37). Prin urmare, putem avea încredere că El poate face minuni și în viețile noastre (Psalmul 107:8).</a:t>
            </a:r>
          </a:p>
        </p:txBody>
      </p:sp>
    </p:spTree>
    <p:extLst>
      <p:ext uri="{BB962C8B-B14F-4D97-AF65-F5344CB8AC3E}">
        <p14:creationId xmlns:p14="http://schemas.microsoft.com/office/powerpoint/2010/main" val="245137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97A87FA-955C-C6BD-19DA-E2570729E7C7}"/>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E3204D56-6CBE-FF8F-2258-E1939E6BE67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281724" y="1973359"/>
            <a:ext cx="6350805" cy="4795953"/>
          </a:xfrm>
          <a:prstGeom prst="rect">
            <a:avLst/>
          </a:prstGeom>
          <a:effectLst>
            <a:outerShdw blurRad="50800" dist="38100" dir="2700000" algn="tl" rotWithShape="0">
              <a:prstClr val="black">
                <a:alpha val="40000"/>
              </a:prstClr>
            </a:outerShdw>
          </a:effectLst>
        </p:spPr>
      </p:pic>
      <p:pic>
        <p:nvPicPr>
          <p:cNvPr id="7" name="Imagen 6" descr="Dibujo de una persona&#10;&#10;El contenido generado por IA puede ser incorrecto.">
            <a:extLst>
              <a:ext uri="{FF2B5EF4-FFF2-40B4-BE49-F238E27FC236}">
                <a16:creationId xmlns:a16="http://schemas.microsoft.com/office/drawing/2014/main" id="{2C00827E-BC99-8061-2A79-1C9CD6C30B3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4671039" y="639011"/>
            <a:ext cx="949974" cy="2128269"/>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7F67824F-84D0-05EB-DFD3-131616173D33}"/>
              </a:ext>
            </a:extLst>
          </p:cNvPr>
          <p:cNvSpPr txBox="1"/>
          <p:nvPr/>
        </p:nvSpPr>
        <p:spPr>
          <a:xfrm>
            <a:off x="5146026" y="2767280"/>
            <a:ext cx="7045973" cy="1446550"/>
          </a:xfrm>
          <a:prstGeom prst="rect">
            <a:avLst/>
          </a:prstGeom>
          <a:noFill/>
        </p:spPr>
        <p:txBody>
          <a:bodyPr wrap="square">
            <a:spAutoFit/>
            <a:scene3d>
              <a:camera prst="orthographicFront"/>
              <a:lightRig rig="threePt" dir="t"/>
            </a:scene3d>
            <a:sp3d extrusionH="57150">
              <a:bevelT w="38100" h="38100"/>
            </a:sp3d>
          </a:bodyPr>
          <a:lstStyle/>
          <a:p>
            <a:pPr algn="ctr"/>
            <a:r>
              <a:rPr lang="ro-RO"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AMINTIRE ȘI UITARE</a:t>
            </a:r>
            <a:endParaRPr lang="es-ES" sz="48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endParaRPr>
          </a:p>
          <a:p>
            <a:pPr algn="ctr"/>
            <a:r>
              <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a:t>
            </a:r>
            <a:r>
              <a:rPr lang="ro-RO"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IOSUA </a:t>
            </a:r>
            <a:r>
              <a:rPr lang="es-ES" sz="4000" b="1" dirty="0">
                <a:ln w="0"/>
                <a:gradFill>
                  <a:gsLst>
                    <a:gs pos="0">
                      <a:srgbClr val="A47E64"/>
                    </a:gs>
                    <a:gs pos="50000">
                      <a:srgbClr val="D1BDB0"/>
                    </a:gs>
                    <a:gs pos="100000">
                      <a:srgbClr val="C5BBCF"/>
                    </a:gs>
                  </a:gsLst>
                  <a:lin ang="5400000"/>
                </a:gradFill>
                <a:effectLst>
                  <a:reflection blurRad="6350" stA="53000" endA="300" endPos="35500" dir="5400000" sy="-90000" algn="bl" rotWithShape="0"/>
                </a:effectLst>
              </a:rPr>
              <a:t>4)</a:t>
            </a:r>
          </a:p>
        </p:txBody>
      </p:sp>
    </p:spTree>
    <p:extLst>
      <p:ext uri="{BB962C8B-B14F-4D97-AF65-F5344CB8AC3E}">
        <p14:creationId xmlns:p14="http://schemas.microsoft.com/office/powerpoint/2010/main" val="669382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9F61B8-CB93-D056-BB29-A90CCDEF242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6E44BFA-A5F9-1E96-B1CD-A5E54C88A43C}"/>
              </a:ext>
            </a:extLst>
          </p:cNvPr>
          <p:cNvSpPr txBox="1"/>
          <p:nvPr/>
        </p:nvSpPr>
        <p:spPr>
          <a:xfrm>
            <a:off x="0" y="0"/>
            <a:ext cx="12191999"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SEMNE PENTRU COMEMORARE</a:t>
            </a:r>
          </a:p>
        </p:txBody>
      </p:sp>
      <p:sp>
        <p:nvSpPr>
          <p:cNvPr id="4" name="CuadroTexto 3">
            <a:extLst>
              <a:ext uri="{FF2B5EF4-FFF2-40B4-BE49-F238E27FC236}">
                <a16:creationId xmlns:a16="http://schemas.microsoft.com/office/drawing/2014/main" id="{845A30FC-2FE4-190D-F756-1049BC89C6E2}"/>
              </a:ext>
            </a:extLst>
          </p:cNvPr>
          <p:cNvSpPr txBox="1"/>
          <p:nvPr/>
        </p:nvSpPr>
        <p:spPr>
          <a:xfrm>
            <a:off x="976311" y="628947"/>
            <a:ext cx="10714244" cy="646331"/>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“pentru ca acesta să fie un semn de aducere aminte în mijlocul vostru. Când vor întreba copiii voștri într-o zi: „Ce înseamnă pietrele acestea pentru voi? Să le spuneți:…”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4:6-7a)</a:t>
            </a:r>
          </a:p>
        </p:txBody>
      </p:sp>
      <p:sp>
        <p:nvSpPr>
          <p:cNvPr id="5" name="CuadroTexto 4">
            <a:extLst>
              <a:ext uri="{FF2B5EF4-FFF2-40B4-BE49-F238E27FC236}">
                <a16:creationId xmlns:a16="http://schemas.microsoft.com/office/drawing/2014/main" id="{05704F5E-C7F1-E1E5-FC3C-68853C69F0C6}"/>
              </a:ext>
            </a:extLst>
          </p:cNvPr>
          <p:cNvSpPr txBox="1"/>
          <p:nvPr/>
        </p:nvSpPr>
        <p:spPr>
          <a:xfrm>
            <a:off x="152400" y="1341501"/>
            <a:ext cx="6877050" cy="400110"/>
          </a:xfrm>
          <a:prstGeom prst="rect">
            <a:avLst/>
          </a:prstGeom>
          <a:noFill/>
        </p:spPr>
        <p:txBody>
          <a:bodyPr wrap="square" rtlCol="0">
            <a:spAutoFit/>
          </a:bodyPr>
          <a:lstStyle/>
          <a:p>
            <a:pPr>
              <a:spcBef>
                <a:spcPts val="600"/>
              </a:spcBef>
            </a:pPr>
            <a:r>
              <a:rPr lang="it-IT" sz="2000" b="1" dirty="0"/>
              <a:t>În Biblie, un semn poate avea mai multe semnificații:</a:t>
            </a:r>
            <a:endParaRPr lang="es-ES" sz="2000" b="1" dirty="0"/>
          </a:p>
        </p:txBody>
      </p:sp>
      <p:grpSp>
        <p:nvGrpSpPr>
          <p:cNvPr id="25" name="Grupo 24">
            <a:extLst>
              <a:ext uri="{FF2B5EF4-FFF2-40B4-BE49-F238E27FC236}">
                <a16:creationId xmlns:a16="http://schemas.microsoft.com/office/drawing/2014/main" id="{50DFF90F-28DE-F238-90B7-0104F9FABA30}"/>
              </a:ext>
            </a:extLst>
          </p:cNvPr>
          <p:cNvGrpSpPr/>
          <p:nvPr/>
        </p:nvGrpSpPr>
        <p:grpSpPr>
          <a:xfrm>
            <a:off x="84212" y="1861033"/>
            <a:ext cx="2368133" cy="1374889"/>
            <a:chOff x="84212" y="1861033"/>
            <a:chExt cx="2368133" cy="1374889"/>
          </a:xfrm>
        </p:grpSpPr>
        <p:sp>
          <p:nvSpPr>
            <p:cNvPr id="11" name="Forma libre: forma 10">
              <a:extLst>
                <a:ext uri="{FF2B5EF4-FFF2-40B4-BE49-F238E27FC236}">
                  <a16:creationId xmlns:a16="http://schemas.microsoft.com/office/drawing/2014/main" id="{02EB1938-2CF1-1102-06CB-BC2EA37432B5}"/>
                </a:ext>
              </a:extLst>
            </p:cNvPr>
            <p:cNvSpPr/>
            <p:nvPr/>
          </p:nvSpPr>
          <p:spPr>
            <a:xfrm>
              <a:off x="754300" y="1866859"/>
              <a:ext cx="1698045" cy="1369063"/>
            </a:xfrm>
            <a:custGeom>
              <a:avLst/>
              <a:gdLst>
                <a:gd name="connsiteX0" fmla="*/ 0 w 1848157"/>
                <a:gd name="connsiteY0" fmla="*/ 0 h 1161427"/>
                <a:gd name="connsiteX1" fmla="*/ 1848157 w 1848157"/>
                <a:gd name="connsiteY1" fmla="*/ 0 h 1161427"/>
                <a:gd name="connsiteX2" fmla="*/ 1848157 w 1848157"/>
                <a:gd name="connsiteY2" fmla="*/ 1161427 h 1161427"/>
                <a:gd name="connsiteX3" fmla="*/ 0 w 1848157"/>
                <a:gd name="connsiteY3" fmla="*/ 1161427 h 1161427"/>
                <a:gd name="connsiteX4" fmla="*/ 0 w 1848157"/>
                <a:gd name="connsiteY4" fmla="*/ 0 h 116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8157" h="1161427">
                  <a:moveTo>
                    <a:pt x="0" y="0"/>
                  </a:moveTo>
                  <a:lnTo>
                    <a:pt x="1848157" y="0"/>
                  </a:lnTo>
                  <a:lnTo>
                    <a:pt x="1848157" y="1161427"/>
                  </a:lnTo>
                  <a:lnTo>
                    <a:pt x="0" y="1161427"/>
                  </a:lnTo>
                  <a:lnTo>
                    <a:pt x="0" y="0"/>
                  </a:lnTo>
                  <a:close/>
                </a:path>
              </a:pathLst>
            </a:custGeom>
            <a:solidFill>
              <a:schemeClr val="accent4">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681" tIns="76200" rIns="76200" bIns="76200" numCol="1" spcCol="1270" anchor="ctr" anchorCtr="0">
              <a:noAutofit/>
            </a:bodyPr>
            <a:lstStyle/>
            <a:p>
              <a:pPr lvl="0" defTabSz="889000">
                <a:lnSpc>
                  <a:spcPct val="90000"/>
                </a:lnSpc>
                <a:spcBef>
                  <a:spcPct val="0"/>
                </a:spcBef>
                <a:spcAft>
                  <a:spcPct val="35000"/>
                </a:spcAft>
              </a:pPr>
              <a:r>
                <a:rPr lang="es-ES" b="1" dirty="0"/>
                <a:t>Un act prodigios (1 Regi 13:3)</a:t>
              </a:r>
              <a:endParaRPr lang="es-ES" kern="1200" dirty="0"/>
            </a:p>
          </p:txBody>
        </p:sp>
        <p:sp>
          <p:nvSpPr>
            <p:cNvPr id="12" name="Rectángulo 11">
              <a:extLst>
                <a:ext uri="{FF2B5EF4-FFF2-40B4-BE49-F238E27FC236}">
                  <a16:creationId xmlns:a16="http://schemas.microsoft.com/office/drawing/2014/main" id="{BF915D9F-B31D-F85D-731C-A607BA578C20}"/>
                </a:ext>
              </a:extLst>
            </p:cNvPr>
            <p:cNvSpPr/>
            <p:nvPr/>
          </p:nvSpPr>
          <p:spPr>
            <a:xfrm>
              <a:off x="84212" y="1861033"/>
              <a:ext cx="1022075" cy="1362067"/>
            </a:xfrm>
            <a:prstGeom prst="rect">
              <a:avLst/>
            </a:prstGeom>
            <a:blipFill rotWithShape="1">
              <a:blip r:embed="rId3" cstate="hqprint">
                <a:extLst>
                  <a:ext uri="{28A0092B-C50C-407E-A947-70E740481C1C}">
                    <a14:useLocalDpi xmlns:a14="http://schemas.microsoft.com/office/drawing/2010/main"/>
                  </a:ext>
                </a:extLst>
              </a:blip>
              <a:srcRect/>
              <a:stretch>
                <a:fillRect/>
              </a:stretch>
            </a:blipFill>
            <a:ln>
              <a:solidFill>
                <a:schemeClr val="accent4">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4" name="Grupo 23">
            <a:extLst>
              <a:ext uri="{FF2B5EF4-FFF2-40B4-BE49-F238E27FC236}">
                <a16:creationId xmlns:a16="http://schemas.microsoft.com/office/drawing/2014/main" id="{5FD581DE-9BC7-0C8A-B145-17CD02B0855B}"/>
              </a:ext>
            </a:extLst>
          </p:cNvPr>
          <p:cNvGrpSpPr/>
          <p:nvPr/>
        </p:nvGrpSpPr>
        <p:grpSpPr>
          <a:xfrm>
            <a:off x="2517614" y="1861641"/>
            <a:ext cx="2366028" cy="1369584"/>
            <a:chOff x="2517614" y="1861641"/>
            <a:chExt cx="2366028" cy="1369584"/>
          </a:xfrm>
        </p:grpSpPr>
        <p:sp>
          <p:nvSpPr>
            <p:cNvPr id="13" name="Forma libre: forma 12">
              <a:extLst>
                <a:ext uri="{FF2B5EF4-FFF2-40B4-BE49-F238E27FC236}">
                  <a16:creationId xmlns:a16="http://schemas.microsoft.com/office/drawing/2014/main" id="{0D1D8166-B2BC-FCF9-0B7F-58A262100318}"/>
                </a:ext>
              </a:extLst>
            </p:cNvPr>
            <p:cNvSpPr/>
            <p:nvPr/>
          </p:nvSpPr>
          <p:spPr>
            <a:xfrm>
              <a:off x="3189053" y="1866859"/>
              <a:ext cx="1694589" cy="1364366"/>
            </a:xfrm>
            <a:custGeom>
              <a:avLst/>
              <a:gdLst>
                <a:gd name="connsiteX0" fmla="*/ 0 w 1844395"/>
                <a:gd name="connsiteY0" fmla="*/ 0 h 1157443"/>
                <a:gd name="connsiteX1" fmla="*/ 1844395 w 1844395"/>
                <a:gd name="connsiteY1" fmla="*/ 0 h 1157443"/>
                <a:gd name="connsiteX2" fmla="*/ 1844395 w 1844395"/>
                <a:gd name="connsiteY2" fmla="*/ 1157443 h 1157443"/>
                <a:gd name="connsiteX3" fmla="*/ 0 w 1844395"/>
                <a:gd name="connsiteY3" fmla="*/ 1157443 h 1157443"/>
                <a:gd name="connsiteX4" fmla="*/ 0 w 1844395"/>
                <a:gd name="connsiteY4" fmla="*/ 0 h 115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395" h="1157443">
                  <a:moveTo>
                    <a:pt x="0" y="0"/>
                  </a:moveTo>
                  <a:lnTo>
                    <a:pt x="1844395" y="0"/>
                  </a:lnTo>
                  <a:lnTo>
                    <a:pt x="1844395" y="1157443"/>
                  </a:lnTo>
                  <a:lnTo>
                    <a:pt x="0" y="1157443"/>
                  </a:lnTo>
                  <a:lnTo>
                    <a:pt x="0" y="0"/>
                  </a:lnTo>
                  <a:close/>
                </a:path>
              </a:pathLst>
            </a:custGeom>
            <a:solidFill>
              <a:schemeClr val="accent3">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9404" tIns="76200" rIns="76200" bIns="76200" numCol="1" spcCol="1270" anchor="ctr" anchorCtr="0">
              <a:noAutofit/>
            </a:bodyPr>
            <a:lstStyle/>
            <a:p>
              <a:pPr lvl="0" defTabSz="889000">
                <a:lnSpc>
                  <a:spcPct val="90000"/>
                </a:lnSpc>
                <a:spcBef>
                  <a:spcPct val="0"/>
                </a:spcBef>
                <a:spcAft>
                  <a:spcPct val="35000"/>
                </a:spcAft>
              </a:pPr>
              <a:r>
                <a:rPr lang="it-IT" b="1" dirty="0"/>
                <a:t>Un simbol a ceva (Gen. 9:13)</a:t>
              </a:r>
              <a:endParaRPr lang="es-ES" kern="1200" dirty="0"/>
            </a:p>
          </p:txBody>
        </p:sp>
        <p:sp>
          <p:nvSpPr>
            <p:cNvPr id="14" name="Rectángulo 13">
              <a:extLst>
                <a:ext uri="{FF2B5EF4-FFF2-40B4-BE49-F238E27FC236}">
                  <a16:creationId xmlns:a16="http://schemas.microsoft.com/office/drawing/2014/main" id="{F1302451-25C8-601A-78B5-6C9B19B361E5}"/>
                </a:ext>
              </a:extLst>
            </p:cNvPr>
            <p:cNvSpPr/>
            <p:nvPr/>
          </p:nvSpPr>
          <p:spPr>
            <a:xfrm>
              <a:off x="2517614" y="1861641"/>
              <a:ext cx="1020786" cy="1360344"/>
            </a:xfrm>
            <a:prstGeom prst="rect">
              <a:avLst/>
            </a:prstGeom>
            <a:blipFill rotWithShape="1">
              <a:blip r:embed="rId4" cstate="hq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t="-7000" b="-7000"/>
              </a:stretch>
            </a:blipFill>
            <a:ln>
              <a:solidFill>
                <a:schemeClr val="accent3">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dirty="0"/>
            </a:p>
          </p:txBody>
        </p:sp>
      </p:grpSp>
      <p:grpSp>
        <p:nvGrpSpPr>
          <p:cNvPr id="23" name="Grupo 22">
            <a:extLst>
              <a:ext uri="{FF2B5EF4-FFF2-40B4-BE49-F238E27FC236}">
                <a16:creationId xmlns:a16="http://schemas.microsoft.com/office/drawing/2014/main" id="{CD2A3CBD-2410-EC68-70A9-7B1A16D8E02F}"/>
              </a:ext>
            </a:extLst>
          </p:cNvPr>
          <p:cNvGrpSpPr/>
          <p:nvPr/>
        </p:nvGrpSpPr>
        <p:grpSpPr>
          <a:xfrm>
            <a:off x="4949727" y="1865266"/>
            <a:ext cx="2351134" cy="1352800"/>
            <a:chOff x="4949727" y="1865266"/>
            <a:chExt cx="2351134" cy="1352800"/>
          </a:xfrm>
        </p:grpSpPr>
        <p:sp>
          <p:nvSpPr>
            <p:cNvPr id="15" name="Forma libre: forma 14">
              <a:extLst>
                <a:ext uri="{FF2B5EF4-FFF2-40B4-BE49-F238E27FC236}">
                  <a16:creationId xmlns:a16="http://schemas.microsoft.com/office/drawing/2014/main" id="{CB60D68B-6838-1997-9807-6F2437053877}"/>
                </a:ext>
              </a:extLst>
            </p:cNvPr>
            <p:cNvSpPr/>
            <p:nvPr/>
          </p:nvSpPr>
          <p:spPr>
            <a:xfrm>
              <a:off x="5620350" y="1866859"/>
              <a:ext cx="1680511" cy="1351207"/>
            </a:xfrm>
            <a:custGeom>
              <a:avLst/>
              <a:gdLst>
                <a:gd name="connsiteX0" fmla="*/ 0 w 1829073"/>
                <a:gd name="connsiteY0" fmla="*/ 0 h 1146279"/>
                <a:gd name="connsiteX1" fmla="*/ 1829073 w 1829073"/>
                <a:gd name="connsiteY1" fmla="*/ 0 h 1146279"/>
                <a:gd name="connsiteX2" fmla="*/ 1829073 w 1829073"/>
                <a:gd name="connsiteY2" fmla="*/ 1146279 h 1146279"/>
                <a:gd name="connsiteX3" fmla="*/ 0 w 1829073"/>
                <a:gd name="connsiteY3" fmla="*/ 1146279 h 1146279"/>
                <a:gd name="connsiteX4" fmla="*/ 0 w 1829073"/>
                <a:gd name="connsiteY4" fmla="*/ 0 h 114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073" h="1146279">
                  <a:moveTo>
                    <a:pt x="0" y="0"/>
                  </a:moveTo>
                  <a:lnTo>
                    <a:pt x="1829073" y="0"/>
                  </a:lnTo>
                  <a:lnTo>
                    <a:pt x="1829073" y="1146279"/>
                  </a:lnTo>
                  <a:lnTo>
                    <a:pt x="0" y="1146279"/>
                  </a:lnTo>
                  <a:lnTo>
                    <a:pt x="0" y="0"/>
                  </a:lnTo>
                  <a:close/>
                </a:path>
              </a:pathLst>
            </a:custGeom>
            <a:solidFill>
              <a:schemeClr val="accent1">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defTabSz="889000">
                <a:lnSpc>
                  <a:spcPct val="90000"/>
                </a:lnSpc>
                <a:spcBef>
                  <a:spcPct val="0"/>
                </a:spcBef>
                <a:spcAft>
                  <a:spcPct val="35000"/>
                </a:spcAft>
              </a:pPr>
              <a:r>
                <a:rPr lang="es-ES" b="1" dirty="0"/>
                <a:t>Un semn de avertizare (Exod 12:13)</a:t>
              </a:r>
              <a:endParaRPr lang="es-ES" kern="1200" dirty="0"/>
            </a:p>
          </p:txBody>
        </p:sp>
        <p:sp>
          <p:nvSpPr>
            <p:cNvPr id="16" name="Rectángulo 15">
              <a:extLst>
                <a:ext uri="{FF2B5EF4-FFF2-40B4-BE49-F238E27FC236}">
                  <a16:creationId xmlns:a16="http://schemas.microsoft.com/office/drawing/2014/main" id="{B7E29DFF-B7A1-069B-AC30-85D6A5284602}"/>
                </a:ext>
              </a:extLst>
            </p:cNvPr>
            <p:cNvSpPr/>
            <p:nvPr/>
          </p:nvSpPr>
          <p:spPr>
            <a:xfrm>
              <a:off x="4949727" y="1865266"/>
              <a:ext cx="1013067" cy="1350057"/>
            </a:xfrm>
            <a:prstGeom prst="rect">
              <a:avLst/>
            </a:prstGeom>
            <a:blipFill rotWithShape="1">
              <a:blip r:embed="rId6" cstate="hqprint">
                <a:extLst>
                  <a:ext uri="{28A0092B-C50C-407E-A947-70E740481C1C}">
                    <a14:useLocalDpi xmlns:a14="http://schemas.microsoft.com/office/drawing/2010/main"/>
                  </a:ext>
                </a:extLst>
              </a:blip>
              <a:srcRect/>
              <a:stretch>
                <a:fillRect/>
              </a:stretch>
            </a:blipFill>
            <a:ln>
              <a:solidFill>
                <a:schemeClr val="accent1">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2" name="Grupo 21">
            <a:extLst>
              <a:ext uri="{FF2B5EF4-FFF2-40B4-BE49-F238E27FC236}">
                <a16:creationId xmlns:a16="http://schemas.microsoft.com/office/drawing/2014/main" id="{6605A4DA-0CD4-3F1A-2884-5082D14C1FBA}"/>
              </a:ext>
            </a:extLst>
          </p:cNvPr>
          <p:cNvGrpSpPr/>
          <p:nvPr/>
        </p:nvGrpSpPr>
        <p:grpSpPr>
          <a:xfrm>
            <a:off x="7374121" y="1865266"/>
            <a:ext cx="2342743" cy="1350057"/>
            <a:chOff x="7374121" y="1865266"/>
            <a:chExt cx="2342743" cy="1350057"/>
          </a:xfrm>
        </p:grpSpPr>
        <p:sp>
          <p:nvSpPr>
            <p:cNvPr id="17" name="Forma libre: forma 16">
              <a:extLst>
                <a:ext uri="{FF2B5EF4-FFF2-40B4-BE49-F238E27FC236}">
                  <a16:creationId xmlns:a16="http://schemas.microsoft.com/office/drawing/2014/main" id="{4516A642-64F6-5E3A-F96E-69E710E3973A}"/>
                </a:ext>
              </a:extLst>
            </p:cNvPr>
            <p:cNvSpPr/>
            <p:nvPr/>
          </p:nvSpPr>
          <p:spPr>
            <a:xfrm>
              <a:off x="8037569" y="1866859"/>
              <a:ext cx="1679295" cy="1348464"/>
            </a:xfrm>
            <a:custGeom>
              <a:avLst/>
              <a:gdLst>
                <a:gd name="connsiteX0" fmla="*/ 0 w 1827749"/>
                <a:gd name="connsiteY0" fmla="*/ 0 h 1143952"/>
                <a:gd name="connsiteX1" fmla="*/ 1827749 w 1827749"/>
                <a:gd name="connsiteY1" fmla="*/ 0 h 1143952"/>
                <a:gd name="connsiteX2" fmla="*/ 1827749 w 1827749"/>
                <a:gd name="connsiteY2" fmla="*/ 1143952 h 1143952"/>
                <a:gd name="connsiteX3" fmla="*/ 0 w 1827749"/>
                <a:gd name="connsiteY3" fmla="*/ 1143952 h 1143952"/>
                <a:gd name="connsiteX4" fmla="*/ 0 w 1827749"/>
                <a:gd name="connsiteY4" fmla="*/ 0 h 114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749" h="1143952">
                  <a:moveTo>
                    <a:pt x="0" y="0"/>
                  </a:moveTo>
                  <a:lnTo>
                    <a:pt x="1827749" y="0"/>
                  </a:lnTo>
                  <a:lnTo>
                    <a:pt x="1827749" y="1143952"/>
                  </a:lnTo>
                  <a:lnTo>
                    <a:pt x="0" y="1143952"/>
                  </a:lnTo>
                  <a:lnTo>
                    <a:pt x="0" y="0"/>
                  </a:lnTo>
                  <a:close/>
                </a:path>
              </a:pathLst>
            </a:custGeom>
            <a:solidFill>
              <a:schemeClr val="accent2">
                <a:lumMod val="20000"/>
                <a:lumOff val="80000"/>
              </a:schemeClr>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lvl="0" defTabSz="889000">
                <a:lnSpc>
                  <a:spcPct val="90000"/>
                </a:lnSpc>
                <a:spcBef>
                  <a:spcPct val="0"/>
                </a:spcBef>
                <a:spcAft>
                  <a:spcPct val="35000"/>
                </a:spcAft>
              </a:pPr>
              <a:r>
                <a:rPr lang="fr-FR" b="1" dirty="0"/>
                <a:t>Un </a:t>
              </a:r>
              <a:r>
                <a:rPr lang="fr-FR" b="1" dirty="0" err="1"/>
                <a:t>semn</a:t>
              </a:r>
              <a:r>
                <a:rPr lang="fr-FR" b="1" dirty="0"/>
                <a:t> </a:t>
              </a:r>
              <a:r>
                <a:rPr lang="fr-FR" b="1" dirty="0" err="1"/>
                <a:t>distinctiv</a:t>
              </a:r>
              <a:r>
                <a:rPr lang="fr-FR" b="1" dirty="0"/>
                <a:t> (</a:t>
              </a:r>
              <a:r>
                <a:rPr lang="fr-FR" b="1" dirty="0" err="1"/>
                <a:t>Ez</a:t>
              </a:r>
              <a:r>
                <a:rPr lang="ro-RO" b="1" dirty="0"/>
                <a:t>.</a:t>
              </a:r>
              <a:r>
                <a:rPr lang="fr-FR" b="1" dirty="0"/>
                <a:t> 20:20)</a:t>
              </a:r>
              <a:endParaRPr lang="es-ES" kern="1200" dirty="0"/>
            </a:p>
          </p:txBody>
        </p:sp>
        <p:sp>
          <p:nvSpPr>
            <p:cNvPr id="18" name="Rectángulo 17">
              <a:extLst>
                <a:ext uri="{FF2B5EF4-FFF2-40B4-BE49-F238E27FC236}">
                  <a16:creationId xmlns:a16="http://schemas.microsoft.com/office/drawing/2014/main" id="{F9AD51C1-7962-05EF-2426-5684ACBF3899}"/>
                </a:ext>
              </a:extLst>
            </p:cNvPr>
            <p:cNvSpPr/>
            <p:nvPr/>
          </p:nvSpPr>
          <p:spPr>
            <a:xfrm>
              <a:off x="7374121" y="1865266"/>
              <a:ext cx="1013067" cy="1350057"/>
            </a:xfrm>
            <a:prstGeom prst="rect">
              <a:avLst/>
            </a:prstGeom>
            <a:blipFill rotWithShape="1">
              <a:blip r:embed="rId7" cstate="hqprint">
                <a:extLst>
                  <a:ext uri="{28A0092B-C50C-407E-A947-70E740481C1C}">
                    <a14:useLocalDpi xmlns:a14="http://schemas.microsoft.com/office/drawing/2010/main"/>
                  </a:ext>
                </a:extLst>
              </a:blip>
              <a:srcRect/>
              <a:stretch>
                <a:fillRect/>
              </a:stretch>
            </a:blipFill>
            <a:ln>
              <a:solidFill>
                <a:schemeClr val="accent2">
                  <a:lumMod val="75000"/>
                </a:schemeClr>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grpSp>
        <p:nvGrpSpPr>
          <p:cNvPr id="21" name="Grupo 20">
            <a:extLst>
              <a:ext uri="{FF2B5EF4-FFF2-40B4-BE49-F238E27FC236}">
                <a16:creationId xmlns:a16="http://schemas.microsoft.com/office/drawing/2014/main" id="{B8FA4016-2674-40E6-1C9E-DC334F757A81}"/>
              </a:ext>
            </a:extLst>
          </p:cNvPr>
          <p:cNvGrpSpPr/>
          <p:nvPr/>
        </p:nvGrpSpPr>
        <p:grpSpPr>
          <a:xfrm>
            <a:off x="9798514" y="1865266"/>
            <a:ext cx="2333175" cy="1365960"/>
            <a:chOff x="9798514" y="1865266"/>
            <a:chExt cx="2333175" cy="1365960"/>
          </a:xfrm>
        </p:grpSpPr>
        <p:sp>
          <p:nvSpPr>
            <p:cNvPr id="19" name="Forma libre: forma 18">
              <a:extLst>
                <a:ext uri="{FF2B5EF4-FFF2-40B4-BE49-F238E27FC236}">
                  <a16:creationId xmlns:a16="http://schemas.microsoft.com/office/drawing/2014/main" id="{58255379-E3FF-FF42-E8EB-EDC65DCF0C98}"/>
                </a:ext>
              </a:extLst>
            </p:cNvPr>
            <p:cNvSpPr/>
            <p:nvPr/>
          </p:nvSpPr>
          <p:spPr>
            <a:xfrm>
              <a:off x="10453572" y="1866860"/>
              <a:ext cx="1678117" cy="1364366"/>
            </a:xfrm>
            <a:custGeom>
              <a:avLst/>
              <a:gdLst>
                <a:gd name="connsiteX0" fmla="*/ 0 w 1826467"/>
                <a:gd name="connsiteY0" fmla="*/ 0 h 1218157"/>
                <a:gd name="connsiteX1" fmla="*/ 1826467 w 1826467"/>
                <a:gd name="connsiteY1" fmla="*/ 0 h 1218157"/>
                <a:gd name="connsiteX2" fmla="*/ 1826467 w 1826467"/>
                <a:gd name="connsiteY2" fmla="*/ 1218157 h 1218157"/>
                <a:gd name="connsiteX3" fmla="*/ 0 w 1826467"/>
                <a:gd name="connsiteY3" fmla="*/ 1218157 h 1218157"/>
                <a:gd name="connsiteX4" fmla="*/ 0 w 1826467"/>
                <a:gd name="connsiteY4" fmla="*/ 0 h 121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67" h="1218157">
                  <a:moveTo>
                    <a:pt x="0" y="0"/>
                  </a:moveTo>
                  <a:lnTo>
                    <a:pt x="1826467" y="0"/>
                  </a:lnTo>
                  <a:lnTo>
                    <a:pt x="1826467" y="1218157"/>
                  </a:lnTo>
                  <a:lnTo>
                    <a:pt x="0" y="1218157"/>
                  </a:lnTo>
                  <a:lnTo>
                    <a:pt x="0" y="0"/>
                  </a:lnTo>
                  <a:close/>
                </a:path>
              </a:pathLst>
            </a:custGeom>
            <a:solidFill>
              <a:srgbClr val="FFF0C1"/>
            </a:solidFill>
          </p:spPr>
          <p:style>
            <a:lnRef idx="1">
              <a:schemeClr val="dk1">
                <a:hueOff val="0"/>
                <a:satOff val="0"/>
                <a:lumOff val="0"/>
                <a:alphaOff val="0"/>
              </a:schemeClr>
            </a:lnRef>
            <a:fillRef idx="1">
              <a:scrgbClr r="0" g="0" b="0"/>
            </a:fillRef>
            <a:effectRef idx="0">
              <a:schemeClr val="dk1">
                <a:alpha val="40000"/>
                <a:tint val="40000"/>
                <a:hueOff val="0"/>
                <a:satOff val="0"/>
                <a:lumOff val="0"/>
                <a:alphaOff val="0"/>
              </a:schemeClr>
            </a:effectRef>
            <a:fontRef idx="minor">
              <a:schemeClr val="dk1">
                <a:hueOff val="0"/>
                <a:satOff val="0"/>
                <a:lumOff val="0"/>
                <a:alphaOff val="0"/>
              </a:schemeClr>
            </a:fontRef>
          </p:style>
          <p:txBody>
            <a:bodyPr spcFirstLastPara="0" vert="horz" wrap="square" lIns="437739" tIns="76200" rIns="76200" bIns="76200" numCol="1" spcCol="1270" anchor="ctr" anchorCtr="0">
              <a:noAutofit/>
            </a:bodyPr>
            <a:lstStyle/>
            <a:p>
              <a:pPr marL="0" lvl="0" indent="0" algn="l" defTabSz="889000">
                <a:lnSpc>
                  <a:spcPct val="90000"/>
                </a:lnSpc>
                <a:spcBef>
                  <a:spcPct val="0"/>
                </a:spcBef>
                <a:spcAft>
                  <a:spcPct val="35000"/>
                </a:spcAft>
                <a:buNone/>
              </a:pPr>
              <a:r>
                <a:rPr lang="es-ES" b="1" kern="1200" dirty="0"/>
                <a:t>Un memorial (G</a:t>
              </a:r>
              <a:r>
                <a:rPr lang="ro-RO" b="1" kern="1200" dirty="0"/>
                <a:t>e</a:t>
              </a:r>
              <a:r>
                <a:rPr lang="es-ES" b="1" kern="1200" dirty="0"/>
                <a:t>n. 28:18)</a:t>
              </a:r>
              <a:endParaRPr lang="es-ES" kern="1200" dirty="0"/>
            </a:p>
          </p:txBody>
        </p:sp>
        <p:sp>
          <p:nvSpPr>
            <p:cNvPr id="20" name="Rectángulo 19">
              <a:extLst>
                <a:ext uri="{FF2B5EF4-FFF2-40B4-BE49-F238E27FC236}">
                  <a16:creationId xmlns:a16="http://schemas.microsoft.com/office/drawing/2014/main" id="{A83EEF63-BC30-2CA5-DE0E-FE773D30DAEB}"/>
                </a:ext>
              </a:extLst>
            </p:cNvPr>
            <p:cNvSpPr/>
            <p:nvPr/>
          </p:nvSpPr>
          <p:spPr>
            <a:xfrm>
              <a:off x="9798514" y="1865266"/>
              <a:ext cx="1013067" cy="1350057"/>
            </a:xfrm>
            <a:prstGeom prst="rect">
              <a:avLst/>
            </a:prstGeom>
            <a:blipFill rotWithShape="1">
              <a:blip r:embed="rId8" cstate="hq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a:blipFill>
            <a:ln>
              <a:solidFill>
                <a:srgbClr val="C89800"/>
              </a:solidFill>
            </a:ln>
          </p:spPr>
          <p:style>
            <a:lnRef idx="3">
              <a:schemeClr val="dk1">
                <a:shade val="80000"/>
                <a:hueOff val="0"/>
                <a:satOff val="0"/>
                <a:lumOff val="0"/>
                <a:alphaOff val="0"/>
              </a:schemeClr>
            </a:lnRef>
            <a:fillRef idx="1">
              <a:scrgbClr r="0" g="0" b="0"/>
            </a:fillRef>
            <a:effectRef idx="1">
              <a:schemeClr val="dk1">
                <a:tint val="40000"/>
                <a:hueOff val="0"/>
                <a:satOff val="0"/>
                <a:lumOff val="0"/>
                <a:alphaOff val="0"/>
              </a:schemeClr>
            </a:effectRef>
            <a:fontRef idx="minor">
              <a:schemeClr val="lt1">
                <a:hueOff val="0"/>
                <a:satOff val="0"/>
                <a:lumOff val="0"/>
                <a:alphaOff val="0"/>
              </a:schemeClr>
            </a:fontRef>
          </p:style>
          <p:txBody>
            <a:bodyPr/>
            <a:lstStyle/>
            <a:p>
              <a:endParaRPr lang="es-ES"/>
            </a:p>
          </p:txBody>
        </p:sp>
      </p:grpSp>
      <p:sp>
        <p:nvSpPr>
          <p:cNvPr id="7" name="CuadroTexto 6">
            <a:extLst>
              <a:ext uri="{FF2B5EF4-FFF2-40B4-BE49-F238E27FC236}">
                <a16:creationId xmlns:a16="http://schemas.microsoft.com/office/drawing/2014/main" id="{0BA2DA80-26A1-D87D-AF1A-236BE048D0FC}"/>
              </a:ext>
            </a:extLst>
          </p:cNvPr>
          <p:cNvSpPr txBox="1"/>
          <p:nvPr/>
        </p:nvSpPr>
        <p:spPr>
          <a:xfrm>
            <a:off x="24816" y="3303557"/>
            <a:ext cx="7457460" cy="707886"/>
          </a:xfrm>
          <a:prstGeom prst="rect">
            <a:avLst/>
          </a:prstGeom>
          <a:noFill/>
        </p:spPr>
        <p:txBody>
          <a:bodyPr wrap="square" rtlCol="0">
            <a:spAutoFit/>
          </a:bodyPr>
          <a:lstStyle/>
          <a:p>
            <a:pPr>
              <a:spcBef>
                <a:spcPts val="600"/>
              </a:spcBef>
            </a:pPr>
            <a:r>
              <a:rPr lang="es-ES" sz="2000" b="1" dirty="0"/>
              <a:t>Cele 12 pietre luate din Iordan pe care Iosua le-a ridicat ca semn aparțin acestui din urmă tip: un monument comemorativ.</a:t>
            </a:r>
          </a:p>
        </p:txBody>
      </p:sp>
      <p:pic>
        <p:nvPicPr>
          <p:cNvPr id="8" name="Imagen 7">
            <a:extLst>
              <a:ext uri="{FF2B5EF4-FFF2-40B4-BE49-F238E27FC236}">
                <a16:creationId xmlns:a16="http://schemas.microsoft.com/office/drawing/2014/main" id="{583E4246-8532-C88A-6FC8-F4885DF702C1}"/>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452852" y="3469423"/>
            <a:ext cx="4656560" cy="2968382"/>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185CEAC1-AD89-F10C-1F28-A1FFCE497BF2}"/>
              </a:ext>
            </a:extLst>
          </p:cNvPr>
          <p:cNvSpPr txBox="1"/>
          <p:nvPr/>
        </p:nvSpPr>
        <p:spPr>
          <a:xfrm>
            <a:off x="82588" y="4953614"/>
            <a:ext cx="7399688" cy="1631216"/>
          </a:xfrm>
          <a:prstGeom prst="rect">
            <a:avLst/>
          </a:prstGeom>
          <a:noFill/>
        </p:spPr>
        <p:txBody>
          <a:bodyPr wrap="square">
            <a:spAutoFit/>
          </a:bodyPr>
          <a:lstStyle/>
          <a:p>
            <a:pPr>
              <a:spcBef>
                <a:spcPts val="600"/>
              </a:spcBef>
            </a:pPr>
            <a:r>
              <a:rPr lang="es-ES" sz="2000" b="1" dirty="0"/>
              <a:t>Noile generații trebuiau să știe ce făcuse Dumnezeu. Credința lor trebuia să se bazeze pe minunile lui Dumnezeu. Este responsabilitatea părinților să transmită această cunoaștere copiilor lor (Deuteronom 4:9). Având această cunoaștere, fiecare dintre noi trebuie să trăiască după propria credință.</a:t>
            </a:r>
          </a:p>
        </p:txBody>
      </p:sp>
      <p:sp>
        <p:nvSpPr>
          <p:cNvPr id="10" name="CuadroTexto 9">
            <a:extLst>
              <a:ext uri="{FF2B5EF4-FFF2-40B4-BE49-F238E27FC236}">
                <a16:creationId xmlns:a16="http://schemas.microsoft.com/office/drawing/2014/main" id="{40F53E23-62AC-9185-B623-A662D735B334}"/>
              </a:ext>
            </a:extLst>
          </p:cNvPr>
          <p:cNvSpPr txBox="1"/>
          <p:nvPr/>
        </p:nvSpPr>
        <p:spPr>
          <a:xfrm>
            <a:off x="24815" y="4011443"/>
            <a:ext cx="7349305" cy="1015663"/>
          </a:xfrm>
          <a:prstGeom prst="rect">
            <a:avLst/>
          </a:prstGeom>
          <a:noFill/>
        </p:spPr>
        <p:txBody>
          <a:bodyPr wrap="square">
            <a:spAutoFit/>
          </a:bodyPr>
          <a:lstStyle/>
          <a:p>
            <a:pPr>
              <a:spcBef>
                <a:spcPts val="600"/>
              </a:spcBef>
            </a:pPr>
            <a:r>
              <a:rPr lang="es-ES" sz="2000" b="1" dirty="0"/>
              <a:t>Dincolo de amintirea în sine, care a fost obiectivul pe care Dumnezeu l-a avut în minte când a cerut să fie ridicate aceste pietre (Iosua 4:6-7)?</a:t>
            </a:r>
          </a:p>
        </p:txBody>
      </p:sp>
    </p:spTree>
    <p:extLst>
      <p:ext uri="{BB962C8B-B14F-4D97-AF65-F5344CB8AC3E}">
        <p14:creationId xmlns:p14="http://schemas.microsoft.com/office/powerpoint/2010/main" val="251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4"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7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fltVal val="0.5"/>
                                          </p:val>
                                        </p:tav>
                                        <p:tav tm="100000">
                                          <p:val>
                                            <p:strVal val="#ppt_x"/>
                                          </p:val>
                                        </p:tav>
                                      </p:tavLst>
                                    </p:anim>
                                    <p:anim calcmode="lin" valueType="num">
                                      <p:cBhvr>
                                        <p:cTn id="36" dur="500" fill="hold"/>
                                        <p:tgtEl>
                                          <p:spTgt spid="25"/>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anim calcmode="lin" valueType="num">
                                      <p:cBhvr>
                                        <p:cTn id="44" dur="500" fill="hold"/>
                                        <p:tgtEl>
                                          <p:spTgt spid="24"/>
                                        </p:tgtEl>
                                        <p:attrNameLst>
                                          <p:attrName>ppt_x</p:attrName>
                                        </p:attrNameLst>
                                      </p:cBhvr>
                                      <p:tavLst>
                                        <p:tav tm="0">
                                          <p:val>
                                            <p:fltVal val="0.5"/>
                                          </p:val>
                                        </p:tav>
                                        <p:tav tm="100000">
                                          <p:val>
                                            <p:strVal val="#ppt_x"/>
                                          </p:val>
                                        </p:tav>
                                      </p:tavLst>
                                    </p:anim>
                                    <p:anim calcmode="lin" valueType="num">
                                      <p:cBhvr>
                                        <p:cTn id="45"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anim calcmode="lin" valueType="num">
                                      <p:cBhvr>
                                        <p:cTn id="53" dur="500" fill="hold"/>
                                        <p:tgtEl>
                                          <p:spTgt spid="23"/>
                                        </p:tgtEl>
                                        <p:attrNameLst>
                                          <p:attrName>ppt_x</p:attrName>
                                        </p:attrNameLst>
                                      </p:cBhvr>
                                      <p:tavLst>
                                        <p:tav tm="0">
                                          <p:val>
                                            <p:fltVal val="0.5"/>
                                          </p:val>
                                        </p:tav>
                                        <p:tav tm="100000">
                                          <p:val>
                                            <p:strVal val="#ppt_x"/>
                                          </p:val>
                                        </p:tav>
                                      </p:tavLst>
                                    </p:anim>
                                    <p:anim calcmode="lin" valueType="num">
                                      <p:cBhvr>
                                        <p:cTn id="54" dur="500" fill="hold"/>
                                        <p:tgtEl>
                                          <p:spTgt spid="23"/>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500" fill="hold"/>
                                        <p:tgtEl>
                                          <p:spTgt spid="22"/>
                                        </p:tgtEl>
                                        <p:attrNameLst>
                                          <p:attrName>ppt_w</p:attrName>
                                        </p:attrNameLst>
                                      </p:cBhvr>
                                      <p:tavLst>
                                        <p:tav tm="0">
                                          <p:val>
                                            <p:fltVal val="0"/>
                                          </p:val>
                                        </p:tav>
                                        <p:tav tm="100000">
                                          <p:val>
                                            <p:strVal val="#ppt_w"/>
                                          </p:val>
                                        </p:tav>
                                      </p:tavLst>
                                    </p:anim>
                                    <p:anim calcmode="lin" valueType="num">
                                      <p:cBhvr>
                                        <p:cTn id="60" dur="500" fill="hold"/>
                                        <p:tgtEl>
                                          <p:spTgt spid="22"/>
                                        </p:tgtEl>
                                        <p:attrNameLst>
                                          <p:attrName>ppt_h</p:attrName>
                                        </p:attrNameLst>
                                      </p:cBhvr>
                                      <p:tavLst>
                                        <p:tav tm="0">
                                          <p:val>
                                            <p:fltVal val="0"/>
                                          </p:val>
                                        </p:tav>
                                        <p:tav tm="100000">
                                          <p:val>
                                            <p:strVal val="#ppt_h"/>
                                          </p:val>
                                        </p:tav>
                                      </p:tavLst>
                                    </p:anim>
                                    <p:animEffect transition="in" filter="fade">
                                      <p:cBhvr>
                                        <p:cTn id="61" dur="500"/>
                                        <p:tgtEl>
                                          <p:spTgt spid="22"/>
                                        </p:tgtEl>
                                      </p:cBhvr>
                                    </p:animEffect>
                                    <p:anim calcmode="lin" valueType="num">
                                      <p:cBhvr>
                                        <p:cTn id="62" dur="500" fill="hold"/>
                                        <p:tgtEl>
                                          <p:spTgt spid="22"/>
                                        </p:tgtEl>
                                        <p:attrNameLst>
                                          <p:attrName>ppt_x</p:attrName>
                                        </p:attrNameLst>
                                      </p:cBhvr>
                                      <p:tavLst>
                                        <p:tav tm="0">
                                          <p:val>
                                            <p:fltVal val="0.5"/>
                                          </p:val>
                                        </p:tav>
                                        <p:tav tm="100000">
                                          <p:val>
                                            <p:strVal val="#ppt_x"/>
                                          </p:val>
                                        </p:tav>
                                      </p:tavLst>
                                    </p:anim>
                                    <p:anim calcmode="lin" valueType="num">
                                      <p:cBhvr>
                                        <p:cTn id="63" dur="500" fill="hold"/>
                                        <p:tgtEl>
                                          <p:spTgt spid="22"/>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fltVal val="0.5"/>
                                          </p:val>
                                        </p:tav>
                                        <p:tav tm="100000">
                                          <p:val>
                                            <p:strVal val="#ppt_x"/>
                                          </p:val>
                                        </p:tav>
                                      </p:tavLst>
                                    </p:anim>
                                    <p:anim calcmode="lin" valueType="num">
                                      <p:cBhvr>
                                        <p:cTn id="72" dur="500" fill="hold"/>
                                        <p:tgtEl>
                                          <p:spTgt spid="21"/>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wipe(left)">
                                      <p:cBhvr>
                                        <p:cTn id="8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5A1D611-BBA3-0BE5-9E26-898D6542D46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000A15-7C5F-B7D0-5E47-0A0F98F62E82}"/>
              </a:ext>
            </a:extLst>
          </p:cNvPr>
          <p:cNvSpPr txBox="1"/>
          <p:nvPr/>
        </p:nvSpPr>
        <p:spPr>
          <a:xfrm>
            <a:off x="0" y="-47625"/>
            <a:ext cx="12191999" cy="769441"/>
          </a:xfrm>
          <a:prstGeom prst="rect">
            <a:avLst/>
          </a:prstGeom>
          <a:noFill/>
        </p:spPr>
        <p:txBody>
          <a:bodyPr wrap="square">
            <a:spAutoFit/>
          </a:bodyPr>
          <a:lstStyle/>
          <a:p>
            <a:pPr algn="ctr"/>
            <a:r>
              <a:rPr lang="ro-RO"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rPr>
              <a:t>PERICOLELE UITĂRII</a:t>
            </a:r>
            <a:endParaRPr lang="es-ES" sz="4400" b="1" spc="600" dirty="0">
              <a:ln w="6600">
                <a:solidFill>
                  <a:schemeClr val="accent2"/>
                </a:solidFill>
                <a:prstDash val="solid"/>
              </a:ln>
              <a:solidFill>
                <a:schemeClr val="accent3">
                  <a:lumMod val="75000"/>
                </a:schemeClr>
              </a:solidFill>
              <a:effectLst>
                <a:outerShdw dist="38100" dir="2700000" algn="tl" rotWithShape="0">
                  <a:schemeClr val="accent4"/>
                </a:outerShdw>
              </a:effectLst>
            </a:endParaRPr>
          </a:p>
        </p:txBody>
      </p:sp>
      <p:sp>
        <p:nvSpPr>
          <p:cNvPr id="4" name="CuadroTexto 3">
            <a:extLst>
              <a:ext uri="{FF2B5EF4-FFF2-40B4-BE49-F238E27FC236}">
                <a16:creationId xmlns:a16="http://schemas.microsoft.com/office/drawing/2014/main" id="{F57D169C-540D-8A13-509E-F433C4CF0EAA}"/>
              </a:ext>
            </a:extLst>
          </p:cNvPr>
          <p:cNvSpPr txBox="1"/>
          <p:nvPr/>
        </p:nvSpPr>
        <p:spPr>
          <a:xfrm>
            <a:off x="485774" y="562272"/>
            <a:ext cx="11220449" cy="646331"/>
          </a:xfrm>
          <a:prstGeom prst="rect">
            <a:avLst/>
          </a:prstGeom>
          <a:noFill/>
        </p:spPr>
        <p:txBody>
          <a:bodyPr wrap="square">
            <a:spAutoFit/>
          </a:bodyPr>
          <a:lstStyle/>
          <a:p>
            <a:pPr algn="ctr"/>
            <a:r>
              <a:rPr lang="es-ES" b="1" dirty="0">
                <a:solidFill>
                  <a:srgbClr val="FFCED0"/>
                </a:solidFill>
                <a:effectLst>
                  <a:outerShdw blurRad="38100" dist="38100" dir="2700000" algn="tl">
                    <a:srgbClr val="000000">
                      <a:alpha val="43137"/>
                    </a:srgbClr>
                  </a:outerShdw>
                </a:effectLst>
                <a:latin typeface="Comic Sans MS" panose="030F0702030302020204" pitchFamily="66" charset="0"/>
              </a:rPr>
              <a:t>“Copiii lui Israel au făcut ce nu plăcea Domnului, au uitat pe Domnul și au slujit Baalilor și idolilor.” </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(Ju</a:t>
            </a:r>
            <a:r>
              <a:rPr lang="ro-RO" sz="1400" b="1" dirty="0" err="1">
                <a:solidFill>
                  <a:srgbClr val="FFCED0"/>
                </a:solidFill>
                <a:effectLst>
                  <a:outerShdw blurRad="38100" dist="38100" dir="2700000" algn="tl">
                    <a:srgbClr val="000000">
                      <a:alpha val="43137"/>
                    </a:srgbClr>
                  </a:outerShdw>
                </a:effectLst>
                <a:latin typeface="Comic Sans MS" panose="030F0702030302020204" pitchFamily="66" charset="0"/>
              </a:rPr>
              <a:t>decători</a:t>
            </a:r>
            <a:r>
              <a:rPr lang="es-ES" sz="1400" b="1" dirty="0">
                <a:solidFill>
                  <a:srgbClr val="FFCED0"/>
                </a:solidFill>
                <a:effectLst>
                  <a:outerShdw blurRad="38100" dist="38100" dir="2700000" algn="tl">
                    <a:srgbClr val="000000">
                      <a:alpha val="43137"/>
                    </a:srgbClr>
                  </a:outerShdw>
                </a:effectLst>
                <a:latin typeface="Comic Sans MS" panose="030F0702030302020204" pitchFamily="66" charset="0"/>
              </a:rPr>
              <a:t> 3:7)</a:t>
            </a:r>
          </a:p>
        </p:txBody>
      </p:sp>
      <p:sp>
        <p:nvSpPr>
          <p:cNvPr id="5" name="CuadroTexto 4">
            <a:extLst>
              <a:ext uri="{FF2B5EF4-FFF2-40B4-BE49-F238E27FC236}">
                <a16:creationId xmlns:a16="http://schemas.microsoft.com/office/drawing/2014/main" id="{29EBFAA3-4A3B-D9BE-B5E6-65BEC062B815}"/>
              </a:ext>
            </a:extLst>
          </p:cNvPr>
          <p:cNvSpPr txBox="1"/>
          <p:nvPr/>
        </p:nvSpPr>
        <p:spPr>
          <a:xfrm>
            <a:off x="257175" y="1381125"/>
            <a:ext cx="11934824" cy="400110"/>
          </a:xfrm>
          <a:prstGeom prst="rect">
            <a:avLst/>
          </a:prstGeom>
          <a:noFill/>
        </p:spPr>
        <p:txBody>
          <a:bodyPr wrap="square" rtlCol="0">
            <a:spAutoFit/>
          </a:bodyPr>
          <a:lstStyle/>
          <a:p>
            <a:pPr>
              <a:spcBef>
                <a:spcPts val="600"/>
              </a:spcBef>
            </a:pPr>
            <a:r>
              <a:rPr lang="it-IT" sz="2000" b="1" dirty="0"/>
              <a:t>La ridicarea celor 12 pietre comemorative de la Ghilgal, Iosua a subliniat două aspecte (Iosua 4:23):</a:t>
            </a:r>
            <a:endParaRPr lang="es-ES" sz="2000" b="1" dirty="0"/>
          </a:p>
        </p:txBody>
      </p:sp>
      <p:graphicFrame>
        <p:nvGraphicFramePr>
          <p:cNvPr id="2" name="Diagrama 1">
            <a:extLst>
              <a:ext uri="{FF2B5EF4-FFF2-40B4-BE49-F238E27FC236}">
                <a16:creationId xmlns:a16="http://schemas.microsoft.com/office/drawing/2014/main" id="{6F814F0B-81C0-8DC1-00F2-206D9504F340}"/>
              </a:ext>
            </a:extLst>
          </p:cNvPr>
          <p:cNvGraphicFramePr/>
          <p:nvPr>
            <p:extLst>
              <p:ext uri="{D42A27DB-BD31-4B8C-83A1-F6EECF244321}">
                <p14:modId xmlns:p14="http://schemas.microsoft.com/office/powerpoint/2010/main" val="2539108294"/>
              </p:ext>
            </p:extLst>
          </p:nvPr>
        </p:nvGraphicFramePr>
        <p:xfrm>
          <a:off x="257175" y="1798960"/>
          <a:ext cx="11758260" cy="241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E958F7C-AF7F-E3CF-5155-7E4EDC6E332E}"/>
              </a:ext>
            </a:extLst>
          </p:cNvPr>
          <p:cNvSpPr txBox="1"/>
          <p:nvPr/>
        </p:nvSpPr>
        <p:spPr>
          <a:xfrm>
            <a:off x="2576513" y="4226510"/>
            <a:ext cx="6119811" cy="1323439"/>
          </a:xfrm>
          <a:prstGeom prst="rect">
            <a:avLst/>
          </a:prstGeom>
          <a:noFill/>
        </p:spPr>
        <p:txBody>
          <a:bodyPr wrap="square" rtlCol="0">
            <a:spAutoFit/>
          </a:bodyPr>
          <a:lstStyle/>
          <a:p>
            <a:pPr>
              <a:spcBef>
                <a:spcPts val="600"/>
              </a:spcBef>
            </a:pPr>
            <a:r>
              <a:rPr lang="es-ES" sz="2000" b="1" dirty="0"/>
              <a:t>Noua generație era în pericolul de a face aceeași greșeală ca și părinții lor: să uite faptele mărețe ale lui Dumnezeu. Din păcate, au uitat și au plătit consecințele (Judecători 3:7-8).</a:t>
            </a:r>
          </a:p>
        </p:txBody>
      </p:sp>
      <p:pic>
        <p:nvPicPr>
          <p:cNvPr id="8" name="Imagen 7" descr="Un grupo de hombres posando para una foto&#10;&#10;El contenido generado por IA puede ser incorrecto.">
            <a:extLst>
              <a:ext uri="{FF2B5EF4-FFF2-40B4-BE49-F238E27FC236}">
                <a16:creationId xmlns:a16="http://schemas.microsoft.com/office/drawing/2014/main" id="{2B6F04EC-309E-F609-E150-E60837AF63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566" y="4478554"/>
            <a:ext cx="2328510" cy="2054078"/>
          </a:xfrm>
          <a:prstGeom prst="round2DiagRect">
            <a:avLst>
              <a:gd name="adj1" fmla="val 0"/>
              <a:gd name="adj2" fmla="val 14058"/>
            </a:avLst>
          </a:prstGeom>
          <a:ln w="38100" cap="sq">
            <a:gradFill flip="none" rotWithShape="1">
              <a:gsLst>
                <a:gs pos="0">
                  <a:srgbClr val="FFFF00"/>
                </a:gs>
                <a:gs pos="47000">
                  <a:srgbClr val="FFFF00"/>
                </a:gs>
                <a:gs pos="83000">
                  <a:schemeClr val="accent4"/>
                </a:gs>
                <a:gs pos="100000">
                  <a:schemeClr val="accent4"/>
                </a:gs>
              </a:gsLst>
              <a:lin ang="2700000" scaled="1"/>
              <a:tileRect/>
            </a:gradFill>
            <a:miter lim="800000"/>
          </a:ln>
          <a:effectLst>
            <a:outerShdw blurRad="254000" algn="tl" rotWithShape="0">
              <a:srgbClr val="000000">
                <a:alpha val="43000"/>
              </a:srgbClr>
            </a:outerShdw>
          </a:effectLst>
        </p:spPr>
      </p:pic>
      <p:pic>
        <p:nvPicPr>
          <p:cNvPr id="10" name="Imagen 9" descr="Un par de personas de pie en la calle&#10;&#10;El contenido generado por IA puede ser incorrecto.">
            <a:extLst>
              <a:ext uri="{FF2B5EF4-FFF2-40B4-BE49-F238E27FC236}">
                <a16:creationId xmlns:a16="http://schemas.microsoft.com/office/drawing/2014/main" id="{5244E412-A237-0F7A-B904-8F5A6E170065}"/>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429875" y="4472208"/>
            <a:ext cx="1585560" cy="2060423"/>
          </a:xfrm>
          <a:prstGeom prst="round2DiagRect">
            <a:avLst>
              <a:gd name="adj1" fmla="val 16667"/>
              <a:gd name="adj2" fmla="val 0"/>
            </a:avLst>
          </a:prstGeom>
          <a:ln w="38100" cap="sq">
            <a:gradFill flip="none" rotWithShape="1">
              <a:gsLst>
                <a:gs pos="0">
                  <a:srgbClr val="FFFF00"/>
                </a:gs>
                <a:gs pos="47000">
                  <a:srgbClr val="FFFF00"/>
                </a:gs>
                <a:gs pos="83000">
                  <a:schemeClr val="accent4"/>
                </a:gs>
                <a:gs pos="100000">
                  <a:schemeClr val="accent4"/>
                </a:gs>
              </a:gsLst>
              <a:lin ang="8100000" scaled="1"/>
              <a:tileRect/>
            </a:gra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40596663-F28C-81E2-BC99-544F48CA83B4}"/>
              </a:ext>
            </a:extLst>
          </p:cNvPr>
          <p:cNvSpPr txBox="1"/>
          <p:nvPr/>
        </p:nvSpPr>
        <p:spPr>
          <a:xfrm>
            <a:off x="2576513" y="5502419"/>
            <a:ext cx="7591424" cy="1323439"/>
          </a:xfrm>
          <a:prstGeom prst="rect">
            <a:avLst/>
          </a:prstGeom>
          <a:noFill/>
        </p:spPr>
        <p:txBody>
          <a:bodyPr wrap="square">
            <a:spAutoFit/>
          </a:bodyPr>
          <a:lstStyle/>
          <a:p>
            <a:pPr>
              <a:spcBef>
                <a:spcPts val="600"/>
              </a:spcBef>
            </a:pPr>
            <a:r>
              <a:rPr lang="es-ES" sz="2000" b="1" dirty="0"/>
              <a:t>Cât de important este, așadar, să păstrăm proaspăt în minte modul în care Dumnezeu a avut grijă de strămoșii noștri și momentele în care am văzut cu ochii noștri mâna puternică a lui Dumnezeu!</a:t>
            </a:r>
          </a:p>
        </p:txBody>
      </p:sp>
      <p:pic>
        <p:nvPicPr>
          <p:cNvPr id="13" name="Imagen 12" descr="Grupo de personas caminando en un parque&#10;&#10;El contenido generado por IA puede ser incorrecto.">
            <a:extLst>
              <a:ext uri="{FF2B5EF4-FFF2-40B4-BE49-F238E27FC236}">
                <a16:creationId xmlns:a16="http://schemas.microsoft.com/office/drawing/2014/main" id="{08D26641-E676-1A0C-7B94-492CF03AB44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767761" y="4305300"/>
            <a:ext cx="1481136" cy="1201673"/>
          </a:xfrm>
          <a:prstGeom prst="ellipse">
            <a:avLst/>
          </a:prstGeom>
          <a:ln w="381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89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graphicEl>
                                              <a:dgm id="{1DBC163E-CA53-47E2-A4F1-8FD0C1739CD9}"/>
                                            </p:graphicEl>
                                          </p:spTgt>
                                        </p:tgtEl>
                                        <p:attrNameLst>
                                          <p:attrName>style.visibility</p:attrName>
                                        </p:attrNameLst>
                                      </p:cBhvr>
                                      <p:to>
                                        <p:strVal val="visible"/>
                                      </p:to>
                                    </p:set>
                                    <p:animEffect transition="in" filter="fade">
                                      <p:cBhvr>
                                        <p:cTn id="29" dur="1000"/>
                                        <p:tgtEl>
                                          <p:spTgt spid="2">
                                            <p:graphicEl>
                                              <a:dgm id="{1DBC163E-CA53-47E2-A4F1-8FD0C1739CD9}"/>
                                            </p:graphicEl>
                                          </p:spTgt>
                                        </p:tgtEl>
                                      </p:cBhvr>
                                    </p:animEffect>
                                    <p:anim calcmode="lin" valueType="num">
                                      <p:cBhvr>
                                        <p:cTn id="30" dur="1000" fill="hold"/>
                                        <p:tgtEl>
                                          <p:spTgt spid="2">
                                            <p:graphicEl>
                                              <a:dgm id="{1DBC163E-CA53-47E2-A4F1-8FD0C1739CD9}"/>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1DBC163E-CA53-47E2-A4F1-8FD0C1739CD9}"/>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
                                            <p:graphicEl>
                                              <a:dgm id="{9900CE34-8A0F-463C-ADF3-D4EF6BF119DC}"/>
                                            </p:graphicEl>
                                          </p:spTgt>
                                        </p:tgtEl>
                                        <p:attrNameLst>
                                          <p:attrName>style.visibility</p:attrName>
                                        </p:attrNameLst>
                                      </p:cBhvr>
                                      <p:to>
                                        <p:strVal val="visible"/>
                                      </p:to>
                                    </p:set>
                                    <p:animEffect transition="in" filter="fade">
                                      <p:cBhvr>
                                        <p:cTn id="34" dur="1000"/>
                                        <p:tgtEl>
                                          <p:spTgt spid="2">
                                            <p:graphicEl>
                                              <a:dgm id="{9900CE34-8A0F-463C-ADF3-D4EF6BF119DC}"/>
                                            </p:graphicEl>
                                          </p:spTgt>
                                        </p:tgtEl>
                                      </p:cBhvr>
                                    </p:animEffect>
                                    <p:anim calcmode="lin" valueType="num">
                                      <p:cBhvr>
                                        <p:cTn id="35" dur="1000" fill="hold"/>
                                        <p:tgtEl>
                                          <p:spTgt spid="2">
                                            <p:graphicEl>
                                              <a:dgm id="{9900CE34-8A0F-463C-ADF3-D4EF6BF119DC}"/>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9900CE34-8A0F-463C-ADF3-D4EF6BF119DC}"/>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graphicEl>
                                              <a:dgm id="{E24F0F28-3AFA-4E7A-8FCD-D0AD630BB311}"/>
                                            </p:graphicEl>
                                          </p:spTgt>
                                        </p:tgtEl>
                                        <p:attrNameLst>
                                          <p:attrName>style.visibility</p:attrName>
                                        </p:attrNameLst>
                                      </p:cBhvr>
                                      <p:to>
                                        <p:strVal val="visible"/>
                                      </p:to>
                                    </p:set>
                                    <p:animEffect transition="in" filter="fade">
                                      <p:cBhvr>
                                        <p:cTn id="41" dur="1000"/>
                                        <p:tgtEl>
                                          <p:spTgt spid="2">
                                            <p:graphicEl>
                                              <a:dgm id="{E24F0F28-3AFA-4E7A-8FCD-D0AD630BB311}"/>
                                            </p:graphicEl>
                                          </p:spTgt>
                                        </p:tgtEl>
                                      </p:cBhvr>
                                    </p:animEffect>
                                    <p:anim calcmode="lin" valueType="num">
                                      <p:cBhvr>
                                        <p:cTn id="42" dur="1000" fill="hold"/>
                                        <p:tgtEl>
                                          <p:spTgt spid="2">
                                            <p:graphicEl>
                                              <a:dgm id="{E24F0F28-3AFA-4E7A-8FCD-D0AD630BB311}"/>
                                            </p:graphicEl>
                                          </p:spTgt>
                                        </p:tgtEl>
                                        <p:attrNameLst>
                                          <p:attrName>ppt_x</p:attrName>
                                        </p:attrNameLst>
                                      </p:cBhvr>
                                      <p:tavLst>
                                        <p:tav tm="0">
                                          <p:val>
                                            <p:strVal val="#ppt_x"/>
                                          </p:val>
                                        </p:tav>
                                        <p:tav tm="100000">
                                          <p:val>
                                            <p:strVal val="#ppt_x"/>
                                          </p:val>
                                        </p:tav>
                                      </p:tavLst>
                                    </p:anim>
                                    <p:anim calcmode="lin" valueType="num">
                                      <p:cBhvr>
                                        <p:cTn id="43" dur="1000" fill="hold"/>
                                        <p:tgtEl>
                                          <p:spTgt spid="2">
                                            <p:graphicEl>
                                              <a:dgm id="{E24F0F28-3AFA-4E7A-8FCD-D0AD630BB311}"/>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graphicEl>
                                              <a:dgm id="{FEA02886-E86B-444D-B54B-A2D1D4A0311F}"/>
                                            </p:graphicEl>
                                          </p:spTgt>
                                        </p:tgtEl>
                                        <p:attrNameLst>
                                          <p:attrName>style.visibility</p:attrName>
                                        </p:attrNameLst>
                                      </p:cBhvr>
                                      <p:to>
                                        <p:strVal val="visible"/>
                                      </p:to>
                                    </p:set>
                                    <p:animEffect transition="in" filter="fade">
                                      <p:cBhvr>
                                        <p:cTn id="46" dur="1000"/>
                                        <p:tgtEl>
                                          <p:spTgt spid="2">
                                            <p:graphicEl>
                                              <a:dgm id="{FEA02886-E86B-444D-B54B-A2D1D4A0311F}"/>
                                            </p:graphicEl>
                                          </p:spTgt>
                                        </p:tgtEl>
                                      </p:cBhvr>
                                    </p:animEffect>
                                    <p:anim calcmode="lin" valueType="num">
                                      <p:cBhvr>
                                        <p:cTn id="47" dur="1000" fill="hold"/>
                                        <p:tgtEl>
                                          <p:spTgt spid="2">
                                            <p:graphicEl>
                                              <a:dgm id="{FEA02886-E86B-444D-B54B-A2D1D4A0311F}"/>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FEA02886-E86B-444D-B54B-A2D1D4A0311F}"/>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750"/>
                                        <p:tgtEl>
                                          <p:spTgt spid="13"/>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900" decel="100000" fill="hold"/>
                                        <p:tgtEl>
                                          <p:spTgt spid="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900" decel="100000" fill="hold"/>
                                        <p:tgtEl>
                                          <p:spTgt spid="11"/>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72" presetID="37"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900" decel="100000" fill="hold"/>
                                        <p:tgtEl>
                                          <p:spTgt spid="10"/>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718</TotalTime>
  <Words>1220</Words>
  <Application>Microsoft Office PowerPoint</Application>
  <PresentationFormat>Panorámica</PresentationFormat>
  <Paragraphs>62</Paragraphs>
  <Slides>12</Slides>
  <Notes>4</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79</cp:revision>
  <dcterms:created xsi:type="dcterms:W3CDTF">2025-09-23T16:48:06Z</dcterms:created>
  <dcterms:modified xsi:type="dcterms:W3CDTF">2025-10-16T20:01:55Z</dcterms:modified>
</cp:coreProperties>
</file>