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256" r:id="rId3"/>
    <p:sldId id="307" r:id="rId4"/>
    <p:sldId id="257" r:id="rId5"/>
    <p:sldId id="258" r:id="rId6"/>
    <p:sldId id="259" r:id="rId7"/>
    <p:sldId id="260" r:id="rId8"/>
    <p:sldId id="310" r:id="rId9"/>
    <p:sldId id="311" r:id="rId10"/>
    <p:sldId id="264" r:id="rId11"/>
  </p:sldIdLst>
  <p:sldSz cx="12192000" cy="6858000"/>
  <p:notesSz cx="6858000" cy="9144000"/>
  <p:embeddedFontLst>
    <p:embeddedFont>
      <p:font typeface="Comic Sans MS" panose="030F0702030302020204" pitchFamily="66" charset="0"/>
      <p:regular r:id="rId12"/>
      <p:bold r:id="rId13"/>
      <p:italic r:id="rId14"/>
      <p:boldItalic r:id="rId15"/>
    </p:embeddedFont>
    <p:embeddedFont>
      <p:font typeface="Constantia" panose="02030602050306030303" pitchFamily="18" charset="0"/>
      <p:regular r:id="rId16"/>
      <p:bold r:id="rId17"/>
      <p:italic r:id="rId18"/>
      <p:boldItalic r:id="rId19"/>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292"/>
    <a:srgbClr val="FFE271"/>
    <a:srgbClr val="FFFF94"/>
    <a:srgbClr val="79FF71"/>
    <a:srgbClr val="78FF71"/>
    <a:srgbClr val="90FFF8"/>
    <a:srgbClr val="70F1FF"/>
    <a:srgbClr val="0097CB"/>
    <a:srgbClr val="59AC59"/>
    <a:srgbClr val="CB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1" d="100"/>
          <a:sy n="101" d="100"/>
        </p:scale>
        <p:origin x="91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Master" Target="slideMasters/slideMaster2.xml"/><Relationship Id="rId16" Type="http://schemas.openxmlformats.org/officeDocument/2006/relationships/font" Target="fonts/font5.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font" Target="fonts/font4.fntdata"/><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font" Target="fonts/font8.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3.fntdata"/><Relationship Id="rId22" Type="http://schemas.openxmlformats.org/officeDocument/2006/relationships/theme" Target="theme/theme1.xml"/></Relationships>
</file>

<file path=ppt/diagrams/_rels/data2.xml.rels><?xml version="1.0" encoding="UTF-8" standalone="yes"?>
<Relationships xmlns="http://schemas.openxmlformats.org/package/2006/relationships"><Relationship Id="rId1" Type="http://schemas.openxmlformats.org/officeDocument/2006/relationships/image" Target="../media/image29.png"/></Relationships>
</file>

<file path=ppt/diagrams/_rels/drawing2.xml.rels><?xml version="1.0" encoding="UTF-8" standalone="yes"?>
<Relationships xmlns="http://schemas.openxmlformats.org/package/2006/relationships"><Relationship Id="rId1" Type="http://schemas.openxmlformats.org/officeDocument/2006/relationships/image" Target="../media/image29.pn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39C143A-444D-4597-B46E-35364A21E373}" type="doc">
      <dgm:prSet loTypeId="urn:microsoft.com/office/officeart/2005/8/layout/vList5" loCatId="list" qsTypeId="urn:microsoft.com/office/officeart/2005/8/quickstyle/simple5" qsCatId="simple" csTypeId="urn:microsoft.com/office/officeart/2005/8/colors/colorful3" csCatId="colorful" phldr="1"/>
      <dgm:spPr/>
      <dgm:t>
        <a:bodyPr/>
        <a:lstStyle/>
        <a:p>
          <a:endParaRPr lang="es-ES"/>
        </a:p>
      </dgm:t>
    </dgm:pt>
    <dgm:pt modelId="{4412D018-DA1A-4B78-A711-3DDBABDA25FD}">
      <dgm:prSet custT="1"/>
      <dgm:spPr/>
      <dgm:t>
        <a:bodyPr/>
        <a:lstStyle/>
        <a:p>
          <a:r>
            <a:rPr lang="ro-RO" sz="1900" b="1" dirty="0">
              <a:effectLst>
                <a:outerShdw blurRad="38100" dist="38100" dir="2700000" algn="tl">
                  <a:srgbClr val="000000">
                    <a:alpha val="43137"/>
                  </a:srgbClr>
                </a:outerShdw>
              </a:effectLst>
            </a:rPr>
            <a:t>Iubiți pe Domnul Dumnezeul vostru</a:t>
          </a:r>
          <a:endParaRPr lang="es-ES" sz="1900" b="1" dirty="0">
            <a:effectLst>
              <a:outerShdw blurRad="38100" dist="38100" dir="2700000" algn="tl">
                <a:srgbClr val="000000">
                  <a:alpha val="43137"/>
                </a:srgbClr>
              </a:outerShdw>
            </a:effectLst>
          </a:endParaRPr>
        </a:p>
      </dgm:t>
    </dgm:pt>
    <dgm:pt modelId="{30A34ACA-EC70-495B-A206-195DEA04CD42}" type="parTrans" cxnId="{3A8C64E8-1A05-455F-8D31-A541134913B0}">
      <dgm:prSet/>
      <dgm:spPr/>
      <dgm:t>
        <a:bodyPr/>
        <a:lstStyle/>
        <a:p>
          <a:endParaRPr lang="es-ES" sz="2000" b="1"/>
        </a:p>
      </dgm:t>
    </dgm:pt>
    <dgm:pt modelId="{41F05E55-BC1B-4125-9187-D0AE86A24287}" type="sibTrans" cxnId="{3A8C64E8-1A05-455F-8D31-A541134913B0}">
      <dgm:prSet/>
      <dgm:spPr/>
      <dgm:t>
        <a:bodyPr/>
        <a:lstStyle/>
        <a:p>
          <a:endParaRPr lang="es-ES" sz="2000" b="1"/>
        </a:p>
      </dgm:t>
    </dgm:pt>
    <dgm:pt modelId="{484A6E6C-4694-4270-8D5A-24859B3F1E99}">
      <dgm:prSet custT="1"/>
      <dgm:spPr/>
      <dgm:t>
        <a:bodyPr/>
        <a:lstStyle/>
        <a:p>
          <a:r>
            <a:rPr lang="ro-RO" sz="1900" b="1" dirty="0">
              <a:effectLst>
                <a:outerShdw blurRad="38100" dist="38100" dir="2700000" algn="tl">
                  <a:srgbClr val="000000">
                    <a:alpha val="43137"/>
                  </a:srgbClr>
                </a:outerShdw>
              </a:effectLst>
            </a:rPr>
            <a:t>Purtați-vă după voia Lui</a:t>
          </a:r>
          <a:endParaRPr lang="es-ES" sz="1900" b="1" dirty="0">
            <a:effectLst>
              <a:outerShdw blurRad="38100" dist="38100" dir="2700000" algn="tl">
                <a:srgbClr val="000000">
                  <a:alpha val="43137"/>
                </a:srgbClr>
              </a:outerShdw>
            </a:effectLst>
          </a:endParaRPr>
        </a:p>
      </dgm:t>
    </dgm:pt>
    <dgm:pt modelId="{C9B3ACC4-3D83-481C-B877-25872695E37F}" type="parTrans" cxnId="{0D5A527C-8BDD-4543-BDA7-6F57A9907191}">
      <dgm:prSet/>
      <dgm:spPr/>
      <dgm:t>
        <a:bodyPr/>
        <a:lstStyle/>
        <a:p>
          <a:endParaRPr lang="es-ES" sz="2000" b="1"/>
        </a:p>
      </dgm:t>
    </dgm:pt>
    <dgm:pt modelId="{D59767D4-66CA-4E06-97CF-5D88E39B8396}" type="sibTrans" cxnId="{0D5A527C-8BDD-4543-BDA7-6F57A9907191}">
      <dgm:prSet/>
      <dgm:spPr/>
      <dgm:t>
        <a:bodyPr/>
        <a:lstStyle/>
        <a:p>
          <a:endParaRPr lang="es-ES" sz="2000" b="1"/>
        </a:p>
      </dgm:t>
    </dgm:pt>
    <dgm:pt modelId="{AD602B88-B1A4-4578-8686-8237072E4906}">
      <dgm:prSet custT="1"/>
      <dgm:spPr/>
      <dgm:t>
        <a:bodyPr/>
        <a:lstStyle/>
        <a:p>
          <a:r>
            <a:rPr lang="ro-RO" sz="1900" b="1" dirty="0">
              <a:effectLst>
                <a:outerShdw blurRad="38100" dist="38100" dir="2700000" algn="tl">
                  <a:srgbClr val="000000">
                    <a:alpha val="43137"/>
                  </a:srgbClr>
                </a:outerShdw>
              </a:effectLst>
            </a:rPr>
            <a:t>Respectați poruncile Sale</a:t>
          </a:r>
          <a:endParaRPr lang="es-ES" sz="1900" b="1" dirty="0">
            <a:effectLst>
              <a:outerShdw blurRad="38100" dist="38100" dir="2700000" algn="tl">
                <a:srgbClr val="000000">
                  <a:alpha val="43137"/>
                </a:srgbClr>
              </a:outerShdw>
            </a:effectLst>
          </a:endParaRPr>
        </a:p>
      </dgm:t>
    </dgm:pt>
    <dgm:pt modelId="{83A55D10-F329-4F16-9D6A-9FF0427B3BC1}" type="parTrans" cxnId="{412D46E3-5006-49D9-AB85-2785C253A3F5}">
      <dgm:prSet/>
      <dgm:spPr/>
      <dgm:t>
        <a:bodyPr/>
        <a:lstStyle/>
        <a:p>
          <a:endParaRPr lang="es-ES" sz="2000" b="1"/>
        </a:p>
      </dgm:t>
    </dgm:pt>
    <dgm:pt modelId="{7173F057-E142-4953-A3A7-E73870973518}" type="sibTrans" cxnId="{412D46E3-5006-49D9-AB85-2785C253A3F5}">
      <dgm:prSet/>
      <dgm:spPr/>
      <dgm:t>
        <a:bodyPr/>
        <a:lstStyle/>
        <a:p>
          <a:endParaRPr lang="es-ES" sz="2000" b="1"/>
        </a:p>
      </dgm:t>
    </dgm:pt>
    <dgm:pt modelId="{36747477-0DE3-4212-913B-4D05698CF6E7}">
      <dgm:prSet custT="1"/>
      <dgm:spPr/>
      <dgm:t>
        <a:bodyPr/>
        <a:lstStyle/>
        <a:p>
          <a:r>
            <a:rPr lang="ro-RO" sz="1900" b="1" dirty="0">
              <a:solidFill>
                <a:schemeClr val="tx1"/>
              </a:solidFill>
            </a:rPr>
            <a:t>Rămâi ferm unit cu El</a:t>
          </a:r>
          <a:endParaRPr lang="es-ES" sz="1900" b="1" dirty="0">
            <a:solidFill>
              <a:schemeClr val="tx1"/>
            </a:solidFill>
          </a:endParaRPr>
        </a:p>
      </dgm:t>
    </dgm:pt>
    <dgm:pt modelId="{6CAF384A-F7C3-4323-91AC-EBFF46D4F485}" type="parTrans" cxnId="{A50F84BC-BFA3-4D78-99E2-499CC9B7586B}">
      <dgm:prSet/>
      <dgm:spPr/>
      <dgm:t>
        <a:bodyPr/>
        <a:lstStyle/>
        <a:p>
          <a:endParaRPr lang="es-ES" sz="2000" b="1"/>
        </a:p>
      </dgm:t>
    </dgm:pt>
    <dgm:pt modelId="{BB796521-190A-4F48-B60F-0E425AA9AB0A}" type="sibTrans" cxnId="{A50F84BC-BFA3-4D78-99E2-499CC9B7586B}">
      <dgm:prSet/>
      <dgm:spPr/>
      <dgm:t>
        <a:bodyPr/>
        <a:lstStyle/>
        <a:p>
          <a:endParaRPr lang="es-ES" sz="2000" b="1"/>
        </a:p>
      </dgm:t>
    </dgm:pt>
    <dgm:pt modelId="{CA92236A-7379-429F-8FA8-F29A9EB8C1EA}">
      <dgm:prSet custT="1"/>
      <dgm:spPr/>
      <dgm:t>
        <a:bodyPr/>
        <a:lstStyle/>
        <a:p>
          <a:r>
            <a:rPr lang="ro-RO" sz="1900" b="1" dirty="0">
              <a:solidFill>
                <a:schemeClr val="tx1"/>
              </a:solidFill>
            </a:rPr>
            <a:t>Slujiți-I cu toată inima și cu toată ființa voastră.</a:t>
          </a:r>
          <a:endParaRPr lang="es-ES" sz="1900" b="1" dirty="0">
            <a:solidFill>
              <a:schemeClr val="tx1"/>
            </a:solidFill>
          </a:endParaRPr>
        </a:p>
      </dgm:t>
    </dgm:pt>
    <dgm:pt modelId="{28F375CC-F923-493F-88C8-E4B931185842}" type="parTrans" cxnId="{6F81D044-D2BA-4588-AEB1-ED3535CF5F71}">
      <dgm:prSet/>
      <dgm:spPr/>
      <dgm:t>
        <a:bodyPr/>
        <a:lstStyle/>
        <a:p>
          <a:endParaRPr lang="es-ES" sz="2000" b="1"/>
        </a:p>
      </dgm:t>
    </dgm:pt>
    <dgm:pt modelId="{F012E148-296A-41E1-8F5F-E99A196F814D}" type="sibTrans" cxnId="{6F81D044-D2BA-4588-AEB1-ED3535CF5F71}">
      <dgm:prSet/>
      <dgm:spPr/>
      <dgm:t>
        <a:bodyPr/>
        <a:lstStyle/>
        <a:p>
          <a:endParaRPr lang="es-ES" sz="2000" b="1"/>
        </a:p>
      </dgm:t>
    </dgm:pt>
    <dgm:pt modelId="{89614AEB-B79C-4F67-ACDD-A61E28FFF31D}">
      <dgm:prSet custT="1"/>
      <dgm:spPr>
        <a:solidFill>
          <a:schemeClr val="accent3">
            <a:tint val="40000"/>
            <a:hueOff val="0"/>
            <a:satOff val="0"/>
            <a:lumOff val="0"/>
          </a:schemeClr>
        </a:solidFill>
        <a:scene3d>
          <a:camera prst="orthographicFront"/>
          <a:lightRig rig="threePt" dir="t"/>
        </a:scene3d>
        <a:sp3d>
          <a:bevelT/>
        </a:sp3d>
      </dgm:spPr>
      <dgm:t>
        <a:bodyPr lIns="144000" rIns="144000"/>
        <a:lstStyle/>
        <a:p>
          <a:pPr marL="0" indent="0">
            <a:buNone/>
          </a:pPr>
          <a:r>
            <a:rPr lang="ro-RO" sz="1800" b="1" dirty="0"/>
            <a:t>Dragostea este principiul care ar trebui să ne conducă la Dumnezeu. Îl iubim pentru că El ne-a iubit primul.</a:t>
          </a:r>
          <a:r>
            <a:rPr lang="es-ES" sz="1800" b="1" dirty="0"/>
            <a:t>(1</a:t>
          </a:r>
          <a:r>
            <a:rPr lang="ro-RO" sz="1800" b="1" dirty="0"/>
            <a:t>Ioan </a:t>
          </a:r>
          <a:r>
            <a:rPr lang="es-ES" sz="1800" b="1" dirty="0"/>
            <a:t>4:19)</a:t>
          </a:r>
        </a:p>
      </dgm:t>
    </dgm:pt>
    <dgm:pt modelId="{1E99D422-6861-4192-98C5-57833E64C2E8}" type="parTrans" cxnId="{1368DEDE-AEEB-4B82-8D9D-40263D801439}">
      <dgm:prSet/>
      <dgm:spPr/>
      <dgm:t>
        <a:bodyPr/>
        <a:lstStyle/>
        <a:p>
          <a:endParaRPr lang="es-ES" sz="2000" b="1"/>
        </a:p>
      </dgm:t>
    </dgm:pt>
    <dgm:pt modelId="{66BE34E0-F113-4043-9F7C-E8C7D5AC877D}" type="sibTrans" cxnId="{1368DEDE-AEEB-4B82-8D9D-40263D801439}">
      <dgm:prSet/>
      <dgm:spPr/>
      <dgm:t>
        <a:bodyPr/>
        <a:lstStyle/>
        <a:p>
          <a:endParaRPr lang="es-ES" sz="2000" b="1"/>
        </a:p>
      </dgm:t>
    </dgm:pt>
    <dgm:pt modelId="{E353CCE2-EF2C-4B0B-A9F2-EB719CF5B4DE}">
      <dgm:prSet custT="1"/>
      <dgm:spPr>
        <a:solidFill>
          <a:schemeClr val="accent3">
            <a:tint val="40000"/>
            <a:hueOff val="900000"/>
            <a:satOff val="13284"/>
            <a:lumOff val="1298"/>
          </a:schemeClr>
        </a:solidFill>
        <a:scene3d>
          <a:camera prst="orthographicFront"/>
          <a:lightRig rig="threePt" dir="t"/>
        </a:scene3d>
        <a:sp3d>
          <a:bevelT/>
        </a:sp3d>
      </dgm:spPr>
      <dgm:t>
        <a:bodyPr lIns="144000" rIns="144000"/>
        <a:lstStyle/>
        <a:p>
          <a:pPr marL="0" indent="0">
            <a:buNone/>
          </a:pPr>
          <a:r>
            <a:rPr lang="ro-RO" sz="1800" b="1" dirty="0"/>
            <a:t>Astfel indică </a:t>
          </a:r>
          <a:r>
            <a:rPr lang="ro-RO" sz="1800" b="1" dirty="0" err="1"/>
            <a:t>Iosua</a:t>
          </a:r>
          <a:r>
            <a:rPr lang="ro-RO" sz="1800" b="1" dirty="0"/>
            <a:t> conduita așteptată de la cei care aleg să umble cu Dumnezeu.</a:t>
          </a:r>
          <a:endParaRPr lang="es-ES" sz="1800" b="1" dirty="0"/>
        </a:p>
      </dgm:t>
    </dgm:pt>
    <dgm:pt modelId="{E202B996-B352-4A99-BE9E-36326B237A75}" type="parTrans" cxnId="{D4EE29AF-2AB1-4707-B18E-82DFB42807E1}">
      <dgm:prSet/>
      <dgm:spPr/>
      <dgm:t>
        <a:bodyPr/>
        <a:lstStyle/>
        <a:p>
          <a:endParaRPr lang="es-ES" sz="2000" b="1"/>
        </a:p>
      </dgm:t>
    </dgm:pt>
    <dgm:pt modelId="{A572A6B0-DF19-48DE-B8C0-7380BA8DAAD9}" type="sibTrans" cxnId="{D4EE29AF-2AB1-4707-B18E-82DFB42807E1}">
      <dgm:prSet/>
      <dgm:spPr/>
      <dgm:t>
        <a:bodyPr/>
        <a:lstStyle/>
        <a:p>
          <a:endParaRPr lang="es-ES" sz="2000" b="1"/>
        </a:p>
      </dgm:t>
    </dgm:pt>
    <dgm:pt modelId="{1ACCED24-2165-4F08-B8A3-D3C748BAE5F5}">
      <dgm:prSet custT="1"/>
      <dgm:spPr>
        <a:solidFill>
          <a:schemeClr val="accent3">
            <a:tint val="40000"/>
            <a:hueOff val="1800000"/>
            <a:satOff val="26569"/>
            <a:lumOff val="2597"/>
          </a:schemeClr>
        </a:solidFill>
        <a:scene3d>
          <a:camera prst="orthographicFront"/>
          <a:lightRig rig="threePt" dir="t"/>
        </a:scene3d>
        <a:sp3d>
          <a:bevelT/>
        </a:sp3d>
      </dgm:spPr>
      <dgm:t>
        <a:bodyPr lIns="144000" rIns="144000"/>
        <a:lstStyle/>
        <a:p>
          <a:pPr marL="0" indent="0">
            <a:buNone/>
          </a:pPr>
          <a:r>
            <a:rPr lang="ro-RO" sz="1800" b="1" dirty="0"/>
            <a:t>Ascultarea este rezultatul natural al unei inimi recunoscătoare care înțelege ce a făcut Dumnezeu</a:t>
          </a:r>
          <a:endParaRPr lang="es-ES" sz="1800" b="1" dirty="0"/>
        </a:p>
      </dgm:t>
    </dgm:pt>
    <dgm:pt modelId="{922762DE-2A09-43F1-BAD9-6E85F8FC4A8E}" type="parTrans" cxnId="{B57237B2-CCCB-41B7-915C-CEA2D285CD95}">
      <dgm:prSet/>
      <dgm:spPr/>
      <dgm:t>
        <a:bodyPr/>
        <a:lstStyle/>
        <a:p>
          <a:endParaRPr lang="es-ES" sz="2000" b="1"/>
        </a:p>
      </dgm:t>
    </dgm:pt>
    <dgm:pt modelId="{87D810CF-58CC-4205-AA32-F7DAE7E60BE6}" type="sibTrans" cxnId="{B57237B2-CCCB-41B7-915C-CEA2D285CD95}">
      <dgm:prSet/>
      <dgm:spPr/>
      <dgm:t>
        <a:bodyPr/>
        <a:lstStyle/>
        <a:p>
          <a:endParaRPr lang="es-ES" sz="2000" b="1"/>
        </a:p>
      </dgm:t>
    </dgm:pt>
    <dgm:pt modelId="{A20F2B68-9E8D-48F3-A9E7-73115A1EEA98}">
      <dgm:prSet custT="1"/>
      <dgm:spPr>
        <a:solidFill>
          <a:schemeClr val="accent3">
            <a:tint val="40000"/>
            <a:hueOff val="2700000"/>
            <a:satOff val="39853"/>
            <a:lumOff val="3895"/>
          </a:schemeClr>
        </a:solidFill>
        <a:scene3d>
          <a:camera prst="orthographicFront"/>
          <a:lightRig rig="threePt" dir="t"/>
        </a:scene3d>
        <a:sp3d>
          <a:bevelT/>
        </a:sp3d>
      </dgm:spPr>
      <dgm:t>
        <a:bodyPr lIns="144000" rIns="144000"/>
        <a:lstStyle/>
        <a:p>
          <a:pPr marL="0" indent="0">
            <a:buNone/>
          </a:pPr>
          <a:r>
            <a:rPr lang="ro-RO" sz="1800" b="1" dirty="0"/>
            <a:t>Trebuie să ne agățăm de Dumnezeu fără să lăsăm vreo distragere să rupă această legătură.</a:t>
          </a:r>
          <a:endParaRPr lang="es-ES" sz="1800" b="1" dirty="0"/>
        </a:p>
      </dgm:t>
    </dgm:pt>
    <dgm:pt modelId="{53D46284-274F-4C35-96E7-8A970339CA1A}" type="parTrans" cxnId="{BF4EC36F-B2F6-457E-BD9D-AD34962EB2C1}">
      <dgm:prSet/>
      <dgm:spPr/>
      <dgm:t>
        <a:bodyPr/>
        <a:lstStyle/>
        <a:p>
          <a:endParaRPr lang="es-ES" sz="2000" b="1"/>
        </a:p>
      </dgm:t>
    </dgm:pt>
    <dgm:pt modelId="{B6D20244-C884-473F-8097-C1A7F83DE7E3}" type="sibTrans" cxnId="{BF4EC36F-B2F6-457E-BD9D-AD34962EB2C1}">
      <dgm:prSet/>
      <dgm:spPr/>
      <dgm:t>
        <a:bodyPr/>
        <a:lstStyle/>
        <a:p>
          <a:endParaRPr lang="es-ES" sz="2000" b="1"/>
        </a:p>
      </dgm:t>
    </dgm:pt>
    <dgm:pt modelId="{6926B611-E3AA-4B6A-9323-92C6109AAED4}">
      <dgm:prSet custT="1"/>
      <dgm:spPr>
        <a:solidFill>
          <a:schemeClr val="accent3">
            <a:tint val="40000"/>
            <a:hueOff val="3600000"/>
            <a:satOff val="53137"/>
            <a:lumOff val="5194"/>
          </a:schemeClr>
        </a:solidFill>
        <a:scene3d>
          <a:camera prst="orthographicFront"/>
          <a:lightRig rig="threePt" dir="t"/>
        </a:scene3d>
        <a:sp3d>
          <a:bevelT/>
        </a:sp3d>
      </dgm:spPr>
      <dgm:t>
        <a:bodyPr lIns="144000" rIns="144000"/>
        <a:lstStyle/>
        <a:p>
          <a:pPr marL="0" indent="0">
            <a:buNone/>
          </a:pPr>
          <a:r>
            <a:rPr lang="ro-RO" sz="1800" b="1" dirty="0"/>
            <a:t>Ne găsim adevăratul scop, satisfacția și viața din belșug atunci când Îi slujim de bunăvoie, cu iubire. Creatorului nostru.</a:t>
          </a:r>
          <a:endParaRPr lang="es-ES" sz="1800" b="1" dirty="0"/>
        </a:p>
      </dgm:t>
    </dgm:pt>
    <dgm:pt modelId="{DECBF01C-791D-48EC-9D45-FF210CBBD013}" type="parTrans" cxnId="{ED583ED6-EE3F-4653-AD41-A7E72ADD0DAF}">
      <dgm:prSet/>
      <dgm:spPr/>
      <dgm:t>
        <a:bodyPr/>
        <a:lstStyle/>
        <a:p>
          <a:endParaRPr lang="es-ES" sz="2000" b="1"/>
        </a:p>
      </dgm:t>
    </dgm:pt>
    <dgm:pt modelId="{905736D8-052F-4017-A8D4-CD9AAF0F621D}" type="sibTrans" cxnId="{ED583ED6-EE3F-4653-AD41-A7E72ADD0DAF}">
      <dgm:prSet/>
      <dgm:spPr/>
      <dgm:t>
        <a:bodyPr/>
        <a:lstStyle/>
        <a:p>
          <a:endParaRPr lang="es-ES" sz="2000" b="1"/>
        </a:p>
      </dgm:t>
    </dgm:pt>
    <dgm:pt modelId="{FD519FE5-B914-40D7-A62D-FAF63777F94E}" type="pres">
      <dgm:prSet presAssocID="{839C143A-444D-4597-B46E-35364A21E373}" presName="Name0" presStyleCnt="0">
        <dgm:presLayoutVars>
          <dgm:dir/>
          <dgm:animLvl val="lvl"/>
          <dgm:resizeHandles val="exact"/>
        </dgm:presLayoutVars>
      </dgm:prSet>
      <dgm:spPr/>
    </dgm:pt>
    <dgm:pt modelId="{6AE77525-CE4A-498A-AD56-03D63AD234AA}" type="pres">
      <dgm:prSet presAssocID="{4412D018-DA1A-4B78-A711-3DDBABDA25FD}" presName="linNode" presStyleCnt="0"/>
      <dgm:spPr/>
    </dgm:pt>
    <dgm:pt modelId="{D710764A-E94F-45DB-947C-3933CB72199F}" type="pres">
      <dgm:prSet presAssocID="{4412D018-DA1A-4B78-A711-3DDBABDA25FD}" presName="parentText" presStyleLbl="node1" presStyleIdx="0" presStyleCnt="5" custScaleX="86889" custLinFactNeighborX="-3893">
        <dgm:presLayoutVars>
          <dgm:chMax val="1"/>
          <dgm:bulletEnabled val="1"/>
        </dgm:presLayoutVars>
      </dgm:prSet>
      <dgm:spPr/>
    </dgm:pt>
    <dgm:pt modelId="{47ACC016-6D31-46AD-83F9-EED2100109A9}" type="pres">
      <dgm:prSet presAssocID="{4412D018-DA1A-4B78-A711-3DDBABDA25FD}" presName="descendantText" presStyleLbl="alignAccFollowNode1" presStyleIdx="0" presStyleCnt="5" custScaleX="114359" custScaleY="124070">
        <dgm:presLayoutVars>
          <dgm:bulletEnabled val="1"/>
        </dgm:presLayoutVars>
      </dgm:prSet>
      <dgm:spPr/>
    </dgm:pt>
    <dgm:pt modelId="{FBBE4C8A-340D-4E1B-924F-F9B8D468CD9F}" type="pres">
      <dgm:prSet presAssocID="{41F05E55-BC1B-4125-9187-D0AE86A24287}" presName="sp" presStyleCnt="0"/>
      <dgm:spPr/>
    </dgm:pt>
    <dgm:pt modelId="{9E12566E-F342-48C2-A566-1EA6C1C86BB9}" type="pres">
      <dgm:prSet presAssocID="{484A6E6C-4694-4270-8D5A-24859B3F1E99}" presName="linNode" presStyleCnt="0"/>
      <dgm:spPr/>
    </dgm:pt>
    <dgm:pt modelId="{403B2A72-F697-4AD8-B0DC-C8437B67AEEC}" type="pres">
      <dgm:prSet presAssocID="{484A6E6C-4694-4270-8D5A-24859B3F1E99}" presName="parentText" presStyleLbl="node1" presStyleIdx="1" presStyleCnt="5" custScaleX="86889" custLinFactNeighborX="-3893">
        <dgm:presLayoutVars>
          <dgm:chMax val="1"/>
          <dgm:bulletEnabled val="1"/>
        </dgm:presLayoutVars>
      </dgm:prSet>
      <dgm:spPr/>
    </dgm:pt>
    <dgm:pt modelId="{EC4D15AB-9CE5-44D4-B73B-5C3D16681C2F}" type="pres">
      <dgm:prSet presAssocID="{484A6E6C-4694-4270-8D5A-24859B3F1E99}" presName="descendantText" presStyleLbl="alignAccFollowNode1" presStyleIdx="1" presStyleCnt="5" custScaleX="114359">
        <dgm:presLayoutVars>
          <dgm:bulletEnabled val="1"/>
        </dgm:presLayoutVars>
      </dgm:prSet>
      <dgm:spPr/>
    </dgm:pt>
    <dgm:pt modelId="{4EDB2A91-A88A-4DE1-88A4-D2CC339EFDBE}" type="pres">
      <dgm:prSet presAssocID="{D59767D4-66CA-4E06-97CF-5D88E39B8396}" presName="sp" presStyleCnt="0"/>
      <dgm:spPr/>
    </dgm:pt>
    <dgm:pt modelId="{4DFBFC72-975F-4F71-BB0D-3A273B2703F9}" type="pres">
      <dgm:prSet presAssocID="{AD602B88-B1A4-4578-8686-8237072E4906}" presName="linNode" presStyleCnt="0"/>
      <dgm:spPr/>
    </dgm:pt>
    <dgm:pt modelId="{062F4172-6D31-4836-9276-24CBF670E393}" type="pres">
      <dgm:prSet presAssocID="{AD602B88-B1A4-4578-8686-8237072E4906}" presName="parentText" presStyleLbl="node1" presStyleIdx="2" presStyleCnt="5" custScaleX="86889" custLinFactNeighborX="-3893">
        <dgm:presLayoutVars>
          <dgm:chMax val="1"/>
          <dgm:bulletEnabled val="1"/>
        </dgm:presLayoutVars>
      </dgm:prSet>
      <dgm:spPr/>
    </dgm:pt>
    <dgm:pt modelId="{A0A5D1E9-3E5B-40E1-8E83-7EFB7CCFAB4A}" type="pres">
      <dgm:prSet presAssocID="{AD602B88-B1A4-4578-8686-8237072E4906}" presName="descendantText" presStyleLbl="alignAccFollowNode1" presStyleIdx="2" presStyleCnt="5" custScaleX="114359" custScaleY="124070">
        <dgm:presLayoutVars>
          <dgm:bulletEnabled val="1"/>
        </dgm:presLayoutVars>
      </dgm:prSet>
      <dgm:spPr/>
    </dgm:pt>
    <dgm:pt modelId="{74F8AA5D-1499-495E-9C59-4D7AABDCD143}" type="pres">
      <dgm:prSet presAssocID="{7173F057-E142-4953-A3A7-E73870973518}" presName="sp" presStyleCnt="0"/>
      <dgm:spPr/>
    </dgm:pt>
    <dgm:pt modelId="{09FA2A9B-F0BB-40E5-861E-85C180BAB905}" type="pres">
      <dgm:prSet presAssocID="{36747477-0DE3-4212-913B-4D05698CF6E7}" presName="linNode" presStyleCnt="0"/>
      <dgm:spPr/>
    </dgm:pt>
    <dgm:pt modelId="{4559FD80-2071-4040-87FD-0514AF53CD67}" type="pres">
      <dgm:prSet presAssocID="{36747477-0DE3-4212-913B-4D05698CF6E7}" presName="parentText" presStyleLbl="node1" presStyleIdx="3" presStyleCnt="5" custScaleX="86889" custLinFactNeighborX="-3893">
        <dgm:presLayoutVars>
          <dgm:chMax val="1"/>
          <dgm:bulletEnabled val="1"/>
        </dgm:presLayoutVars>
      </dgm:prSet>
      <dgm:spPr/>
    </dgm:pt>
    <dgm:pt modelId="{EA7A024C-B283-41A0-9C29-21BA16A3C6F6}" type="pres">
      <dgm:prSet presAssocID="{36747477-0DE3-4212-913B-4D05698CF6E7}" presName="descendantText" presStyleLbl="alignAccFollowNode1" presStyleIdx="3" presStyleCnt="5" custScaleX="114359">
        <dgm:presLayoutVars>
          <dgm:bulletEnabled val="1"/>
        </dgm:presLayoutVars>
      </dgm:prSet>
      <dgm:spPr/>
    </dgm:pt>
    <dgm:pt modelId="{8B288D8A-A449-4493-9AED-42E16323E3D5}" type="pres">
      <dgm:prSet presAssocID="{BB796521-190A-4F48-B60F-0E425AA9AB0A}" presName="sp" presStyleCnt="0"/>
      <dgm:spPr/>
    </dgm:pt>
    <dgm:pt modelId="{4E188562-20C6-4165-9458-4273B65C5670}" type="pres">
      <dgm:prSet presAssocID="{CA92236A-7379-429F-8FA8-F29A9EB8C1EA}" presName="linNode" presStyleCnt="0"/>
      <dgm:spPr/>
    </dgm:pt>
    <dgm:pt modelId="{ECB1259D-FEC0-4C56-83DC-352068D0B310}" type="pres">
      <dgm:prSet presAssocID="{CA92236A-7379-429F-8FA8-F29A9EB8C1EA}" presName="parentText" presStyleLbl="node1" presStyleIdx="4" presStyleCnt="5" custScaleX="86889" custLinFactNeighborX="-3893">
        <dgm:presLayoutVars>
          <dgm:chMax val="1"/>
          <dgm:bulletEnabled val="1"/>
        </dgm:presLayoutVars>
      </dgm:prSet>
      <dgm:spPr/>
    </dgm:pt>
    <dgm:pt modelId="{C7BB875E-DA0E-4867-A22D-2276AD93AA7B}" type="pres">
      <dgm:prSet presAssocID="{CA92236A-7379-429F-8FA8-F29A9EB8C1EA}" presName="descendantText" presStyleLbl="alignAccFollowNode1" presStyleIdx="4" presStyleCnt="5" custScaleX="114359" custScaleY="124070">
        <dgm:presLayoutVars>
          <dgm:bulletEnabled val="1"/>
        </dgm:presLayoutVars>
      </dgm:prSet>
      <dgm:spPr/>
    </dgm:pt>
  </dgm:ptLst>
  <dgm:cxnLst>
    <dgm:cxn modelId="{6D384322-DDD5-4554-9152-3506410E0E0F}" type="presOf" srcId="{1ACCED24-2165-4F08-B8A3-D3C748BAE5F5}" destId="{A0A5D1E9-3E5B-40E1-8E83-7EFB7CCFAB4A}" srcOrd="0" destOrd="0" presId="urn:microsoft.com/office/officeart/2005/8/layout/vList5"/>
    <dgm:cxn modelId="{53EFEB60-D235-4A24-9050-8EB42E04A024}" type="presOf" srcId="{AD602B88-B1A4-4578-8686-8237072E4906}" destId="{062F4172-6D31-4836-9276-24CBF670E393}" srcOrd="0" destOrd="0" presId="urn:microsoft.com/office/officeart/2005/8/layout/vList5"/>
    <dgm:cxn modelId="{6F81D044-D2BA-4588-AEB1-ED3535CF5F71}" srcId="{839C143A-444D-4597-B46E-35364A21E373}" destId="{CA92236A-7379-429F-8FA8-F29A9EB8C1EA}" srcOrd="4" destOrd="0" parTransId="{28F375CC-F923-493F-88C8-E4B931185842}" sibTransId="{F012E148-296A-41E1-8F5F-E99A196F814D}"/>
    <dgm:cxn modelId="{BF4EC36F-B2F6-457E-BD9D-AD34962EB2C1}" srcId="{36747477-0DE3-4212-913B-4D05698CF6E7}" destId="{A20F2B68-9E8D-48F3-A9E7-73115A1EEA98}" srcOrd="0" destOrd="0" parTransId="{53D46284-274F-4C35-96E7-8A970339CA1A}" sibTransId="{B6D20244-C884-473F-8097-C1A7F83DE7E3}"/>
    <dgm:cxn modelId="{9D6D0D56-22F4-4F86-AFE5-5C5DAE42EDE5}" type="presOf" srcId="{4412D018-DA1A-4B78-A711-3DDBABDA25FD}" destId="{D710764A-E94F-45DB-947C-3933CB72199F}" srcOrd="0" destOrd="0" presId="urn:microsoft.com/office/officeart/2005/8/layout/vList5"/>
    <dgm:cxn modelId="{0B6E197C-CCB3-49B8-808F-A7C132DFEE85}" type="presOf" srcId="{6926B611-E3AA-4B6A-9323-92C6109AAED4}" destId="{C7BB875E-DA0E-4867-A22D-2276AD93AA7B}" srcOrd="0" destOrd="0" presId="urn:microsoft.com/office/officeart/2005/8/layout/vList5"/>
    <dgm:cxn modelId="{0D5A527C-8BDD-4543-BDA7-6F57A9907191}" srcId="{839C143A-444D-4597-B46E-35364A21E373}" destId="{484A6E6C-4694-4270-8D5A-24859B3F1E99}" srcOrd="1" destOrd="0" parTransId="{C9B3ACC4-3D83-481C-B877-25872695E37F}" sibTransId="{D59767D4-66CA-4E06-97CF-5D88E39B8396}"/>
    <dgm:cxn modelId="{1F07CA7C-A3D7-4A4F-8D96-599ABCCF7836}" type="presOf" srcId="{89614AEB-B79C-4F67-ACDD-A61E28FFF31D}" destId="{47ACC016-6D31-46AD-83F9-EED2100109A9}" srcOrd="0" destOrd="0" presId="urn:microsoft.com/office/officeart/2005/8/layout/vList5"/>
    <dgm:cxn modelId="{C3D1457D-BFB5-4A2E-B8D8-F82BB823F417}" type="presOf" srcId="{E353CCE2-EF2C-4B0B-A9F2-EB719CF5B4DE}" destId="{EC4D15AB-9CE5-44D4-B73B-5C3D16681C2F}" srcOrd="0" destOrd="0" presId="urn:microsoft.com/office/officeart/2005/8/layout/vList5"/>
    <dgm:cxn modelId="{D780F07F-E93F-4EC2-B7F2-422BF33782EA}" type="presOf" srcId="{484A6E6C-4694-4270-8D5A-24859B3F1E99}" destId="{403B2A72-F697-4AD8-B0DC-C8437B67AEEC}" srcOrd="0" destOrd="0" presId="urn:microsoft.com/office/officeart/2005/8/layout/vList5"/>
    <dgm:cxn modelId="{EF4D0B85-FC47-428E-A2EE-ACEAB200B5C4}" type="presOf" srcId="{36747477-0DE3-4212-913B-4D05698CF6E7}" destId="{4559FD80-2071-4040-87FD-0514AF53CD67}" srcOrd="0" destOrd="0" presId="urn:microsoft.com/office/officeart/2005/8/layout/vList5"/>
    <dgm:cxn modelId="{D4EE29AF-2AB1-4707-B18E-82DFB42807E1}" srcId="{484A6E6C-4694-4270-8D5A-24859B3F1E99}" destId="{E353CCE2-EF2C-4B0B-A9F2-EB719CF5B4DE}" srcOrd="0" destOrd="0" parTransId="{E202B996-B352-4A99-BE9E-36326B237A75}" sibTransId="{A572A6B0-DF19-48DE-B8C0-7380BA8DAAD9}"/>
    <dgm:cxn modelId="{939C06B0-6162-4013-A6E2-9D5053B77D32}" type="presOf" srcId="{A20F2B68-9E8D-48F3-A9E7-73115A1EEA98}" destId="{EA7A024C-B283-41A0-9C29-21BA16A3C6F6}" srcOrd="0" destOrd="0" presId="urn:microsoft.com/office/officeart/2005/8/layout/vList5"/>
    <dgm:cxn modelId="{B57237B2-CCCB-41B7-915C-CEA2D285CD95}" srcId="{AD602B88-B1A4-4578-8686-8237072E4906}" destId="{1ACCED24-2165-4F08-B8A3-D3C748BAE5F5}" srcOrd="0" destOrd="0" parTransId="{922762DE-2A09-43F1-BAD9-6E85F8FC4A8E}" sibTransId="{87D810CF-58CC-4205-AA32-F7DAE7E60BE6}"/>
    <dgm:cxn modelId="{D2C59EB4-4BBB-4220-AC52-55C8C72FD6C8}" type="presOf" srcId="{839C143A-444D-4597-B46E-35364A21E373}" destId="{FD519FE5-B914-40D7-A62D-FAF63777F94E}" srcOrd="0" destOrd="0" presId="urn:microsoft.com/office/officeart/2005/8/layout/vList5"/>
    <dgm:cxn modelId="{B91101BC-3649-4927-963D-7E500485E5C1}" type="presOf" srcId="{CA92236A-7379-429F-8FA8-F29A9EB8C1EA}" destId="{ECB1259D-FEC0-4C56-83DC-352068D0B310}" srcOrd="0" destOrd="0" presId="urn:microsoft.com/office/officeart/2005/8/layout/vList5"/>
    <dgm:cxn modelId="{A50F84BC-BFA3-4D78-99E2-499CC9B7586B}" srcId="{839C143A-444D-4597-B46E-35364A21E373}" destId="{36747477-0DE3-4212-913B-4D05698CF6E7}" srcOrd="3" destOrd="0" parTransId="{6CAF384A-F7C3-4323-91AC-EBFF46D4F485}" sibTransId="{BB796521-190A-4F48-B60F-0E425AA9AB0A}"/>
    <dgm:cxn modelId="{ED583ED6-EE3F-4653-AD41-A7E72ADD0DAF}" srcId="{CA92236A-7379-429F-8FA8-F29A9EB8C1EA}" destId="{6926B611-E3AA-4B6A-9323-92C6109AAED4}" srcOrd="0" destOrd="0" parTransId="{DECBF01C-791D-48EC-9D45-FF210CBBD013}" sibTransId="{905736D8-052F-4017-A8D4-CD9AAF0F621D}"/>
    <dgm:cxn modelId="{1368DEDE-AEEB-4B82-8D9D-40263D801439}" srcId="{4412D018-DA1A-4B78-A711-3DDBABDA25FD}" destId="{89614AEB-B79C-4F67-ACDD-A61E28FFF31D}" srcOrd="0" destOrd="0" parTransId="{1E99D422-6861-4192-98C5-57833E64C2E8}" sibTransId="{66BE34E0-F113-4043-9F7C-E8C7D5AC877D}"/>
    <dgm:cxn modelId="{412D46E3-5006-49D9-AB85-2785C253A3F5}" srcId="{839C143A-444D-4597-B46E-35364A21E373}" destId="{AD602B88-B1A4-4578-8686-8237072E4906}" srcOrd="2" destOrd="0" parTransId="{83A55D10-F329-4F16-9D6A-9FF0427B3BC1}" sibTransId="{7173F057-E142-4953-A3A7-E73870973518}"/>
    <dgm:cxn modelId="{3A8C64E8-1A05-455F-8D31-A541134913B0}" srcId="{839C143A-444D-4597-B46E-35364A21E373}" destId="{4412D018-DA1A-4B78-A711-3DDBABDA25FD}" srcOrd="0" destOrd="0" parTransId="{30A34ACA-EC70-495B-A206-195DEA04CD42}" sibTransId="{41F05E55-BC1B-4125-9187-D0AE86A24287}"/>
    <dgm:cxn modelId="{BDD2D865-4B37-4B7C-960A-F69B6E142169}" type="presParOf" srcId="{FD519FE5-B914-40D7-A62D-FAF63777F94E}" destId="{6AE77525-CE4A-498A-AD56-03D63AD234AA}" srcOrd="0" destOrd="0" presId="urn:microsoft.com/office/officeart/2005/8/layout/vList5"/>
    <dgm:cxn modelId="{D8376773-59E2-41CF-AAAB-7179F9FFEF25}" type="presParOf" srcId="{6AE77525-CE4A-498A-AD56-03D63AD234AA}" destId="{D710764A-E94F-45DB-947C-3933CB72199F}" srcOrd="0" destOrd="0" presId="urn:microsoft.com/office/officeart/2005/8/layout/vList5"/>
    <dgm:cxn modelId="{8884FC82-38E0-4408-9707-041FB7BC61DA}" type="presParOf" srcId="{6AE77525-CE4A-498A-AD56-03D63AD234AA}" destId="{47ACC016-6D31-46AD-83F9-EED2100109A9}" srcOrd="1" destOrd="0" presId="urn:microsoft.com/office/officeart/2005/8/layout/vList5"/>
    <dgm:cxn modelId="{86B3524E-9EC2-4D28-8CB4-86F2274F76D1}" type="presParOf" srcId="{FD519FE5-B914-40D7-A62D-FAF63777F94E}" destId="{FBBE4C8A-340D-4E1B-924F-F9B8D468CD9F}" srcOrd="1" destOrd="0" presId="urn:microsoft.com/office/officeart/2005/8/layout/vList5"/>
    <dgm:cxn modelId="{150D9342-9997-4587-92E7-468E8236D93F}" type="presParOf" srcId="{FD519FE5-B914-40D7-A62D-FAF63777F94E}" destId="{9E12566E-F342-48C2-A566-1EA6C1C86BB9}" srcOrd="2" destOrd="0" presId="urn:microsoft.com/office/officeart/2005/8/layout/vList5"/>
    <dgm:cxn modelId="{A6AE40F4-52AA-4B27-BEDC-B6CC4EA770CC}" type="presParOf" srcId="{9E12566E-F342-48C2-A566-1EA6C1C86BB9}" destId="{403B2A72-F697-4AD8-B0DC-C8437B67AEEC}" srcOrd="0" destOrd="0" presId="urn:microsoft.com/office/officeart/2005/8/layout/vList5"/>
    <dgm:cxn modelId="{66999EA1-1286-4D97-99F2-0D1BC8D923E1}" type="presParOf" srcId="{9E12566E-F342-48C2-A566-1EA6C1C86BB9}" destId="{EC4D15AB-9CE5-44D4-B73B-5C3D16681C2F}" srcOrd="1" destOrd="0" presId="urn:microsoft.com/office/officeart/2005/8/layout/vList5"/>
    <dgm:cxn modelId="{A07C030E-5361-45D1-8B0B-F4BD5363B5A9}" type="presParOf" srcId="{FD519FE5-B914-40D7-A62D-FAF63777F94E}" destId="{4EDB2A91-A88A-4DE1-88A4-D2CC339EFDBE}" srcOrd="3" destOrd="0" presId="urn:microsoft.com/office/officeart/2005/8/layout/vList5"/>
    <dgm:cxn modelId="{81385F4B-D431-4C39-BCF2-603CD58D1B2F}" type="presParOf" srcId="{FD519FE5-B914-40D7-A62D-FAF63777F94E}" destId="{4DFBFC72-975F-4F71-BB0D-3A273B2703F9}" srcOrd="4" destOrd="0" presId="urn:microsoft.com/office/officeart/2005/8/layout/vList5"/>
    <dgm:cxn modelId="{95A775F0-3468-4C99-9A62-4E896284DEAB}" type="presParOf" srcId="{4DFBFC72-975F-4F71-BB0D-3A273B2703F9}" destId="{062F4172-6D31-4836-9276-24CBF670E393}" srcOrd="0" destOrd="0" presId="urn:microsoft.com/office/officeart/2005/8/layout/vList5"/>
    <dgm:cxn modelId="{AD4C4DC5-217E-4949-A98C-12BA8116D384}" type="presParOf" srcId="{4DFBFC72-975F-4F71-BB0D-3A273B2703F9}" destId="{A0A5D1E9-3E5B-40E1-8E83-7EFB7CCFAB4A}" srcOrd="1" destOrd="0" presId="urn:microsoft.com/office/officeart/2005/8/layout/vList5"/>
    <dgm:cxn modelId="{DB98F80D-6D19-4981-A2DE-5A6B5F987C73}" type="presParOf" srcId="{FD519FE5-B914-40D7-A62D-FAF63777F94E}" destId="{74F8AA5D-1499-495E-9C59-4D7AABDCD143}" srcOrd="5" destOrd="0" presId="urn:microsoft.com/office/officeart/2005/8/layout/vList5"/>
    <dgm:cxn modelId="{A2931D9F-5C22-4DBE-AAAB-70AD8AC41AEA}" type="presParOf" srcId="{FD519FE5-B914-40D7-A62D-FAF63777F94E}" destId="{09FA2A9B-F0BB-40E5-861E-85C180BAB905}" srcOrd="6" destOrd="0" presId="urn:microsoft.com/office/officeart/2005/8/layout/vList5"/>
    <dgm:cxn modelId="{22EDE693-609E-4410-A379-25C01DB77BE5}" type="presParOf" srcId="{09FA2A9B-F0BB-40E5-861E-85C180BAB905}" destId="{4559FD80-2071-4040-87FD-0514AF53CD67}" srcOrd="0" destOrd="0" presId="urn:microsoft.com/office/officeart/2005/8/layout/vList5"/>
    <dgm:cxn modelId="{C80F0767-B905-443D-9D91-854D1822B2EE}" type="presParOf" srcId="{09FA2A9B-F0BB-40E5-861E-85C180BAB905}" destId="{EA7A024C-B283-41A0-9C29-21BA16A3C6F6}" srcOrd="1" destOrd="0" presId="urn:microsoft.com/office/officeart/2005/8/layout/vList5"/>
    <dgm:cxn modelId="{7E920036-5A94-4A8D-8EBF-939021D52EA0}" type="presParOf" srcId="{FD519FE5-B914-40D7-A62D-FAF63777F94E}" destId="{8B288D8A-A449-4493-9AED-42E16323E3D5}" srcOrd="7" destOrd="0" presId="urn:microsoft.com/office/officeart/2005/8/layout/vList5"/>
    <dgm:cxn modelId="{423AE3EB-E7FB-4F94-BB06-A99EAC69903E}" type="presParOf" srcId="{FD519FE5-B914-40D7-A62D-FAF63777F94E}" destId="{4E188562-20C6-4165-9458-4273B65C5670}" srcOrd="8" destOrd="0" presId="urn:microsoft.com/office/officeart/2005/8/layout/vList5"/>
    <dgm:cxn modelId="{88470F80-61A6-4C76-9B61-DFD7FC54C6BA}" type="presParOf" srcId="{4E188562-20C6-4165-9458-4273B65C5670}" destId="{ECB1259D-FEC0-4C56-83DC-352068D0B310}" srcOrd="0" destOrd="0" presId="urn:microsoft.com/office/officeart/2005/8/layout/vList5"/>
    <dgm:cxn modelId="{8750CA3F-57CB-4B1D-AAC6-7B84C2E88B82}" type="presParOf" srcId="{4E188562-20C6-4165-9458-4273B65C5670}" destId="{C7BB875E-DA0E-4867-A22D-2276AD93AA7B}"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CA2DDFB-4F68-45DE-8D10-47A87232EFBA}" type="doc">
      <dgm:prSet loTypeId="urn:microsoft.com/office/officeart/2005/8/layout/pyramid2" loCatId="pyramid" qsTypeId="urn:microsoft.com/office/officeart/2005/8/quickstyle/3d2" qsCatId="3D" csTypeId="urn:microsoft.com/office/officeart/2005/8/colors/colorful1" csCatId="colorful" phldr="1"/>
      <dgm:spPr/>
      <dgm:t>
        <a:bodyPr/>
        <a:lstStyle/>
        <a:p>
          <a:endParaRPr lang="es-ES"/>
        </a:p>
      </dgm:t>
    </dgm:pt>
    <dgm:pt modelId="{5C753E66-F251-47FD-BC2B-9CAAA9269B04}">
      <dgm:prSet custT="1"/>
      <dgm:spPr>
        <a:solidFill>
          <a:schemeClr val="accent6">
            <a:lumMod val="20000"/>
            <a:lumOff val="80000"/>
          </a:schemeClr>
        </a:solidFill>
        <a:ln>
          <a:solidFill>
            <a:schemeClr val="accent6">
              <a:lumMod val="75000"/>
            </a:schemeClr>
          </a:solidFill>
        </a:ln>
        <a:effectLst>
          <a:outerShdw blurRad="50800" dist="38100" dir="2700000" algn="tl" rotWithShape="0">
            <a:prstClr val="black">
              <a:alpha val="40000"/>
            </a:prstClr>
          </a:outerShdw>
        </a:effectLst>
      </dgm:spPr>
      <dgm:t>
        <a:bodyPr/>
        <a:lstStyle/>
        <a:p>
          <a:r>
            <a:rPr lang="fr-FR" sz="2000" b="1" dirty="0"/>
            <a:t>Au </a:t>
          </a:r>
          <a:r>
            <a:rPr lang="fr-FR" sz="2000" b="1" dirty="0" err="1"/>
            <a:t>ascultat</a:t>
          </a:r>
          <a:r>
            <a:rPr lang="fr-FR" sz="2000" b="1" dirty="0"/>
            <a:t> </a:t>
          </a:r>
          <a:r>
            <a:rPr lang="fr-FR" sz="2000" b="1" dirty="0" err="1"/>
            <a:t>acuzațiile</a:t>
          </a:r>
          <a:r>
            <a:rPr lang="fr-FR" sz="2000" b="1" dirty="0"/>
            <a:t> </a:t>
          </a:r>
          <a:r>
            <a:rPr lang="fr-FR" sz="2000" b="1" dirty="0" err="1"/>
            <a:t>în</a:t>
          </a:r>
          <a:r>
            <a:rPr lang="fr-FR" sz="2000" b="1" dirty="0"/>
            <a:t> </a:t>
          </a:r>
          <a:r>
            <a:rPr lang="fr-FR" sz="2000" b="1" dirty="0" err="1"/>
            <a:t>tăcere</a:t>
          </a:r>
          <a:r>
            <a:rPr lang="fr-FR" sz="2000" b="1" dirty="0"/>
            <a:t>.</a:t>
          </a:r>
          <a:endParaRPr lang="es-ES" sz="2000" dirty="0"/>
        </a:p>
      </dgm:t>
    </dgm:pt>
    <dgm:pt modelId="{31771BD4-2229-494D-A6B8-3EC8C57A7F84}" type="parTrans" cxnId="{1C872EFB-F9B5-466F-BD1A-A9E829B7EAD9}">
      <dgm:prSet/>
      <dgm:spPr/>
      <dgm:t>
        <a:bodyPr/>
        <a:lstStyle/>
        <a:p>
          <a:endParaRPr lang="es-ES" sz="2000"/>
        </a:p>
      </dgm:t>
    </dgm:pt>
    <dgm:pt modelId="{75574BA4-BEA9-45AC-A9A8-DCAD3FDF3038}" type="sibTrans" cxnId="{1C872EFB-F9B5-466F-BD1A-A9E829B7EAD9}">
      <dgm:prSet/>
      <dgm:spPr/>
      <dgm:t>
        <a:bodyPr/>
        <a:lstStyle/>
        <a:p>
          <a:endParaRPr lang="es-ES" sz="2000"/>
        </a:p>
      </dgm:t>
    </dgm:pt>
    <dgm:pt modelId="{311A65A9-B72A-4FA1-B78E-7146D9139BE3}">
      <dgm:prSet custT="1"/>
      <dgm:spPr>
        <a:solidFill>
          <a:schemeClr val="accent2">
            <a:lumMod val="20000"/>
            <a:lumOff val="80000"/>
          </a:schemeClr>
        </a:solidFill>
        <a:ln>
          <a:solidFill>
            <a:schemeClr val="accent2">
              <a:lumMod val="75000"/>
            </a:schemeClr>
          </a:solidFill>
        </a:ln>
        <a:effectLst>
          <a:outerShdw blurRad="50800" dist="38100" dir="2700000" algn="tl" rotWithShape="0">
            <a:prstClr val="black">
              <a:alpha val="40000"/>
            </a:prstClr>
          </a:outerShdw>
        </a:effectLst>
      </dgm:spPr>
      <dgm:t>
        <a:bodyPr/>
        <a:lstStyle/>
        <a:p>
          <a:r>
            <a:rPr lang="fr-FR" sz="2000" b="1" dirty="0" err="1"/>
            <a:t>L-au</a:t>
          </a:r>
          <a:r>
            <a:rPr lang="fr-FR" sz="2000" b="1" dirty="0"/>
            <a:t> </a:t>
          </a:r>
          <a:r>
            <a:rPr lang="fr-FR" sz="2000" b="1" dirty="0" err="1"/>
            <a:t>chemat</a:t>
          </a:r>
          <a:r>
            <a:rPr lang="fr-FR" sz="2000" b="1" dirty="0"/>
            <a:t> </a:t>
          </a:r>
          <a:r>
            <a:rPr lang="fr-FR" sz="2000" b="1" dirty="0" err="1"/>
            <a:t>pe</a:t>
          </a:r>
          <a:r>
            <a:rPr lang="fr-FR" sz="2000" b="1" dirty="0"/>
            <a:t> </a:t>
          </a:r>
          <a:r>
            <a:rPr lang="fr-FR" sz="2000" b="1" dirty="0" err="1"/>
            <a:t>Dumnezeu</a:t>
          </a:r>
          <a:r>
            <a:rPr lang="fr-FR" sz="2000" b="1" dirty="0"/>
            <a:t> ca </a:t>
          </a:r>
          <a:r>
            <a:rPr lang="fr-FR" sz="2000" b="1" dirty="0" err="1"/>
            <a:t>martor</a:t>
          </a:r>
          <a:endParaRPr lang="es-ES" sz="2000" dirty="0"/>
        </a:p>
      </dgm:t>
    </dgm:pt>
    <dgm:pt modelId="{A669C2D5-EB01-4426-A4C1-C1734411A41D}" type="parTrans" cxnId="{7D1F6286-FFC5-4E19-91B6-432D71172BE2}">
      <dgm:prSet/>
      <dgm:spPr/>
      <dgm:t>
        <a:bodyPr/>
        <a:lstStyle/>
        <a:p>
          <a:endParaRPr lang="es-ES" sz="2000"/>
        </a:p>
      </dgm:t>
    </dgm:pt>
    <dgm:pt modelId="{14250B6A-73DF-4D80-B86B-4A36DED16E86}" type="sibTrans" cxnId="{7D1F6286-FFC5-4E19-91B6-432D71172BE2}">
      <dgm:prSet/>
      <dgm:spPr/>
      <dgm:t>
        <a:bodyPr/>
        <a:lstStyle/>
        <a:p>
          <a:endParaRPr lang="es-ES" sz="2000"/>
        </a:p>
      </dgm:t>
    </dgm:pt>
    <dgm:pt modelId="{EFF78899-3327-4035-831F-475AA70FF275}">
      <dgm:prSet custT="1"/>
      <dgm:spPr>
        <a:solidFill>
          <a:srgbClr val="FFD9D9"/>
        </a:solidFill>
        <a:ln>
          <a:solidFill>
            <a:schemeClr val="accent3">
              <a:lumMod val="75000"/>
            </a:schemeClr>
          </a:solidFill>
        </a:ln>
        <a:effectLst>
          <a:outerShdw blurRad="50800" dist="38100" dir="2700000" algn="tl" rotWithShape="0">
            <a:prstClr val="black">
              <a:alpha val="40000"/>
            </a:prstClr>
          </a:outerShdw>
        </a:effectLst>
      </dgm:spPr>
      <dgm:t>
        <a:bodyPr/>
        <a:lstStyle/>
        <a:p>
          <a:r>
            <a:rPr lang="fr-FR" sz="2000" b="1" dirty="0"/>
            <a:t>Au </a:t>
          </a:r>
          <a:r>
            <a:rPr lang="fr-FR" sz="2000" b="1" dirty="0" err="1"/>
            <a:t>acceptat</a:t>
          </a:r>
          <a:r>
            <a:rPr lang="fr-FR" sz="2000" b="1" dirty="0"/>
            <a:t> </a:t>
          </a:r>
          <a:r>
            <a:rPr lang="fr-FR" sz="2000" b="1" dirty="0" err="1"/>
            <a:t>să</a:t>
          </a:r>
          <a:r>
            <a:rPr lang="fr-FR" sz="2000" b="1" dirty="0"/>
            <a:t> fie </a:t>
          </a:r>
          <a:r>
            <a:rPr lang="fr-FR" sz="2000" b="1" dirty="0" err="1"/>
            <a:t>pedepsiți</a:t>
          </a:r>
          <a:r>
            <a:rPr lang="fr-FR" sz="2000" b="1" dirty="0"/>
            <a:t> </a:t>
          </a:r>
          <a:r>
            <a:rPr lang="fr-FR" sz="2000" b="1" dirty="0" err="1"/>
            <a:t>dacă</a:t>
          </a:r>
          <a:r>
            <a:rPr lang="fr-FR" sz="2000" b="1" dirty="0"/>
            <a:t> au </a:t>
          </a:r>
          <a:r>
            <a:rPr lang="fr-FR" sz="2000" b="1" dirty="0" err="1"/>
            <a:t>păcătuit</a:t>
          </a:r>
          <a:endParaRPr lang="es-ES" sz="2000" dirty="0"/>
        </a:p>
      </dgm:t>
    </dgm:pt>
    <dgm:pt modelId="{18F2F1DE-C539-44A9-8FED-7DF39EBB6D7C}" type="parTrans" cxnId="{FB742B15-C017-4F52-922F-08BF8934A835}">
      <dgm:prSet/>
      <dgm:spPr/>
      <dgm:t>
        <a:bodyPr/>
        <a:lstStyle/>
        <a:p>
          <a:endParaRPr lang="es-ES" sz="2000"/>
        </a:p>
      </dgm:t>
    </dgm:pt>
    <dgm:pt modelId="{FC1C17F4-560B-4C78-83FE-23EB3045FED7}" type="sibTrans" cxnId="{FB742B15-C017-4F52-922F-08BF8934A835}">
      <dgm:prSet/>
      <dgm:spPr/>
      <dgm:t>
        <a:bodyPr/>
        <a:lstStyle/>
        <a:p>
          <a:endParaRPr lang="es-ES" sz="2000"/>
        </a:p>
      </dgm:t>
    </dgm:pt>
    <dgm:pt modelId="{A74A9ECC-C8AD-4D6E-AA4C-564B69070BD5}">
      <dgm:prSet custT="1"/>
      <dgm:spPr>
        <a:solidFill>
          <a:schemeClr val="accent5">
            <a:lumMod val="20000"/>
            <a:lumOff val="80000"/>
          </a:schemeClr>
        </a:solidFill>
        <a:ln>
          <a:solidFill>
            <a:schemeClr val="accent5">
              <a:lumMod val="75000"/>
            </a:schemeClr>
          </a:solidFill>
        </a:ln>
        <a:effectLst>
          <a:outerShdw blurRad="50800" dist="38100" dir="2700000" algn="tl" rotWithShape="0">
            <a:prstClr val="black">
              <a:alpha val="40000"/>
            </a:prstClr>
          </a:outerShdw>
        </a:effectLst>
      </dgm:spPr>
      <dgm:t>
        <a:bodyPr/>
        <a:lstStyle/>
        <a:p>
          <a:r>
            <a:rPr lang="ro-RO" sz="2000" b="1" dirty="0"/>
            <a:t>Și-au dezvăluit adevăratele motivații</a:t>
          </a:r>
          <a:endParaRPr lang="es-ES" sz="2000" dirty="0"/>
        </a:p>
      </dgm:t>
    </dgm:pt>
    <dgm:pt modelId="{077184F5-9299-4E47-B644-87E66C74006D}" type="parTrans" cxnId="{40E9D01B-26CE-4815-8C00-3F1D6F51FA62}">
      <dgm:prSet/>
      <dgm:spPr/>
      <dgm:t>
        <a:bodyPr/>
        <a:lstStyle/>
        <a:p>
          <a:endParaRPr lang="es-ES" sz="2000"/>
        </a:p>
      </dgm:t>
    </dgm:pt>
    <dgm:pt modelId="{329489F5-348A-4100-898B-6670ED290909}" type="sibTrans" cxnId="{40E9D01B-26CE-4815-8C00-3F1D6F51FA62}">
      <dgm:prSet/>
      <dgm:spPr/>
      <dgm:t>
        <a:bodyPr/>
        <a:lstStyle/>
        <a:p>
          <a:endParaRPr lang="es-ES" sz="2000"/>
        </a:p>
      </dgm:t>
    </dgm:pt>
    <dgm:pt modelId="{0455ECA5-1947-40DD-BBA6-BBDF1350E72C}" type="pres">
      <dgm:prSet presAssocID="{7CA2DDFB-4F68-45DE-8D10-47A87232EFBA}" presName="compositeShape" presStyleCnt="0">
        <dgm:presLayoutVars>
          <dgm:dir/>
          <dgm:resizeHandles/>
        </dgm:presLayoutVars>
      </dgm:prSet>
      <dgm:spPr/>
    </dgm:pt>
    <dgm:pt modelId="{CE1771A9-7127-4ED8-807D-F029D3D5E115}" type="pres">
      <dgm:prSet presAssocID="{7CA2DDFB-4F68-45DE-8D10-47A87232EFBA}" presName="pyramid" presStyleLbl="node1" presStyleIdx="0" presStyleCnt="1" custScaleX="131646" custLinFactX="-99542" custLinFactNeighborX="-100000"/>
      <dgm:spPr>
        <a:prstGeom prst="teardrop">
          <a:avLst/>
        </a:prstGeom>
        <a:blipFill dpi="0" rotWithShape="0">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effectLst>
          <a:outerShdw blurRad="50800" dist="38100" dir="2700000" algn="tl" rotWithShape="0">
            <a:prstClr val="black">
              <a:alpha val="40000"/>
            </a:prstClr>
          </a:outerShdw>
        </a:effectLst>
        <a:scene3d>
          <a:camera prst="orthographicFront"/>
          <a:lightRig rig="threePt" dir="t">
            <a:rot lat="0" lon="0" rev="7500000"/>
          </a:lightRig>
        </a:scene3d>
        <a:sp3d prstMaterial="plastic">
          <a:bevelT w="127000" h="25400" prst="slope"/>
        </a:sp3d>
      </dgm:spPr>
    </dgm:pt>
    <dgm:pt modelId="{E0281477-6783-42DC-9911-AC7F9F1390DC}" type="pres">
      <dgm:prSet presAssocID="{7CA2DDFB-4F68-45DE-8D10-47A87232EFBA}" presName="theList" presStyleCnt="0"/>
      <dgm:spPr/>
    </dgm:pt>
    <dgm:pt modelId="{8EF0B609-78E4-4A21-B823-80F55332F729}" type="pres">
      <dgm:prSet presAssocID="{5C753E66-F251-47FD-BC2B-9CAAA9269B04}" presName="aNode" presStyleLbl="fgAcc1" presStyleIdx="0" presStyleCnt="4" custScaleX="398551" custLinFactX="1458" custLinFactY="-52682" custLinFactNeighborX="100000" custLinFactNeighborY="-100000">
        <dgm:presLayoutVars>
          <dgm:bulletEnabled val="1"/>
        </dgm:presLayoutVars>
      </dgm:prSet>
      <dgm:spPr/>
    </dgm:pt>
    <dgm:pt modelId="{93C1C175-61F1-48D0-8712-92CD487CD901}" type="pres">
      <dgm:prSet presAssocID="{5C753E66-F251-47FD-BC2B-9CAAA9269B04}" presName="aSpace" presStyleCnt="0"/>
      <dgm:spPr/>
    </dgm:pt>
    <dgm:pt modelId="{6188357F-B3AE-45B7-9A4B-33CFF5414BDD}" type="pres">
      <dgm:prSet presAssocID="{311A65A9-B72A-4FA1-B78E-7146D9139BE3}" presName="aNode" presStyleLbl="fgAcc1" presStyleIdx="1" presStyleCnt="4" custScaleX="398551" custLinFactX="1458" custLinFactY="-52682" custLinFactNeighborX="100000" custLinFactNeighborY="-100000">
        <dgm:presLayoutVars>
          <dgm:bulletEnabled val="1"/>
        </dgm:presLayoutVars>
      </dgm:prSet>
      <dgm:spPr/>
    </dgm:pt>
    <dgm:pt modelId="{5D41A25F-5021-4030-B277-7B91C849DEE8}" type="pres">
      <dgm:prSet presAssocID="{311A65A9-B72A-4FA1-B78E-7146D9139BE3}" presName="aSpace" presStyleCnt="0"/>
      <dgm:spPr/>
    </dgm:pt>
    <dgm:pt modelId="{0444BAC0-069B-4C38-83A9-C22C28313175}" type="pres">
      <dgm:prSet presAssocID="{EFF78899-3327-4035-831F-475AA70FF275}" presName="aNode" presStyleLbl="fgAcc1" presStyleIdx="2" presStyleCnt="4" custScaleX="398551" custLinFactX="1458" custLinFactY="-52682" custLinFactNeighborX="100000" custLinFactNeighborY="-100000">
        <dgm:presLayoutVars>
          <dgm:bulletEnabled val="1"/>
        </dgm:presLayoutVars>
      </dgm:prSet>
      <dgm:spPr/>
    </dgm:pt>
    <dgm:pt modelId="{8B43A4E9-4D98-41F9-86FD-47AB907D2E34}" type="pres">
      <dgm:prSet presAssocID="{EFF78899-3327-4035-831F-475AA70FF275}" presName="aSpace" presStyleCnt="0"/>
      <dgm:spPr/>
    </dgm:pt>
    <dgm:pt modelId="{2E7D29A4-BEAD-40F9-AEF3-02F602B9DF7B}" type="pres">
      <dgm:prSet presAssocID="{A74A9ECC-C8AD-4D6E-AA4C-564B69070BD5}" presName="aNode" presStyleLbl="fgAcc1" presStyleIdx="3" presStyleCnt="4" custScaleX="398551" custLinFactX="1458" custLinFactY="-52682" custLinFactNeighborX="100000" custLinFactNeighborY="-100000">
        <dgm:presLayoutVars>
          <dgm:bulletEnabled val="1"/>
        </dgm:presLayoutVars>
      </dgm:prSet>
      <dgm:spPr/>
    </dgm:pt>
    <dgm:pt modelId="{6525135C-8510-4249-8E0A-3F40166D881A}" type="pres">
      <dgm:prSet presAssocID="{A74A9ECC-C8AD-4D6E-AA4C-564B69070BD5}" presName="aSpace" presStyleCnt="0"/>
      <dgm:spPr/>
    </dgm:pt>
  </dgm:ptLst>
  <dgm:cxnLst>
    <dgm:cxn modelId="{FB742B15-C017-4F52-922F-08BF8934A835}" srcId="{7CA2DDFB-4F68-45DE-8D10-47A87232EFBA}" destId="{EFF78899-3327-4035-831F-475AA70FF275}" srcOrd="2" destOrd="0" parTransId="{18F2F1DE-C539-44A9-8FED-7DF39EBB6D7C}" sibTransId="{FC1C17F4-560B-4C78-83FE-23EB3045FED7}"/>
    <dgm:cxn modelId="{40E9D01B-26CE-4815-8C00-3F1D6F51FA62}" srcId="{7CA2DDFB-4F68-45DE-8D10-47A87232EFBA}" destId="{A74A9ECC-C8AD-4D6E-AA4C-564B69070BD5}" srcOrd="3" destOrd="0" parTransId="{077184F5-9299-4E47-B644-87E66C74006D}" sibTransId="{329489F5-348A-4100-898B-6670ED290909}"/>
    <dgm:cxn modelId="{16B4BA26-28CB-478F-9518-20DCDED490D5}" type="presOf" srcId="{5C753E66-F251-47FD-BC2B-9CAAA9269B04}" destId="{8EF0B609-78E4-4A21-B823-80F55332F729}" srcOrd="0" destOrd="0" presId="urn:microsoft.com/office/officeart/2005/8/layout/pyramid2"/>
    <dgm:cxn modelId="{7D1F6286-FFC5-4E19-91B6-432D71172BE2}" srcId="{7CA2DDFB-4F68-45DE-8D10-47A87232EFBA}" destId="{311A65A9-B72A-4FA1-B78E-7146D9139BE3}" srcOrd="1" destOrd="0" parTransId="{A669C2D5-EB01-4426-A4C1-C1734411A41D}" sibTransId="{14250B6A-73DF-4D80-B86B-4A36DED16E86}"/>
    <dgm:cxn modelId="{734213B2-955A-4D95-8793-D743B292E367}" type="presOf" srcId="{7CA2DDFB-4F68-45DE-8D10-47A87232EFBA}" destId="{0455ECA5-1947-40DD-BBA6-BBDF1350E72C}" srcOrd="0" destOrd="0" presId="urn:microsoft.com/office/officeart/2005/8/layout/pyramid2"/>
    <dgm:cxn modelId="{7E976FCA-863D-432C-B1BE-19C1A7D250D8}" type="presOf" srcId="{311A65A9-B72A-4FA1-B78E-7146D9139BE3}" destId="{6188357F-B3AE-45B7-9A4B-33CFF5414BDD}" srcOrd="0" destOrd="0" presId="urn:microsoft.com/office/officeart/2005/8/layout/pyramid2"/>
    <dgm:cxn modelId="{0222BBCF-7AC1-4E49-96EB-248925FB9AD3}" type="presOf" srcId="{EFF78899-3327-4035-831F-475AA70FF275}" destId="{0444BAC0-069B-4C38-83A9-C22C28313175}" srcOrd="0" destOrd="0" presId="urn:microsoft.com/office/officeart/2005/8/layout/pyramid2"/>
    <dgm:cxn modelId="{27E5FBF7-AD7E-4935-A94E-0E57D43CB9D7}" type="presOf" srcId="{A74A9ECC-C8AD-4D6E-AA4C-564B69070BD5}" destId="{2E7D29A4-BEAD-40F9-AEF3-02F602B9DF7B}" srcOrd="0" destOrd="0" presId="urn:microsoft.com/office/officeart/2005/8/layout/pyramid2"/>
    <dgm:cxn modelId="{1C872EFB-F9B5-466F-BD1A-A9E829B7EAD9}" srcId="{7CA2DDFB-4F68-45DE-8D10-47A87232EFBA}" destId="{5C753E66-F251-47FD-BC2B-9CAAA9269B04}" srcOrd="0" destOrd="0" parTransId="{31771BD4-2229-494D-A6B8-3EC8C57A7F84}" sibTransId="{75574BA4-BEA9-45AC-A9A8-DCAD3FDF3038}"/>
    <dgm:cxn modelId="{8BDAFD43-3825-48E8-B9D0-5319035C75D3}" type="presParOf" srcId="{0455ECA5-1947-40DD-BBA6-BBDF1350E72C}" destId="{CE1771A9-7127-4ED8-807D-F029D3D5E115}" srcOrd="0" destOrd="0" presId="urn:microsoft.com/office/officeart/2005/8/layout/pyramid2"/>
    <dgm:cxn modelId="{559E0B00-7E32-48B5-B7C2-152D7FAEFD18}" type="presParOf" srcId="{0455ECA5-1947-40DD-BBA6-BBDF1350E72C}" destId="{E0281477-6783-42DC-9911-AC7F9F1390DC}" srcOrd="1" destOrd="0" presId="urn:microsoft.com/office/officeart/2005/8/layout/pyramid2"/>
    <dgm:cxn modelId="{DB6BEDFD-29F4-4E35-AA84-4815B59CB64C}" type="presParOf" srcId="{E0281477-6783-42DC-9911-AC7F9F1390DC}" destId="{8EF0B609-78E4-4A21-B823-80F55332F729}" srcOrd="0" destOrd="0" presId="urn:microsoft.com/office/officeart/2005/8/layout/pyramid2"/>
    <dgm:cxn modelId="{B1D804B0-6D7B-4FFB-8BC5-9BC53E2775DF}" type="presParOf" srcId="{E0281477-6783-42DC-9911-AC7F9F1390DC}" destId="{93C1C175-61F1-48D0-8712-92CD487CD901}" srcOrd="1" destOrd="0" presId="urn:microsoft.com/office/officeart/2005/8/layout/pyramid2"/>
    <dgm:cxn modelId="{5AB45938-7E80-4A2A-A9C3-C16D898BECBE}" type="presParOf" srcId="{E0281477-6783-42DC-9911-AC7F9F1390DC}" destId="{6188357F-B3AE-45B7-9A4B-33CFF5414BDD}" srcOrd="2" destOrd="0" presId="urn:microsoft.com/office/officeart/2005/8/layout/pyramid2"/>
    <dgm:cxn modelId="{5E46D501-9D35-49EF-A131-0969FF5981A8}" type="presParOf" srcId="{E0281477-6783-42DC-9911-AC7F9F1390DC}" destId="{5D41A25F-5021-4030-B277-7B91C849DEE8}" srcOrd="3" destOrd="0" presId="urn:microsoft.com/office/officeart/2005/8/layout/pyramid2"/>
    <dgm:cxn modelId="{7F123B31-C1FF-4627-BE21-E88BFB662A06}" type="presParOf" srcId="{E0281477-6783-42DC-9911-AC7F9F1390DC}" destId="{0444BAC0-069B-4C38-83A9-C22C28313175}" srcOrd="4" destOrd="0" presId="urn:microsoft.com/office/officeart/2005/8/layout/pyramid2"/>
    <dgm:cxn modelId="{7432DFC6-FE80-4870-8EB2-54E402C7B0F2}" type="presParOf" srcId="{E0281477-6783-42DC-9911-AC7F9F1390DC}" destId="{8B43A4E9-4D98-41F9-86FD-47AB907D2E34}" srcOrd="5" destOrd="0" presId="urn:microsoft.com/office/officeart/2005/8/layout/pyramid2"/>
    <dgm:cxn modelId="{25635807-CCB5-4CE0-B403-7B7738C783FD}" type="presParOf" srcId="{E0281477-6783-42DC-9911-AC7F9F1390DC}" destId="{2E7D29A4-BEAD-40F9-AEF3-02F602B9DF7B}" srcOrd="6" destOrd="0" presId="urn:microsoft.com/office/officeart/2005/8/layout/pyramid2"/>
    <dgm:cxn modelId="{60EB9CE1-F1D2-4CEF-A76C-88723C81C365}" type="presParOf" srcId="{E0281477-6783-42DC-9911-AC7F9F1390DC}" destId="{6525135C-8510-4249-8E0A-3F40166D881A}" srcOrd="7"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2E56D41-B609-4EAF-897D-37D6F8EC182F}" type="doc">
      <dgm:prSet loTypeId="urn:microsoft.com/office/officeart/2008/layout/PictureAccentList" loCatId="list" qsTypeId="urn:microsoft.com/office/officeart/2005/8/quickstyle/3d3" qsCatId="3D" csTypeId="urn:microsoft.com/office/officeart/2005/8/colors/colorful2" csCatId="colorful" phldr="1"/>
      <dgm:spPr/>
      <dgm:t>
        <a:bodyPr/>
        <a:lstStyle/>
        <a:p>
          <a:endParaRPr lang="es-ES"/>
        </a:p>
      </dgm:t>
    </dgm:pt>
    <dgm:pt modelId="{CA3F0E32-BC66-4F33-955E-581BC40BF6D3}">
      <dgm:prSet custT="1"/>
      <dgm:spPr>
        <a:solidFill>
          <a:srgbClr val="FFA3FF"/>
        </a:solidFill>
      </dgm:spPr>
      <dgm:t>
        <a:bodyPr/>
        <a:lstStyle/>
        <a:p>
          <a:r>
            <a:rPr lang="ro-RO" sz="2000" b="1" dirty="0">
              <a:solidFill>
                <a:schemeClr val="tx1"/>
              </a:solidFill>
              <a:effectLst/>
              <a:latin typeface="+mn-lt"/>
            </a:rPr>
            <a:t>Prin exemplul lor, putem vedea pașii necesari pentru a restabili pacea în situații similare, atunci când ne raportăm la familie, biserică și comunitate:</a:t>
          </a:r>
          <a:endParaRPr lang="es-ES" sz="2000" dirty="0">
            <a:solidFill>
              <a:schemeClr val="tx1"/>
            </a:solidFill>
            <a:effectLst/>
            <a:latin typeface="+mn-lt"/>
          </a:endParaRPr>
        </a:p>
      </dgm:t>
    </dgm:pt>
    <dgm:pt modelId="{61E4BB15-5F99-4E07-B102-5F5DD3B455D4}" type="parTrans" cxnId="{F17CA2D9-A980-4145-B2B4-A2A2E81E12AF}">
      <dgm:prSet/>
      <dgm:spPr/>
      <dgm:t>
        <a:bodyPr/>
        <a:lstStyle/>
        <a:p>
          <a:endParaRPr lang="es-ES" sz="2000">
            <a:effectLst>
              <a:outerShdw blurRad="38100" dist="38100" dir="2700000" algn="tl">
                <a:srgbClr val="000000">
                  <a:alpha val="43137"/>
                </a:srgbClr>
              </a:outerShdw>
            </a:effectLst>
            <a:latin typeface="+mn-lt"/>
          </a:endParaRPr>
        </a:p>
      </dgm:t>
    </dgm:pt>
    <dgm:pt modelId="{8088B06A-6C50-42E6-83D2-176A6BBBF157}" type="sibTrans" cxnId="{F17CA2D9-A980-4145-B2B4-A2A2E81E12AF}">
      <dgm:prSet/>
      <dgm:spPr/>
      <dgm:t>
        <a:bodyPr/>
        <a:lstStyle/>
        <a:p>
          <a:endParaRPr lang="es-ES" sz="2000">
            <a:effectLst>
              <a:outerShdw blurRad="38100" dist="38100" dir="2700000" algn="tl">
                <a:srgbClr val="000000">
                  <a:alpha val="43137"/>
                </a:srgbClr>
              </a:outerShdw>
            </a:effectLst>
            <a:latin typeface="+mn-lt"/>
          </a:endParaRPr>
        </a:p>
      </dgm:t>
    </dgm:pt>
    <dgm:pt modelId="{ACF6D2C0-49C8-4AB7-995D-89F9ADAE84A5}">
      <dgm:prSet custT="1"/>
      <dgm:spPr/>
      <dgm:t>
        <a:bodyPr/>
        <a:lstStyle/>
        <a:p>
          <a:r>
            <a:rPr lang="ro-RO" sz="2000" b="1" dirty="0">
              <a:effectLst>
                <a:outerShdw blurRad="38100" dist="38100" dir="2700000" algn="tl">
                  <a:srgbClr val="000000">
                    <a:alpha val="43137"/>
                  </a:srgbClr>
                </a:outerShdw>
              </a:effectLst>
              <a:latin typeface="+mn-lt"/>
            </a:rPr>
            <a:t>Nu trage concluzii pripite</a:t>
          </a:r>
          <a:endParaRPr lang="es-ES" sz="2000" dirty="0">
            <a:effectLst>
              <a:outerShdw blurRad="38100" dist="38100" dir="2700000" algn="tl">
                <a:srgbClr val="000000">
                  <a:alpha val="43137"/>
                </a:srgbClr>
              </a:outerShdw>
            </a:effectLst>
            <a:latin typeface="+mn-lt"/>
          </a:endParaRPr>
        </a:p>
      </dgm:t>
    </dgm:pt>
    <dgm:pt modelId="{9743463E-BC97-40F5-82E0-CD4952A4072A}" type="parTrans" cxnId="{EAAFC376-DD32-4CDC-8560-E8F7CB36D6E2}">
      <dgm:prSet/>
      <dgm:spPr/>
      <dgm:t>
        <a:bodyPr/>
        <a:lstStyle/>
        <a:p>
          <a:endParaRPr lang="es-ES" sz="2000">
            <a:effectLst>
              <a:outerShdw blurRad="38100" dist="38100" dir="2700000" algn="tl">
                <a:srgbClr val="000000">
                  <a:alpha val="43137"/>
                </a:srgbClr>
              </a:outerShdw>
            </a:effectLst>
            <a:latin typeface="+mn-lt"/>
          </a:endParaRPr>
        </a:p>
      </dgm:t>
    </dgm:pt>
    <dgm:pt modelId="{079111F6-9B4E-4347-975D-DD21FDB8ECD8}" type="sibTrans" cxnId="{EAAFC376-DD32-4CDC-8560-E8F7CB36D6E2}">
      <dgm:prSet/>
      <dgm:spPr/>
      <dgm:t>
        <a:bodyPr/>
        <a:lstStyle/>
        <a:p>
          <a:endParaRPr lang="es-ES" sz="2000">
            <a:effectLst>
              <a:outerShdw blurRad="38100" dist="38100" dir="2700000" algn="tl">
                <a:srgbClr val="000000">
                  <a:alpha val="43137"/>
                </a:srgbClr>
              </a:outerShdw>
            </a:effectLst>
            <a:latin typeface="+mn-lt"/>
          </a:endParaRPr>
        </a:p>
      </dgm:t>
    </dgm:pt>
    <dgm:pt modelId="{0BA7924E-48CE-4EF4-8567-A3ABA63F168B}">
      <dgm:prSet custT="1"/>
      <dgm:spPr/>
      <dgm:t>
        <a:bodyPr/>
        <a:lstStyle/>
        <a:p>
          <a:r>
            <a:rPr lang="ro-RO" sz="2000" b="1" dirty="0">
              <a:effectLst>
                <a:outerShdw blurRad="38100" dist="38100" dir="2700000" algn="tl">
                  <a:srgbClr val="000000">
                    <a:alpha val="43137"/>
                  </a:srgbClr>
                </a:outerShdw>
              </a:effectLst>
              <a:latin typeface="+mn-lt"/>
            </a:rPr>
            <a:t>Prezintă problemele înainte de a acționa</a:t>
          </a:r>
          <a:endParaRPr lang="es-ES" sz="2000" dirty="0">
            <a:effectLst>
              <a:outerShdw blurRad="38100" dist="38100" dir="2700000" algn="tl">
                <a:srgbClr val="000000">
                  <a:alpha val="43137"/>
                </a:srgbClr>
              </a:outerShdw>
            </a:effectLst>
            <a:latin typeface="+mn-lt"/>
          </a:endParaRPr>
        </a:p>
      </dgm:t>
    </dgm:pt>
    <dgm:pt modelId="{092B8663-0037-4E73-8B11-29ABA648F77D}" type="parTrans" cxnId="{60C26642-1FF5-4120-84F8-F9464441B549}">
      <dgm:prSet/>
      <dgm:spPr/>
      <dgm:t>
        <a:bodyPr/>
        <a:lstStyle/>
        <a:p>
          <a:endParaRPr lang="es-ES" sz="2000">
            <a:effectLst>
              <a:outerShdw blurRad="38100" dist="38100" dir="2700000" algn="tl">
                <a:srgbClr val="000000">
                  <a:alpha val="43137"/>
                </a:srgbClr>
              </a:outerShdw>
            </a:effectLst>
            <a:latin typeface="+mn-lt"/>
          </a:endParaRPr>
        </a:p>
      </dgm:t>
    </dgm:pt>
    <dgm:pt modelId="{243D9327-422A-4CF3-A5B8-F3F94CF79ABD}" type="sibTrans" cxnId="{60C26642-1FF5-4120-84F8-F9464441B549}">
      <dgm:prSet/>
      <dgm:spPr/>
      <dgm:t>
        <a:bodyPr/>
        <a:lstStyle/>
        <a:p>
          <a:endParaRPr lang="es-ES" sz="2000">
            <a:effectLst>
              <a:outerShdw blurRad="38100" dist="38100" dir="2700000" algn="tl">
                <a:srgbClr val="000000">
                  <a:alpha val="43137"/>
                </a:srgbClr>
              </a:outerShdw>
            </a:effectLst>
            <a:latin typeface="+mn-lt"/>
          </a:endParaRPr>
        </a:p>
      </dgm:t>
    </dgm:pt>
    <dgm:pt modelId="{94D90830-C7DC-4A66-819B-DCFF4005D48C}">
      <dgm:prSet custT="1"/>
      <dgm:spPr/>
      <dgm:t>
        <a:bodyPr/>
        <a:lstStyle/>
        <a:p>
          <a:r>
            <a:rPr lang="it-IT" sz="2000" b="1" dirty="0">
              <a:effectLst>
                <a:outerShdw blurRad="38100" dist="38100" dir="2700000" algn="tl">
                  <a:srgbClr val="000000">
                    <a:alpha val="43137"/>
                  </a:srgbClr>
                </a:outerShdw>
              </a:effectLst>
              <a:latin typeface="+mn-lt"/>
            </a:rPr>
            <a:t>Fii dispus să faci sacrificii pentru a realiza unitatea</a:t>
          </a:r>
          <a:endParaRPr lang="es-ES" sz="2000" dirty="0">
            <a:effectLst>
              <a:outerShdw blurRad="38100" dist="38100" dir="2700000" algn="tl">
                <a:srgbClr val="000000">
                  <a:alpha val="43137"/>
                </a:srgbClr>
              </a:outerShdw>
            </a:effectLst>
            <a:latin typeface="+mn-lt"/>
          </a:endParaRPr>
        </a:p>
      </dgm:t>
    </dgm:pt>
    <dgm:pt modelId="{98472034-2115-4BEC-A804-D25E5966C6B1}" type="parTrans" cxnId="{AC4D9C21-1407-44CA-AEE1-9026B60714FB}">
      <dgm:prSet/>
      <dgm:spPr/>
      <dgm:t>
        <a:bodyPr/>
        <a:lstStyle/>
        <a:p>
          <a:endParaRPr lang="es-ES" sz="2000">
            <a:effectLst>
              <a:outerShdw blurRad="38100" dist="38100" dir="2700000" algn="tl">
                <a:srgbClr val="000000">
                  <a:alpha val="43137"/>
                </a:srgbClr>
              </a:outerShdw>
            </a:effectLst>
            <a:latin typeface="+mn-lt"/>
          </a:endParaRPr>
        </a:p>
      </dgm:t>
    </dgm:pt>
    <dgm:pt modelId="{D0477558-65B8-4864-97DB-B48F17B6C4E5}" type="sibTrans" cxnId="{AC4D9C21-1407-44CA-AEE1-9026B60714FB}">
      <dgm:prSet/>
      <dgm:spPr/>
      <dgm:t>
        <a:bodyPr/>
        <a:lstStyle/>
        <a:p>
          <a:endParaRPr lang="es-ES" sz="2000">
            <a:effectLst>
              <a:outerShdw blurRad="38100" dist="38100" dir="2700000" algn="tl">
                <a:srgbClr val="000000">
                  <a:alpha val="43137"/>
                </a:srgbClr>
              </a:outerShdw>
            </a:effectLst>
            <a:latin typeface="+mn-lt"/>
          </a:endParaRPr>
        </a:p>
      </dgm:t>
    </dgm:pt>
    <dgm:pt modelId="{2B06F1C0-0DC9-48B8-82C8-665C9192A61C}">
      <dgm:prSet custT="1"/>
      <dgm:spPr/>
      <dgm:t>
        <a:bodyPr/>
        <a:lstStyle/>
        <a:p>
          <a:r>
            <a:rPr lang="ro-RO" sz="2000" b="1" dirty="0">
              <a:effectLst>
                <a:outerShdw blurRad="38100" dist="38100" dir="2700000" algn="tl">
                  <a:srgbClr val="000000">
                    <a:alpha val="43137"/>
                  </a:srgbClr>
                </a:outerShdw>
              </a:effectLst>
              <a:latin typeface="+mn-lt"/>
            </a:rPr>
            <a:t>Răspunde cu amabilitate acuzațiilor.</a:t>
          </a:r>
          <a:endParaRPr lang="es-ES" sz="2000" dirty="0">
            <a:effectLst>
              <a:outerShdw blurRad="38100" dist="38100" dir="2700000" algn="tl">
                <a:srgbClr val="000000">
                  <a:alpha val="43137"/>
                </a:srgbClr>
              </a:outerShdw>
            </a:effectLst>
            <a:latin typeface="+mn-lt"/>
          </a:endParaRPr>
        </a:p>
      </dgm:t>
    </dgm:pt>
    <dgm:pt modelId="{8DB431B1-20B5-4724-9BE6-B20E310F53F4}" type="parTrans" cxnId="{7A518489-2162-467A-BB53-4A88F7C96E8B}">
      <dgm:prSet/>
      <dgm:spPr/>
      <dgm:t>
        <a:bodyPr/>
        <a:lstStyle/>
        <a:p>
          <a:endParaRPr lang="es-ES" sz="2000">
            <a:effectLst>
              <a:outerShdw blurRad="38100" dist="38100" dir="2700000" algn="tl">
                <a:srgbClr val="000000">
                  <a:alpha val="43137"/>
                </a:srgbClr>
              </a:outerShdw>
            </a:effectLst>
            <a:latin typeface="+mn-lt"/>
          </a:endParaRPr>
        </a:p>
      </dgm:t>
    </dgm:pt>
    <dgm:pt modelId="{A68F9DDE-EC61-4FBE-98FD-3797593EA016}" type="sibTrans" cxnId="{7A518489-2162-467A-BB53-4A88F7C96E8B}">
      <dgm:prSet/>
      <dgm:spPr/>
      <dgm:t>
        <a:bodyPr/>
        <a:lstStyle/>
        <a:p>
          <a:endParaRPr lang="es-ES" sz="2000">
            <a:effectLst>
              <a:outerShdw blurRad="38100" dist="38100" dir="2700000" algn="tl">
                <a:srgbClr val="000000">
                  <a:alpha val="43137"/>
                </a:srgbClr>
              </a:outerShdw>
            </a:effectLst>
            <a:latin typeface="+mn-lt"/>
          </a:endParaRPr>
        </a:p>
      </dgm:t>
    </dgm:pt>
    <dgm:pt modelId="{ACFC188E-30EA-42F7-9B79-9EB1AB7A69A9}">
      <dgm:prSet custT="1"/>
      <dgm:spPr/>
      <dgm:t>
        <a:bodyPr/>
        <a:lstStyle/>
        <a:p>
          <a:r>
            <a:rPr lang="ro-RO" sz="2000" b="1" dirty="0">
              <a:effectLst>
                <a:outerShdw blurRad="38100" dist="38100" dir="2700000" algn="tl">
                  <a:srgbClr val="000000">
                    <a:alpha val="43137"/>
                  </a:srgbClr>
                </a:outerShdw>
              </a:effectLst>
              <a:latin typeface="+mn-lt"/>
            </a:rPr>
            <a:t>Bucură-te și </a:t>
          </a:r>
          <a:r>
            <a:rPr lang="ro-RO" sz="2000" b="1" dirty="0" err="1">
              <a:effectLst>
                <a:outerShdw blurRad="38100" dist="38100" dir="2700000" algn="tl">
                  <a:srgbClr val="000000">
                    <a:alpha val="43137"/>
                  </a:srgbClr>
                </a:outerShdw>
              </a:effectLst>
              <a:latin typeface="+mn-lt"/>
            </a:rPr>
            <a:t>binecuvintează</a:t>
          </a:r>
          <a:r>
            <a:rPr lang="ro-RO" sz="2000" b="1" dirty="0">
              <a:effectLst>
                <a:outerShdw blurRad="38100" dist="38100" dir="2700000" algn="tl">
                  <a:srgbClr val="000000">
                    <a:alpha val="43137"/>
                  </a:srgbClr>
                </a:outerShdw>
              </a:effectLst>
              <a:latin typeface="+mn-lt"/>
            </a:rPr>
            <a:t>-L pe Dumnezeu când pacea se restabilește</a:t>
          </a:r>
          <a:endParaRPr lang="es-ES" sz="2000" dirty="0">
            <a:effectLst>
              <a:outerShdw blurRad="38100" dist="38100" dir="2700000" algn="tl">
                <a:srgbClr val="000000">
                  <a:alpha val="43137"/>
                </a:srgbClr>
              </a:outerShdw>
            </a:effectLst>
            <a:latin typeface="+mn-lt"/>
          </a:endParaRPr>
        </a:p>
      </dgm:t>
    </dgm:pt>
    <dgm:pt modelId="{77BD10EF-DF41-43F7-8827-62F7527A5FCD}" type="parTrans" cxnId="{F63101B7-F0CB-45DD-8346-09E09045EF24}">
      <dgm:prSet/>
      <dgm:spPr/>
      <dgm:t>
        <a:bodyPr/>
        <a:lstStyle/>
        <a:p>
          <a:endParaRPr lang="es-ES" sz="2000">
            <a:effectLst>
              <a:outerShdw blurRad="38100" dist="38100" dir="2700000" algn="tl">
                <a:srgbClr val="000000">
                  <a:alpha val="43137"/>
                </a:srgbClr>
              </a:outerShdw>
            </a:effectLst>
            <a:latin typeface="+mn-lt"/>
          </a:endParaRPr>
        </a:p>
      </dgm:t>
    </dgm:pt>
    <dgm:pt modelId="{C902AA39-FDAE-4011-8050-7A33CA941191}" type="sibTrans" cxnId="{F63101B7-F0CB-45DD-8346-09E09045EF24}">
      <dgm:prSet/>
      <dgm:spPr/>
      <dgm:t>
        <a:bodyPr/>
        <a:lstStyle/>
        <a:p>
          <a:endParaRPr lang="es-ES" sz="2000">
            <a:effectLst>
              <a:outerShdw blurRad="38100" dist="38100" dir="2700000" algn="tl">
                <a:srgbClr val="000000">
                  <a:alpha val="43137"/>
                </a:srgbClr>
              </a:outerShdw>
            </a:effectLst>
            <a:latin typeface="+mn-lt"/>
          </a:endParaRPr>
        </a:p>
      </dgm:t>
    </dgm:pt>
    <dgm:pt modelId="{EA548E92-8B96-4EE1-BADF-81FB523D5F64}">
      <dgm:prSet custT="1"/>
      <dgm:spPr/>
      <dgm:t>
        <a:bodyPr/>
        <a:lstStyle/>
        <a:p>
          <a:r>
            <a:rPr lang="ro-RO" sz="2000" b="1" dirty="0">
              <a:effectLst>
                <a:outerShdw blurRad="38100" dist="38100" dir="2700000" algn="tl">
                  <a:srgbClr val="000000">
                    <a:alpha val="43137"/>
                  </a:srgbClr>
                </a:outerShdw>
              </a:effectLst>
              <a:latin typeface="+mn-lt"/>
            </a:rPr>
            <a:t>Comunică gândurile/intențiile</a:t>
          </a:r>
          <a:endParaRPr lang="es-ES" sz="2000" dirty="0">
            <a:effectLst>
              <a:outerShdw blurRad="38100" dist="38100" dir="2700000" algn="tl">
                <a:srgbClr val="000000">
                  <a:alpha val="43137"/>
                </a:srgbClr>
              </a:outerShdw>
            </a:effectLst>
            <a:latin typeface="+mn-lt"/>
          </a:endParaRPr>
        </a:p>
      </dgm:t>
    </dgm:pt>
    <dgm:pt modelId="{47BCAB43-25F1-407F-924F-805ACE648F55}" type="parTrans" cxnId="{1E9FA8A6-CA60-4046-BBFB-1D80A72CF63F}">
      <dgm:prSet/>
      <dgm:spPr/>
      <dgm:t>
        <a:bodyPr/>
        <a:lstStyle/>
        <a:p>
          <a:endParaRPr lang="es-ES" sz="2000">
            <a:effectLst>
              <a:outerShdw blurRad="38100" dist="38100" dir="2700000" algn="tl">
                <a:srgbClr val="000000">
                  <a:alpha val="43137"/>
                </a:srgbClr>
              </a:outerShdw>
            </a:effectLst>
            <a:latin typeface="+mn-lt"/>
          </a:endParaRPr>
        </a:p>
      </dgm:t>
    </dgm:pt>
    <dgm:pt modelId="{9F6F0F13-07EF-498B-B7CC-7516E54DAB69}" type="sibTrans" cxnId="{1E9FA8A6-CA60-4046-BBFB-1D80A72CF63F}">
      <dgm:prSet/>
      <dgm:spPr/>
      <dgm:t>
        <a:bodyPr/>
        <a:lstStyle/>
        <a:p>
          <a:endParaRPr lang="es-ES" sz="2000">
            <a:effectLst>
              <a:outerShdw blurRad="38100" dist="38100" dir="2700000" algn="tl">
                <a:srgbClr val="000000">
                  <a:alpha val="43137"/>
                </a:srgbClr>
              </a:outerShdw>
            </a:effectLst>
            <a:latin typeface="+mn-lt"/>
          </a:endParaRPr>
        </a:p>
      </dgm:t>
    </dgm:pt>
    <dgm:pt modelId="{470AA975-3C93-4126-BDD7-8C9C5D527E2C}" type="pres">
      <dgm:prSet presAssocID="{82E56D41-B609-4EAF-897D-37D6F8EC182F}" presName="layout" presStyleCnt="0">
        <dgm:presLayoutVars>
          <dgm:chMax/>
          <dgm:chPref/>
          <dgm:dir/>
          <dgm:animOne val="branch"/>
          <dgm:animLvl val="lvl"/>
          <dgm:resizeHandles/>
        </dgm:presLayoutVars>
      </dgm:prSet>
      <dgm:spPr/>
    </dgm:pt>
    <dgm:pt modelId="{5B3598A6-B3CD-46D1-8095-282178EC125C}" type="pres">
      <dgm:prSet presAssocID="{CA3F0E32-BC66-4F33-955E-581BC40BF6D3}" presName="root" presStyleCnt="0">
        <dgm:presLayoutVars>
          <dgm:chMax/>
          <dgm:chPref val="4"/>
        </dgm:presLayoutVars>
      </dgm:prSet>
      <dgm:spPr/>
    </dgm:pt>
    <dgm:pt modelId="{0D3809C3-B714-4BB0-8797-F3A38C27EB31}" type="pres">
      <dgm:prSet presAssocID="{CA3F0E32-BC66-4F33-955E-581BC40BF6D3}" presName="rootComposite" presStyleCnt="0">
        <dgm:presLayoutVars/>
      </dgm:prSet>
      <dgm:spPr/>
    </dgm:pt>
    <dgm:pt modelId="{FF12882D-63E2-47AD-89AF-20D2BFDF37B9}" type="pres">
      <dgm:prSet presAssocID="{CA3F0E32-BC66-4F33-955E-581BC40BF6D3}" presName="rootText" presStyleLbl="node0" presStyleIdx="0" presStyleCnt="1" custScaleX="222126" custScaleY="209829" custLinFactNeighborX="6219">
        <dgm:presLayoutVars>
          <dgm:chMax/>
          <dgm:chPref val="4"/>
        </dgm:presLayoutVars>
      </dgm:prSet>
      <dgm:spPr/>
    </dgm:pt>
    <dgm:pt modelId="{5908B31A-6261-466B-B848-EF4CD6D78C4B}" type="pres">
      <dgm:prSet presAssocID="{CA3F0E32-BC66-4F33-955E-581BC40BF6D3}" presName="childShape" presStyleCnt="0">
        <dgm:presLayoutVars>
          <dgm:chMax val="0"/>
          <dgm:chPref val="0"/>
        </dgm:presLayoutVars>
      </dgm:prSet>
      <dgm:spPr/>
    </dgm:pt>
    <dgm:pt modelId="{563741C8-12CE-460F-99AC-9DD4B9D5DBCB}" type="pres">
      <dgm:prSet presAssocID="{EA548E92-8B96-4EE1-BADF-81FB523D5F64}" presName="childComposite" presStyleCnt="0">
        <dgm:presLayoutVars>
          <dgm:chMax val="0"/>
          <dgm:chPref val="0"/>
        </dgm:presLayoutVars>
      </dgm:prSet>
      <dgm:spPr/>
    </dgm:pt>
    <dgm:pt modelId="{FDB41540-DDD2-46E6-9943-88A4A09D1DFD}" type="pres">
      <dgm:prSet presAssocID="{EA548E92-8B96-4EE1-BADF-81FB523D5F64}" presName="Image" presStyleLbl="node1" presStyleIdx="0" presStyleCnt="6" custLinFactX="-100000" custLinFactNeighborX="-112987"/>
      <dgm:spPr>
        <a:scene3d>
          <a:camera prst="orthographicFront">
            <a:rot lat="0" lon="0" rev="0"/>
          </a:camera>
          <a:lightRig rig="contrasting" dir="t">
            <a:rot lat="0" lon="0" rev="1200000"/>
          </a:lightRig>
        </a:scene3d>
        <a:sp3d contourW="19050" prstMaterial="metal">
          <a:bevelT w="88900" h="203200" prst="artDeco"/>
          <a:bevelB w="165100" h="254000"/>
        </a:sp3d>
      </dgm:spPr>
    </dgm:pt>
    <dgm:pt modelId="{D2375470-27C7-4826-AA46-60695B0C3E44}" type="pres">
      <dgm:prSet presAssocID="{EA548E92-8B96-4EE1-BADF-81FB523D5F64}" presName="childText" presStyleLbl="lnNode1" presStyleIdx="0" presStyleCnt="6" custScaleX="257323" custLinFactNeighborX="32775">
        <dgm:presLayoutVars>
          <dgm:chMax val="0"/>
          <dgm:chPref val="0"/>
          <dgm:bulletEnabled val="1"/>
        </dgm:presLayoutVars>
      </dgm:prSet>
      <dgm:spPr/>
    </dgm:pt>
    <dgm:pt modelId="{3DCF93FC-77E3-43C3-992E-19EAFD00ECAC}" type="pres">
      <dgm:prSet presAssocID="{ACF6D2C0-49C8-4AB7-995D-89F9ADAE84A5}" presName="childComposite" presStyleCnt="0">
        <dgm:presLayoutVars>
          <dgm:chMax val="0"/>
          <dgm:chPref val="0"/>
        </dgm:presLayoutVars>
      </dgm:prSet>
      <dgm:spPr/>
    </dgm:pt>
    <dgm:pt modelId="{9FAA2309-5793-40D7-A7EE-B618CE10F05C}" type="pres">
      <dgm:prSet presAssocID="{ACF6D2C0-49C8-4AB7-995D-89F9ADAE84A5}" presName="Image" presStyleLbl="node1" presStyleIdx="1" presStyleCnt="6" custLinFactX="-100000" custLinFactNeighborX="-112987"/>
      <dgm:spPr>
        <a:scene3d>
          <a:camera prst="orthographicFront">
            <a:rot lat="0" lon="0" rev="0"/>
          </a:camera>
          <a:lightRig rig="contrasting" dir="t">
            <a:rot lat="0" lon="0" rev="1200000"/>
          </a:lightRig>
        </a:scene3d>
        <a:sp3d contourW="19050" prstMaterial="metal">
          <a:bevelT w="88900" h="203200" prst="artDeco"/>
          <a:bevelB w="165100" h="254000"/>
        </a:sp3d>
      </dgm:spPr>
    </dgm:pt>
    <dgm:pt modelId="{DE88E075-CBA5-4BBC-95C7-37D8D16407E1}" type="pres">
      <dgm:prSet presAssocID="{ACF6D2C0-49C8-4AB7-995D-89F9ADAE84A5}" presName="childText" presStyleLbl="lnNode1" presStyleIdx="1" presStyleCnt="6" custScaleX="257323" custLinFactNeighborX="32775">
        <dgm:presLayoutVars>
          <dgm:chMax val="0"/>
          <dgm:chPref val="0"/>
          <dgm:bulletEnabled val="1"/>
        </dgm:presLayoutVars>
      </dgm:prSet>
      <dgm:spPr/>
    </dgm:pt>
    <dgm:pt modelId="{E06D4961-C6D5-4BDC-AD3B-A0F5C1409E28}" type="pres">
      <dgm:prSet presAssocID="{0BA7924E-48CE-4EF4-8567-A3ABA63F168B}" presName="childComposite" presStyleCnt="0">
        <dgm:presLayoutVars>
          <dgm:chMax val="0"/>
          <dgm:chPref val="0"/>
        </dgm:presLayoutVars>
      </dgm:prSet>
      <dgm:spPr/>
    </dgm:pt>
    <dgm:pt modelId="{0AB1B83B-182F-4C7A-8DFD-894D02A33F92}" type="pres">
      <dgm:prSet presAssocID="{0BA7924E-48CE-4EF4-8567-A3ABA63F168B}" presName="Image" presStyleLbl="node1" presStyleIdx="2" presStyleCnt="6" custLinFactX="-100000" custLinFactNeighborX="-112987"/>
      <dgm:spPr>
        <a:scene3d>
          <a:camera prst="orthographicFront">
            <a:rot lat="0" lon="0" rev="0"/>
          </a:camera>
          <a:lightRig rig="contrasting" dir="t">
            <a:rot lat="0" lon="0" rev="1200000"/>
          </a:lightRig>
        </a:scene3d>
        <a:sp3d contourW="19050" prstMaterial="metal">
          <a:bevelT w="88900" h="203200" prst="artDeco"/>
          <a:bevelB w="165100" h="254000"/>
        </a:sp3d>
      </dgm:spPr>
    </dgm:pt>
    <dgm:pt modelId="{E1B48CC3-BCF8-4A65-BD22-34E315006561}" type="pres">
      <dgm:prSet presAssocID="{0BA7924E-48CE-4EF4-8567-A3ABA63F168B}" presName="childText" presStyleLbl="lnNode1" presStyleIdx="2" presStyleCnt="6" custScaleX="257323" custLinFactNeighborX="32775">
        <dgm:presLayoutVars>
          <dgm:chMax val="0"/>
          <dgm:chPref val="0"/>
          <dgm:bulletEnabled val="1"/>
        </dgm:presLayoutVars>
      </dgm:prSet>
      <dgm:spPr/>
    </dgm:pt>
    <dgm:pt modelId="{46D49F57-AC51-436B-9162-A595F5662825}" type="pres">
      <dgm:prSet presAssocID="{94D90830-C7DC-4A66-819B-DCFF4005D48C}" presName="childComposite" presStyleCnt="0">
        <dgm:presLayoutVars>
          <dgm:chMax val="0"/>
          <dgm:chPref val="0"/>
        </dgm:presLayoutVars>
      </dgm:prSet>
      <dgm:spPr/>
    </dgm:pt>
    <dgm:pt modelId="{18E7B6FD-D37F-412C-BA88-C665F45ABD07}" type="pres">
      <dgm:prSet presAssocID="{94D90830-C7DC-4A66-819B-DCFF4005D48C}" presName="Image" presStyleLbl="node1" presStyleIdx="3" presStyleCnt="6" custLinFactX="-100000" custLinFactNeighborX="-112987"/>
      <dgm:spPr>
        <a:scene3d>
          <a:camera prst="orthographicFront">
            <a:rot lat="0" lon="0" rev="0"/>
          </a:camera>
          <a:lightRig rig="contrasting" dir="t">
            <a:rot lat="0" lon="0" rev="1200000"/>
          </a:lightRig>
        </a:scene3d>
        <a:sp3d contourW="19050" prstMaterial="metal">
          <a:bevelT w="88900" h="203200" prst="artDeco"/>
          <a:bevelB w="165100" h="254000"/>
        </a:sp3d>
      </dgm:spPr>
    </dgm:pt>
    <dgm:pt modelId="{5A125EFD-309B-4EA0-8878-7C1FD19C0664}" type="pres">
      <dgm:prSet presAssocID="{94D90830-C7DC-4A66-819B-DCFF4005D48C}" presName="childText" presStyleLbl="lnNode1" presStyleIdx="3" presStyleCnt="6" custScaleX="257323" custLinFactNeighborX="32775">
        <dgm:presLayoutVars>
          <dgm:chMax val="0"/>
          <dgm:chPref val="0"/>
          <dgm:bulletEnabled val="1"/>
        </dgm:presLayoutVars>
      </dgm:prSet>
      <dgm:spPr/>
    </dgm:pt>
    <dgm:pt modelId="{BE579EAA-78AA-49D1-89AA-37998BC77844}" type="pres">
      <dgm:prSet presAssocID="{2B06F1C0-0DC9-48B8-82C8-665C9192A61C}" presName="childComposite" presStyleCnt="0">
        <dgm:presLayoutVars>
          <dgm:chMax val="0"/>
          <dgm:chPref val="0"/>
        </dgm:presLayoutVars>
      </dgm:prSet>
      <dgm:spPr/>
    </dgm:pt>
    <dgm:pt modelId="{1CD6CDDE-5BB4-4498-A4A1-14A74AE69814}" type="pres">
      <dgm:prSet presAssocID="{2B06F1C0-0DC9-48B8-82C8-665C9192A61C}" presName="Image" presStyleLbl="node1" presStyleIdx="4" presStyleCnt="6" custLinFactX="-100000" custLinFactNeighborX="-112987"/>
      <dgm:spPr>
        <a:scene3d>
          <a:camera prst="orthographicFront">
            <a:rot lat="0" lon="0" rev="0"/>
          </a:camera>
          <a:lightRig rig="contrasting" dir="t">
            <a:rot lat="0" lon="0" rev="1200000"/>
          </a:lightRig>
        </a:scene3d>
        <a:sp3d contourW="19050" prstMaterial="metal">
          <a:bevelT w="88900" h="203200" prst="artDeco"/>
          <a:bevelB w="165100" h="254000"/>
        </a:sp3d>
      </dgm:spPr>
    </dgm:pt>
    <dgm:pt modelId="{5B3BFDC8-09A2-4499-8B1C-A18266142F19}" type="pres">
      <dgm:prSet presAssocID="{2B06F1C0-0DC9-48B8-82C8-665C9192A61C}" presName="childText" presStyleLbl="lnNode1" presStyleIdx="4" presStyleCnt="6" custScaleX="257323" custLinFactNeighborX="32775">
        <dgm:presLayoutVars>
          <dgm:chMax val="0"/>
          <dgm:chPref val="0"/>
          <dgm:bulletEnabled val="1"/>
        </dgm:presLayoutVars>
      </dgm:prSet>
      <dgm:spPr/>
    </dgm:pt>
    <dgm:pt modelId="{7634F2F1-7E7E-4B18-95A3-C1E281535979}" type="pres">
      <dgm:prSet presAssocID="{ACFC188E-30EA-42F7-9B79-9EB1AB7A69A9}" presName="childComposite" presStyleCnt="0">
        <dgm:presLayoutVars>
          <dgm:chMax val="0"/>
          <dgm:chPref val="0"/>
        </dgm:presLayoutVars>
      </dgm:prSet>
      <dgm:spPr/>
    </dgm:pt>
    <dgm:pt modelId="{98F9FE8C-06FE-406A-8E67-83A71FEED516}" type="pres">
      <dgm:prSet presAssocID="{ACFC188E-30EA-42F7-9B79-9EB1AB7A69A9}" presName="Image" presStyleLbl="node1" presStyleIdx="5" presStyleCnt="6" custLinFactX="-100000" custLinFactNeighborX="-112987"/>
      <dgm:spPr>
        <a:scene3d>
          <a:camera prst="orthographicFront">
            <a:rot lat="0" lon="0" rev="0"/>
          </a:camera>
          <a:lightRig rig="contrasting" dir="t">
            <a:rot lat="0" lon="0" rev="1200000"/>
          </a:lightRig>
        </a:scene3d>
        <a:sp3d contourW="19050" prstMaterial="metal">
          <a:bevelT w="88900" h="203200" prst="artDeco"/>
          <a:bevelB w="165100" h="254000"/>
        </a:sp3d>
      </dgm:spPr>
    </dgm:pt>
    <dgm:pt modelId="{D0C30649-33E0-4AE4-9A70-4F8A9E2F14A1}" type="pres">
      <dgm:prSet presAssocID="{ACFC188E-30EA-42F7-9B79-9EB1AB7A69A9}" presName="childText" presStyleLbl="lnNode1" presStyleIdx="5" presStyleCnt="6" custScaleX="257323" custLinFactNeighborX="32775">
        <dgm:presLayoutVars>
          <dgm:chMax val="0"/>
          <dgm:chPref val="0"/>
          <dgm:bulletEnabled val="1"/>
        </dgm:presLayoutVars>
      </dgm:prSet>
      <dgm:spPr/>
    </dgm:pt>
  </dgm:ptLst>
  <dgm:cxnLst>
    <dgm:cxn modelId="{5D2B8E0C-71F1-41C9-A8B0-A8271CC477D1}" type="presOf" srcId="{2B06F1C0-0DC9-48B8-82C8-665C9192A61C}" destId="{5B3BFDC8-09A2-4499-8B1C-A18266142F19}" srcOrd="0" destOrd="0" presId="urn:microsoft.com/office/officeart/2008/layout/PictureAccentList"/>
    <dgm:cxn modelId="{44116113-D188-4C36-AB5D-B5680BC03D5C}" type="presOf" srcId="{ACFC188E-30EA-42F7-9B79-9EB1AB7A69A9}" destId="{D0C30649-33E0-4AE4-9A70-4F8A9E2F14A1}" srcOrd="0" destOrd="0" presId="urn:microsoft.com/office/officeart/2008/layout/PictureAccentList"/>
    <dgm:cxn modelId="{AC4D9C21-1407-44CA-AEE1-9026B60714FB}" srcId="{CA3F0E32-BC66-4F33-955E-581BC40BF6D3}" destId="{94D90830-C7DC-4A66-819B-DCFF4005D48C}" srcOrd="3" destOrd="0" parTransId="{98472034-2115-4BEC-A804-D25E5966C6B1}" sibTransId="{D0477558-65B8-4864-97DB-B48F17B6C4E5}"/>
    <dgm:cxn modelId="{C9CCB739-E886-4D6F-9E06-7CF4AC665353}" type="presOf" srcId="{0BA7924E-48CE-4EF4-8567-A3ABA63F168B}" destId="{E1B48CC3-BCF8-4A65-BD22-34E315006561}" srcOrd="0" destOrd="0" presId="urn:microsoft.com/office/officeart/2008/layout/PictureAccentList"/>
    <dgm:cxn modelId="{60C26642-1FF5-4120-84F8-F9464441B549}" srcId="{CA3F0E32-BC66-4F33-955E-581BC40BF6D3}" destId="{0BA7924E-48CE-4EF4-8567-A3ABA63F168B}" srcOrd="2" destOrd="0" parTransId="{092B8663-0037-4E73-8B11-29ABA648F77D}" sibTransId="{243D9327-422A-4CF3-A5B8-F3F94CF79ABD}"/>
    <dgm:cxn modelId="{EA112F67-2101-4BC2-8974-2DF91B45666D}" type="presOf" srcId="{82E56D41-B609-4EAF-897D-37D6F8EC182F}" destId="{470AA975-3C93-4126-BDD7-8C9C5D527E2C}" srcOrd="0" destOrd="0" presId="urn:microsoft.com/office/officeart/2008/layout/PictureAccentList"/>
    <dgm:cxn modelId="{EAAFC376-DD32-4CDC-8560-E8F7CB36D6E2}" srcId="{CA3F0E32-BC66-4F33-955E-581BC40BF6D3}" destId="{ACF6D2C0-49C8-4AB7-995D-89F9ADAE84A5}" srcOrd="1" destOrd="0" parTransId="{9743463E-BC97-40F5-82E0-CD4952A4072A}" sibTransId="{079111F6-9B4E-4347-975D-DD21FDB8ECD8}"/>
    <dgm:cxn modelId="{7EB2A95A-4E7D-450C-B794-21233AE2C127}" type="presOf" srcId="{94D90830-C7DC-4A66-819B-DCFF4005D48C}" destId="{5A125EFD-309B-4EA0-8878-7C1FD19C0664}" srcOrd="0" destOrd="0" presId="urn:microsoft.com/office/officeart/2008/layout/PictureAccentList"/>
    <dgm:cxn modelId="{7A518489-2162-467A-BB53-4A88F7C96E8B}" srcId="{CA3F0E32-BC66-4F33-955E-581BC40BF6D3}" destId="{2B06F1C0-0DC9-48B8-82C8-665C9192A61C}" srcOrd="4" destOrd="0" parTransId="{8DB431B1-20B5-4724-9BE6-B20E310F53F4}" sibTransId="{A68F9DDE-EC61-4FBE-98FD-3797593EA016}"/>
    <dgm:cxn modelId="{1E9FA8A6-CA60-4046-BBFB-1D80A72CF63F}" srcId="{CA3F0E32-BC66-4F33-955E-581BC40BF6D3}" destId="{EA548E92-8B96-4EE1-BADF-81FB523D5F64}" srcOrd="0" destOrd="0" parTransId="{47BCAB43-25F1-407F-924F-805ACE648F55}" sibTransId="{9F6F0F13-07EF-498B-B7CC-7516E54DAB69}"/>
    <dgm:cxn modelId="{F63101B7-F0CB-45DD-8346-09E09045EF24}" srcId="{CA3F0E32-BC66-4F33-955E-581BC40BF6D3}" destId="{ACFC188E-30EA-42F7-9B79-9EB1AB7A69A9}" srcOrd="5" destOrd="0" parTransId="{77BD10EF-DF41-43F7-8827-62F7527A5FCD}" sibTransId="{C902AA39-FDAE-4011-8050-7A33CA941191}"/>
    <dgm:cxn modelId="{46D898CC-0FFB-4C5D-82AD-9FABAE2D2AE7}" type="presOf" srcId="{ACF6D2C0-49C8-4AB7-995D-89F9ADAE84A5}" destId="{DE88E075-CBA5-4BBC-95C7-37D8D16407E1}" srcOrd="0" destOrd="0" presId="urn:microsoft.com/office/officeart/2008/layout/PictureAccentList"/>
    <dgm:cxn modelId="{0C9914CD-F52C-4F11-9B50-034101659F91}" type="presOf" srcId="{CA3F0E32-BC66-4F33-955E-581BC40BF6D3}" destId="{FF12882D-63E2-47AD-89AF-20D2BFDF37B9}" srcOrd="0" destOrd="0" presId="urn:microsoft.com/office/officeart/2008/layout/PictureAccentList"/>
    <dgm:cxn modelId="{F17CA2D9-A980-4145-B2B4-A2A2E81E12AF}" srcId="{82E56D41-B609-4EAF-897D-37D6F8EC182F}" destId="{CA3F0E32-BC66-4F33-955E-581BC40BF6D3}" srcOrd="0" destOrd="0" parTransId="{61E4BB15-5F99-4E07-B102-5F5DD3B455D4}" sibTransId="{8088B06A-6C50-42E6-83D2-176A6BBBF157}"/>
    <dgm:cxn modelId="{35B358FE-7406-4313-BD9F-FC2E92452F45}" type="presOf" srcId="{EA548E92-8B96-4EE1-BADF-81FB523D5F64}" destId="{D2375470-27C7-4826-AA46-60695B0C3E44}" srcOrd="0" destOrd="0" presId="urn:microsoft.com/office/officeart/2008/layout/PictureAccentList"/>
    <dgm:cxn modelId="{0A7734E2-A34D-4D6F-8345-02C08C3385B8}" type="presParOf" srcId="{470AA975-3C93-4126-BDD7-8C9C5D527E2C}" destId="{5B3598A6-B3CD-46D1-8095-282178EC125C}" srcOrd="0" destOrd="0" presId="urn:microsoft.com/office/officeart/2008/layout/PictureAccentList"/>
    <dgm:cxn modelId="{84A2FAB4-EE37-42DC-97CD-3C543C9FA8D8}" type="presParOf" srcId="{5B3598A6-B3CD-46D1-8095-282178EC125C}" destId="{0D3809C3-B714-4BB0-8797-F3A38C27EB31}" srcOrd="0" destOrd="0" presId="urn:microsoft.com/office/officeart/2008/layout/PictureAccentList"/>
    <dgm:cxn modelId="{2C9639E5-5C5E-4974-ABEA-E62C7C4EBBE5}" type="presParOf" srcId="{0D3809C3-B714-4BB0-8797-F3A38C27EB31}" destId="{FF12882D-63E2-47AD-89AF-20D2BFDF37B9}" srcOrd="0" destOrd="0" presId="urn:microsoft.com/office/officeart/2008/layout/PictureAccentList"/>
    <dgm:cxn modelId="{AC24AE1A-A9C2-4FF4-A747-A1862D12BDE1}" type="presParOf" srcId="{5B3598A6-B3CD-46D1-8095-282178EC125C}" destId="{5908B31A-6261-466B-B848-EF4CD6D78C4B}" srcOrd="1" destOrd="0" presId="urn:microsoft.com/office/officeart/2008/layout/PictureAccentList"/>
    <dgm:cxn modelId="{C7D2295A-C2DC-46D0-A555-B5DCC9620E02}" type="presParOf" srcId="{5908B31A-6261-466B-B848-EF4CD6D78C4B}" destId="{563741C8-12CE-460F-99AC-9DD4B9D5DBCB}" srcOrd="0" destOrd="0" presId="urn:microsoft.com/office/officeart/2008/layout/PictureAccentList"/>
    <dgm:cxn modelId="{14CB12D1-31B3-49BA-A3A7-AE8C2F8709DE}" type="presParOf" srcId="{563741C8-12CE-460F-99AC-9DD4B9D5DBCB}" destId="{FDB41540-DDD2-46E6-9943-88A4A09D1DFD}" srcOrd="0" destOrd="0" presId="urn:microsoft.com/office/officeart/2008/layout/PictureAccentList"/>
    <dgm:cxn modelId="{75CC51C1-070B-4685-8D3E-AB9DE2929555}" type="presParOf" srcId="{563741C8-12CE-460F-99AC-9DD4B9D5DBCB}" destId="{D2375470-27C7-4826-AA46-60695B0C3E44}" srcOrd="1" destOrd="0" presId="urn:microsoft.com/office/officeart/2008/layout/PictureAccentList"/>
    <dgm:cxn modelId="{D3194B98-FE63-41EA-8F09-CA2E7A1C2546}" type="presParOf" srcId="{5908B31A-6261-466B-B848-EF4CD6D78C4B}" destId="{3DCF93FC-77E3-43C3-992E-19EAFD00ECAC}" srcOrd="1" destOrd="0" presId="urn:microsoft.com/office/officeart/2008/layout/PictureAccentList"/>
    <dgm:cxn modelId="{76C14324-C06B-4064-B2FB-6905343121A8}" type="presParOf" srcId="{3DCF93FC-77E3-43C3-992E-19EAFD00ECAC}" destId="{9FAA2309-5793-40D7-A7EE-B618CE10F05C}" srcOrd="0" destOrd="0" presId="urn:microsoft.com/office/officeart/2008/layout/PictureAccentList"/>
    <dgm:cxn modelId="{2E563309-287F-43B3-8773-071BF869A299}" type="presParOf" srcId="{3DCF93FC-77E3-43C3-992E-19EAFD00ECAC}" destId="{DE88E075-CBA5-4BBC-95C7-37D8D16407E1}" srcOrd="1" destOrd="0" presId="urn:microsoft.com/office/officeart/2008/layout/PictureAccentList"/>
    <dgm:cxn modelId="{DFDEDE19-6CC7-4394-A932-216DA90D5F6F}" type="presParOf" srcId="{5908B31A-6261-466B-B848-EF4CD6D78C4B}" destId="{E06D4961-C6D5-4BDC-AD3B-A0F5C1409E28}" srcOrd="2" destOrd="0" presId="urn:microsoft.com/office/officeart/2008/layout/PictureAccentList"/>
    <dgm:cxn modelId="{E19E56FB-F896-4B1E-96D0-D87C059ADAA7}" type="presParOf" srcId="{E06D4961-C6D5-4BDC-AD3B-A0F5C1409E28}" destId="{0AB1B83B-182F-4C7A-8DFD-894D02A33F92}" srcOrd="0" destOrd="0" presId="urn:microsoft.com/office/officeart/2008/layout/PictureAccentList"/>
    <dgm:cxn modelId="{4DC0A348-C1D0-4D6E-96AC-819B7C3EE2DC}" type="presParOf" srcId="{E06D4961-C6D5-4BDC-AD3B-A0F5C1409E28}" destId="{E1B48CC3-BCF8-4A65-BD22-34E315006561}" srcOrd="1" destOrd="0" presId="urn:microsoft.com/office/officeart/2008/layout/PictureAccentList"/>
    <dgm:cxn modelId="{C2F3E3FE-A753-424D-BC4E-53FC7A94E342}" type="presParOf" srcId="{5908B31A-6261-466B-B848-EF4CD6D78C4B}" destId="{46D49F57-AC51-436B-9162-A595F5662825}" srcOrd="3" destOrd="0" presId="urn:microsoft.com/office/officeart/2008/layout/PictureAccentList"/>
    <dgm:cxn modelId="{71A51183-E4CA-488C-84CC-09079A7C5E05}" type="presParOf" srcId="{46D49F57-AC51-436B-9162-A595F5662825}" destId="{18E7B6FD-D37F-412C-BA88-C665F45ABD07}" srcOrd="0" destOrd="0" presId="urn:microsoft.com/office/officeart/2008/layout/PictureAccentList"/>
    <dgm:cxn modelId="{49E696BC-7C58-40C2-B67F-02C50996586D}" type="presParOf" srcId="{46D49F57-AC51-436B-9162-A595F5662825}" destId="{5A125EFD-309B-4EA0-8878-7C1FD19C0664}" srcOrd="1" destOrd="0" presId="urn:microsoft.com/office/officeart/2008/layout/PictureAccentList"/>
    <dgm:cxn modelId="{26ED9F90-FDED-4491-A2EC-E15A6BC527BB}" type="presParOf" srcId="{5908B31A-6261-466B-B848-EF4CD6D78C4B}" destId="{BE579EAA-78AA-49D1-89AA-37998BC77844}" srcOrd="4" destOrd="0" presId="urn:microsoft.com/office/officeart/2008/layout/PictureAccentList"/>
    <dgm:cxn modelId="{C94E94B3-0633-4333-B58A-AA22FB811CC2}" type="presParOf" srcId="{BE579EAA-78AA-49D1-89AA-37998BC77844}" destId="{1CD6CDDE-5BB4-4498-A4A1-14A74AE69814}" srcOrd="0" destOrd="0" presId="urn:microsoft.com/office/officeart/2008/layout/PictureAccentList"/>
    <dgm:cxn modelId="{F2DCC656-4D89-405A-BFFB-4DD158FB1187}" type="presParOf" srcId="{BE579EAA-78AA-49D1-89AA-37998BC77844}" destId="{5B3BFDC8-09A2-4499-8B1C-A18266142F19}" srcOrd="1" destOrd="0" presId="urn:microsoft.com/office/officeart/2008/layout/PictureAccentList"/>
    <dgm:cxn modelId="{35E7451F-4C8B-4358-B4A2-59B2AABDE930}" type="presParOf" srcId="{5908B31A-6261-466B-B848-EF4CD6D78C4B}" destId="{7634F2F1-7E7E-4B18-95A3-C1E281535979}" srcOrd="5" destOrd="0" presId="urn:microsoft.com/office/officeart/2008/layout/PictureAccentList"/>
    <dgm:cxn modelId="{37D42B9D-9779-40C8-8F72-A40CE5FD4186}" type="presParOf" srcId="{7634F2F1-7E7E-4B18-95A3-C1E281535979}" destId="{98F9FE8C-06FE-406A-8E67-83A71FEED516}" srcOrd="0" destOrd="0" presId="urn:microsoft.com/office/officeart/2008/layout/PictureAccentList"/>
    <dgm:cxn modelId="{C50A7C9C-BA20-42F3-82D6-3F21500C7742}" type="presParOf" srcId="{7634F2F1-7E7E-4B18-95A3-C1E281535979}" destId="{D0C30649-33E0-4AE4-9A70-4F8A9E2F14A1}" srcOrd="1" destOrd="0" presId="urn:microsoft.com/office/officeart/2008/layout/PictureAccent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ACC016-6D31-46AD-83F9-EED2100109A9}">
      <dsp:nvSpPr>
        <dsp:cNvPr id="0" name=""/>
        <dsp:cNvSpPr/>
      </dsp:nvSpPr>
      <dsp:spPr>
        <a:xfrm rot="5400000">
          <a:off x="4566749" y="-2271471"/>
          <a:ext cx="804751" cy="5357435"/>
        </a:xfrm>
        <a:prstGeom prst="round2SameRect">
          <a:avLst/>
        </a:prstGeom>
        <a:solidFill>
          <a:schemeClr val="accent3">
            <a:tint val="40000"/>
            <a:hueOff val="0"/>
            <a:satOff val="0"/>
            <a:lumOff val="0"/>
          </a:schemeClr>
        </a:solidFill>
        <a:ln w="12700" cap="flat" cmpd="sng" algn="ctr">
          <a:solidFill>
            <a:schemeClr val="accent3">
              <a:tint val="40000"/>
              <a:alpha val="90000"/>
              <a:hueOff val="0"/>
              <a:satOff val="0"/>
              <a:lumOff val="0"/>
              <a:alphaOff val="0"/>
            </a:schemeClr>
          </a:solidFill>
          <a:prstDash val="solid"/>
          <a:miter lim="800000"/>
        </a:ln>
        <a:effectLst/>
        <a:scene3d>
          <a:camera prst="orthographicFront"/>
          <a:lightRig rig="threePt" dir="t"/>
        </a:scene3d>
        <a:sp3d>
          <a:bevelT/>
        </a:sp3d>
      </dsp:spPr>
      <dsp:style>
        <a:lnRef idx="1">
          <a:scrgbClr r="0" g="0" b="0"/>
        </a:lnRef>
        <a:fillRef idx="1">
          <a:scrgbClr r="0" g="0" b="0"/>
        </a:fillRef>
        <a:effectRef idx="2">
          <a:scrgbClr r="0" g="0" b="0"/>
        </a:effectRef>
        <a:fontRef idx="minor"/>
      </dsp:style>
      <dsp:txBody>
        <a:bodyPr spcFirstLastPara="0" vert="horz" wrap="square" lIns="144000" tIns="123825" rIns="144000" bIns="123825" numCol="1" spcCol="1270" anchor="ctr" anchorCtr="0">
          <a:noAutofit/>
        </a:bodyPr>
        <a:lstStyle/>
        <a:p>
          <a:pPr marL="0" lvl="1" indent="0" algn="l" defTabSz="800100">
            <a:lnSpc>
              <a:spcPct val="90000"/>
            </a:lnSpc>
            <a:spcBef>
              <a:spcPct val="0"/>
            </a:spcBef>
            <a:spcAft>
              <a:spcPct val="15000"/>
            </a:spcAft>
            <a:buNone/>
          </a:pPr>
          <a:r>
            <a:rPr lang="ro-RO" sz="1800" b="1" kern="1200" dirty="0"/>
            <a:t>Dragostea este principiul care ar trebui să ne conducă la Dumnezeu. Îl iubim pentru că El ne-a iubit primul.</a:t>
          </a:r>
          <a:r>
            <a:rPr lang="es-ES" sz="1800" b="1" kern="1200" dirty="0"/>
            <a:t>(1</a:t>
          </a:r>
          <a:r>
            <a:rPr lang="ro-RO" sz="1800" b="1" kern="1200" dirty="0"/>
            <a:t>Ioan </a:t>
          </a:r>
          <a:r>
            <a:rPr lang="es-ES" sz="1800" b="1" kern="1200" dirty="0"/>
            <a:t>4:19)</a:t>
          </a:r>
        </a:p>
      </dsp:txBody>
      <dsp:txXfrm rot="-5400000">
        <a:off x="2290408" y="44155"/>
        <a:ext cx="5318150" cy="726181"/>
      </dsp:txXfrm>
    </dsp:sp>
    <dsp:sp modelId="{D710764A-E94F-45DB-947C-3933CB72199F}">
      <dsp:nvSpPr>
        <dsp:cNvPr id="0" name=""/>
        <dsp:cNvSpPr/>
      </dsp:nvSpPr>
      <dsp:spPr>
        <a:xfrm>
          <a:off x="0" y="1854"/>
          <a:ext cx="2289675" cy="810783"/>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ro-RO" sz="1900" b="1" kern="1200" dirty="0">
              <a:effectLst>
                <a:outerShdw blurRad="38100" dist="38100" dir="2700000" algn="tl">
                  <a:srgbClr val="000000">
                    <a:alpha val="43137"/>
                  </a:srgbClr>
                </a:outerShdw>
              </a:effectLst>
            </a:rPr>
            <a:t>Iubiți pe Domnul Dumnezeul vostru</a:t>
          </a:r>
          <a:endParaRPr lang="es-ES" sz="1900" b="1" kern="1200" dirty="0">
            <a:effectLst>
              <a:outerShdw blurRad="38100" dist="38100" dir="2700000" algn="tl">
                <a:srgbClr val="000000">
                  <a:alpha val="43137"/>
                </a:srgbClr>
              </a:outerShdw>
            </a:effectLst>
          </a:endParaRPr>
        </a:p>
      </dsp:txBody>
      <dsp:txXfrm>
        <a:off x="39579" y="41433"/>
        <a:ext cx="2210517" cy="731625"/>
      </dsp:txXfrm>
    </dsp:sp>
    <dsp:sp modelId="{EC4D15AB-9CE5-44D4-B73B-5C3D16681C2F}">
      <dsp:nvSpPr>
        <dsp:cNvPr id="0" name=""/>
        <dsp:cNvSpPr/>
      </dsp:nvSpPr>
      <dsp:spPr>
        <a:xfrm rot="5400000">
          <a:off x="4644811" y="-1420149"/>
          <a:ext cx="648626" cy="5357435"/>
        </a:xfrm>
        <a:prstGeom prst="round2SameRect">
          <a:avLst/>
        </a:prstGeom>
        <a:solidFill>
          <a:schemeClr val="accent3">
            <a:tint val="40000"/>
            <a:hueOff val="900000"/>
            <a:satOff val="13284"/>
            <a:lumOff val="1298"/>
          </a:schemeClr>
        </a:solidFill>
        <a:ln w="12700" cap="flat" cmpd="sng" algn="ctr">
          <a:solidFill>
            <a:schemeClr val="accent3">
              <a:tint val="40000"/>
              <a:alpha val="90000"/>
              <a:hueOff val="900000"/>
              <a:satOff val="13284"/>
              <a:lumOff val="1298"/>
              <a:alphaOff val="0"/>
            </a:schemeClr>
          </a:solidFill>
          <a:prstDash val="solid"/>
          <a:miter lim="800000"/>
        </a:ln>
        <a:effectLst/>
        <a:scene3d>
          <a:camera prst="orthographicFront"/>
          <a:lightRig rig="threePt" dir="t"/>
        </a:scene3d>
        <a:sp3d>
          <a:bevelT/>
        </a:sp3d>
      </dsp:spPr>
      <dsp:style>
        <a:lnRef idx="1">
          <a:scrgbClr r="0" g="0" b="0"/>
        </a:lnRef>
        <a:fillRef idx="1">
          <a:scrgbClr r="0" g="0" b="0"/>
        </a:fillRef>
        <a:effectRef idx="2">
          <a:scrgbClr r="0" g="0" b="0"/>
        </a:effectRef>
        <a:fontRef idx="minor"/>
      </dsp:style>
      <dsp:txBody>
        <a:bodyPr spcFirstLastPara="0" vert="horz" wrap="square" lIns="144000" tIns="123825" rIns="144000" bIns="123825" numCol="1" spcCol="1270" anchor="ctr" anchorCtr="0">
          <a:noAutofit/>
        </a:bodyPr>
        <a:lstStyle/>
        <a:p>
          <a:pPr marL="0" lvl="1" indent="0" algn="l" defTabSz="800100">
            <a:lnSpc>
              <a:spcPct val="90000"/>
            </a:lnSpc>
            <a:spcBef>
              <a:spcPct val="0"/>
            </a:spcBef>
            <a:spcAft>
              <a:spcPct val="15000"/>
            </a:spcAft>
            <a:buNone/>
          </a:pPr>
          <a:r>
            <a:rPr lang="ro-RO" sz="1800" b="1" kern="1200" dirty="0"/>
            <a:t>Astfel indică </a:t>
          </a:r>
          <a:r>
            <a:rPr lang="ro-RO" sz="1800" b="1" kern="1200" dirty="0" err="1"/>
            <a:t>Iosua</a:t>
          </a:r>
          <a:r>
            <a:rPr lang="ro-RO" sz="1800" b="1" kern="1200" dirty="0"/>
            <a:t> conduita așteptată de la cei care aleg să umble cu Dumnezeu.</a:t>
          </a:r>
          <a:endParaRPr lang="es-ES" sz="1800" b="1" kern="1200" dirty="0"/>
        </a:p>
      </dsp:txBody>
      <dsp:txXfrm rot="-5400000">
        <a:off x="2290407" y="965918"/>
        <a:ext cx="5325772" cy="585300"/>
      </dsp:txXfrm>
    </dsp:sp>
    <dsp:sp modelId="{403B2A72-F697-4AD8-B0DC-C8437B67AEEC}">
      <dsp:nvSpPr>
        <dsp:cNvPr id="0" name=""/>
        <dsp:cNvSpPr/>
      </dsp:nvSpPr>
      <dsp:spPr>
        <a:xfrm>
          <a:off x="0" y="853177"/>
          <a:ext cx="2289675" cy="810783"/>
        </a:xfrm>
        <a:prstGeom prst="roundRect">
          <a:avLst/>
        </a:prstGeom>
        <a:gradFill rotWithShape="0">
          <a:gsLst>
            <a:gs pos="0">
              <a:schemeClr val="accent3">
                <a:hueOff val="900000"/>
                <a:satOff val="0"/>
                <a:lumOff val="7500"/>
                <a:alphaOff val="0"/>
                <a:satMod val="103000"/>
                <a:lumMod val="102000"/>
                <a:tint val="94000"/>
              </a:schemeClr>
            </a:gs>
            <a:gs pos="50000">
              <a:schemeClr val="accent3">
                <a:hueOff val="900000"/>
                <a:satOff val="0"/>
                <a:lumOff val="7500"/>
                <a:alphaOff val="0"/>
                <a:satMod val="110000"/>
                <a:lumMod val="100000"/>
                <a:shade val="100000"/>
              </a:schemeClr>
            </a:gs>
            <a:gs pos="100000">
              <a:schemeClr val="accent3">
                <a:hueOff val="900000"/>
                <a:satOff val="0"/>
                <a:lumOff val="750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ro-RO" sz="1900" b="1" kern="1200" dirty="0">
              <a:effectLst>
                <a:outerShdw blurRad="38100" dist="38100" dir="2700000" algn="tl">
                  <a:srgbClr val="000000">
                    <a:alpha val="43137"/>
                  </a:srgbClr>
                </a:outerShdw>
              </a:effectLst>
            </a:rPr>
            <a:t>Purtați-vă după voia Lui</a:t>
          </a:r>
          <a:endParaRPr lang="es-ES" sz="1900" b="1" kern="1200" dirty="0">
            <a:effectLst>
              <a:outerShdw blurRad="38100" dist="38100" dir="2700000" algn="tl">
                <a:srgbClr val="000000">
                  <a:alpha val="43137"/>
                </a:srgbClr>
              </a:outerShdw>
            </a:effectLst>
          </a:endParaRPr>
        </a:p>
      </dsp:txBody>
      <dsp:txXfrm>
        <a:off x="39579" y="892756"/>
        <a:ext cx="2210517" cy="731625"/>
      </dsp:txXfrm>
    </dsp:sp>
    <dsp:sp modelId="{A0A5D1E9-3E5B-40E1-8E83-7EFB7CCFAB4A}">
      <dsp:nvSpPr>
        <dsp:cNvPr id="0" name=""/>
        <dsp:cNvSpPr/>
      </dsp:nvSpPr>
      <dsp:spPr>
        <a:xfrm rot="5400000">
          <a:off x="4566749" y="-568826"/>
          <a:ext cx="804751" cy="5357435"/>
        </a:xfrm>
        <a:prstGeom prst="round2SameRect">
          <a:avLst/>
        </a:prstGeom>
        <a:solidFill>
          <a:schemeClr val="accent3">
            <a:tint val="40000"/>
            <a:hueOff val="1800000"/>
            <a:satOff val="26569"/>
            <a:lumOff val="2597"/>
          </a:schemeClr>
        </a:solidFill>
        <a:ln w="12700" cap="flat" cmpd="sng" algn="ctr">
          <a:solidFill>
            <a:schemeClr val="accent3">
              <a:tint val="40000"/>
              <a:alpha val="90000"/>
              <a:hueOff val="1800000"/>
              <a:satOff val="26569"/>
              <a:lumOff val="2597"/>
              <a:alphaOff val="0"/>
            </a:schemeClr>
          </a:solidFill>
          <a:prstDash val="solid"/>
          <a:miter lim="800000"/>
        </a:ln>
        <a:effectLst/>
        <a:scene3d>
          <a:camera prst="orthographicFront"/>
          <a:lightRig rig="threePt" dir="t"/>
        </a:scene3d>
        <a:sp3d>
          <a:bevelT/>
        </a:sp3d>
      </dsp:spPr>
      <dsp:style>
        <a:lnRef idx="1">
          <a:scrgbClr r="0" g="0" b="0"/>
        </a:lnRef>
        <a:fillRef idx="1">
          <a:scrgbClr r="0" g="0" b="0"/>
        </a:fillRef>
        <a:effectRef idx="2">
          <a:scrgbClr r="0" g="0" b="0"/>
        </a:effectRef>
        <a:fontRef idx="minor"/>
      </dsp:style>
      <dsp:txBody>
        <a:bodyPr spcFirstLastPara="0" vert="horz" wrap="square" lIns="144000" tIns="123825" rIns="144000" bIns="123825" numCol="1" spcCol="1270" anchor="ctr" anchorCtr="0">
          <a:noAutofit/>
        </a:bodyPr>
        <a:lstStyle/>
        <a:p>
          <a:pPr marL="0" lvl="1" indent="0" algn="l" defTabSz="800100">
            <a:lnSpc>
              <a:spcPct val="90000"/>
            </a:lnSpc>
            <a:spcBef>
              <a:spcPct val="0"/>
            </a:spcBef>
            <a:spcAft>
              <a:spcPct val="15000"/>
            </a:spcAft>
            <a:buNone/>
          </a:pPr>
          <a:r>
            <a:rPr lang="ro-RO" sz="1800" b="1" kern="1200" dirty="0"/>
            <a:t>Ascultarea este rezultatul natural al unei inimi recunoscătoare care înțelege ce a făcut Dumnezeu</a:t>
          </a:r>
          <a:endParaRPr lang="es-ES" sz="1800" b="1" kern="1200" dirty="0"/>
        </a:p>
      </dsp:txBody>
      <dsp:txXfrm rot="-5400000">
        <a:off x="2290408" y="1746800"/>
        <a:ext cx="5318150" cy="726181"/>
      </dsp:txXfrm>
    </dsp:sp>
    <dsp:sp modelId="{062F4172-6D31-4836-9276-24CBF670E393}">
      <dsp:nvSpPr>
        <dsp:cNvPr id="0" name=""/>
        <dsp:cNvSpPr/>
      </dsp:nvSpPr>
      <dsp:spPr>
        <a:xfrm>
          <a:off x="0" y="1704499"/>
          <a:ext cx="2289675" cy="810783"/>
        </a:xfrm>
        <a:prstGeom prst="roundRect">
          <a:avLst/>
        </a:prstGeom>
        <a:gradFill rotWithShape="0">
          <a:gsLst>
            <a:gs pos="0">
              <a:schemeClr val="accent3">
                <a:hueOff val="1800000"/>
                <a:satOff val="0"/>
                <a:lumOff val="15000"/>
                <a:alphaOff val="0"/>
                <a:satMod val="103000"/>
                <a:lumMod val="102000"/>
                <a:tint val="94000"/>
              </a:schemeClr>
            </a:gs>
            <a:gs pos="50000">
              <a:schemeClr val="accent3">
                <a:hueOff val="1800000"/>
                <a:satOff val="0"/>
                <a:lumOff val="15000"/>
                <a:alphaOff val="0"/>
                <a:satMod val="110000"/>
                <a:lumMod val="100000"/>
                <a:shade val="100000"/>
              </a:schemeClr>
            </a:gs>
            <a:gs pos="100000">
              <a:schemeClr val="accent3">
                <a:hueOff val="1800000"/>
                <a:satOff val="0"/>
                <a:lumOff val="1500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ro-RO" sz="1900" b="1" kern="1200" dirty="0">
              <a:effectLst>
                <a:outerShdw blurRad="38100" dist="38100" dir="2700000" algn="tl">
                  <a:srgbClr val="000000">
                    <a:alpha val="43137"/>
                  </a:srgbClr>
                </a:outerShdw>
              </a:effectLst>
            </a:rPr>
            <a:t>Respectați poruncile Sale</a:t>
          </a:r>
          <a:endParaRPr lang="es-ES" sz="1900" b="1" kern="1200" dirty="0">
            <a:effectLst>
              <a:outerShdw blurRad="38100" dist="38100" dir="2700000" algn="tl">
                <a:srgbClr val="000000">
                  <a:alpha val="43137"/>
                </a:srgbClr>
              </a:outerShdw>
            </a:effectLst>
          </a:endParaRPr>
        </a:p>
      </dsp:txBody>
      <dsp:txXfrm>
        <a:off x="39579" y="1744078"/>
        <a:ext cx="2210517" cy="731625"/>
      </dsp:txXfrm>
    </dsp:sp>
    <dsp:sp modelId="{EA7A024C-B283-41A0-9C29-21BA16A3C6F6}">
      <dsp:nvSpPr>
        <dsp:cNvPr id="0" name=""/>
        <dsp:cNvSpPr/>
      </dsp:nvSpPr>
      <dsp:spPr>
        <a:xfrm rot="5400000">
          <a:off x="4644811" y="282496"/>
          <a:ext cx="648626" cy="5357435"/>
        </a:xfrm>
        <a:prstGeom prst="round2SameRect">
          <a:avLst/>
        </a:prstGeom>
        <a:solidFill>
          <a:schemeClr val="accent3">
            <a:tint val="40000"/>
            <a:hueOff val="2700000"/>
            <a:satOff val="39853"/>
            <a:lumOff val="3895"/>
          </a:schemeClr>
        </a:solidFill>
        <a:ln w="12700" cap="flat" cmpd="sng" algn="ctr">
          <a:solidFill>
            <a:schemeClr val="accent3">
              <a:tint val="40000"/>
              <a:alpha val="90000"/>
              <a:hueOff val="2700000"/>
              <a:satOff val="39853"/>
              <a:lumOff val="3895"/>
              <a:alphaOff val="0"/>
            </a:schemeClr>
          </a:solidFill>
          <a:prstDash val="solid"/>
          <a:miter lim="800000"/>
        </a:ln>
        <a:effectLst/>
        <a:scene3d>
          <a:camera prst="orthographicFront"/>
          <a:lightRig rig="threePt" dir="t"/>
        </a:scene3d>
        <a:sp3d>
          <a:bevelT/>
        </a:sp3d>
      </dsp:spPr>
      <dsp:style>
        <a:lnRef idx="1">
          <a:scrgbClr r="0" g="0" b="0"/>
        </a:lnRef>
        <a:fillRef idx="1">
          <a:scrgbClr r="0" g="0" b="0"/>
        </a:fillRef>
        <a:effectRef idx="2">
          <a:scrgbClr r="0" g="0" b="0"/>
        </a:effectRef>
        <a:fontRef idx="minor"/>
      </dsp:style>
      <dsp:txBody>
        <a:bodyPr spcFirstLastPara="0" vert="horz" wrap="square" lIns="144000" tIns="123825" rIns="144000" bIns="123825" numCol="1" spcCol="1270" anchor="ctr" anchorCtr="0">
          <a:noAutofit/>
        </a:bodyPr>
        <a:lstStyle/>
        <a:p>
          <a:pPr marL="0" lvl="1" indent="0" algn="l" defTabSz="800100">
            <a:lnSpc>
              <a:spcPct val="90000"/>
            </a:lnSpc>
            <a:spcBef>
              <a:spcPct val="0"/>
            </a:spcBef>
            <a:spcAft>
              <a:spcPct val="15000"/>
            </a:spcAft>
            <a:buNone/>
          </a:pPr>
          <a:r>
            <a:rPr lang="ro-RO" sz="1800" b="1" kern="1200" dirty="0"/>
            <a:t>Trebuie să ne agățăm de Dumnezeu fără să lăsăm vreo distragere să rupă această legătură.</a:t>
          </a:r>
          <a:endParaRPr lang="es-ES" sz="1800" b="1" kern="1200" dirty="0"/>
        </a:p>
      </dsp:txBody>
      <dsp:txXfrm rot="-5400000">
        <a:off x="2290407" y="2668564"/>
        <a:ext cx="5325772" cy="585300"/>
      </dsp:txXfrm>
    </dsp:sp>
    <dsp:sp modelId="{4559FD80-2071-4040-87FD-0514AF53CD67}">
      <dsp:nvSpPr>
        <dsp:cNvPr id="0" name=""/>
        <dsp:cNvSpPr/>
      </dsp:nvSpPr>
      <dsp:spPr>
        <a:xfrm>
          <a:off x="0" y="2555822"/>
          <a:ext cx="2289675" cy="810783"/>
        </a:xfrm>
        <a:prstGeom prst="roundRect">
          <a:avLst/>
        </a:prstGeom>
        <a:gradFill rotWithShape="0">
          <a:gsLst>
            <a:gs pos="0">
              <a:schemeClr val="accent3">
                <a:hueOff val="2700000"/>
                <a:satOff val="0"/>
                <a:lumOff val="22500"/>
                <a:alphaOff val="0"/>
                <a:satMod val="103000"/>
                <a:lumMod val="102000"/>
                <a:tint val="94000"/>
              </a:schemeClr>
            </a:gs>
            <a:gs pos="50000">
              <a:schemeClr val="accent3">
                <a:hueOff val="2700000"/>
                <a:satOff val="0"/>
                <a:lumOff val="22500"/>
                <a:alphaOff val="0"/>
                <a:satMod val="110000"/>
                <a:lumMod val="100000"/>
                <a:shade val="100000"/>
              </a:schemeClr>
            </a:gs>
            <a:gs pos="100000">
              <a:schemeClr val="accent3">
                <a:hueOff val="2700000"/>
                <a:satOff val="0"/>
                <a:lumOff val="2250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ro-RO" sz="1900" b="1" kern="1200" dirty="0">
              <a:solidFill>
                <a:schemeClr val="tx1"/>
              </a:solidFill>
            </a:rPr>
            <a:t>Rămâi ferm unit cu El</a:t>
          </a:r>
          <a:endParaRPr lang="es-ES" sz="1900" b="1" kern="1200" dirty="0">
            <a:solidFill>
              <a:schemeClr val="tx1"/>
            </a:solidFill>
          </a:endParaRPr>
        </a:p>
      </dsp:txBody>
      <dsp:txXfrm>
        <a:off x="39579" y="2595401"/>
        <a:ext cx="2210517" cy="731625"/>
      </dsp:txXfrm>
    </dsp:sp>
    <dsp:sp modelId="{C7BB875E-DA0E-4867-A22D-2276AD93AA7B}">
      <dsp:nvSpPr>
        <dsp:cNvPr id="0" name=""/>
        <dsp:cNvSpPr/>
      </dsp:nvSpPr>
      <dsp:spPr>
        <a:xfrm rot="5400000">
          <a:off x="4566749" y="1133818"/>
          <a:ext cx="804751" cy="5357435"/>
        </a:xfrm>
        <a:prstGeom prst="round2SameRect">
          <a:avLst/>
        </a:prstGeom>
        <a:solidFill>
          <a:schemeClr val="accent3">
            <a:tint val="40000"/>
            <a:hueOff val="3600000"/>
            <a:satOff val="53137"/>
            <a:lumOff val="5194"/>
          </a:schemeClr>
        </a:solidFill>
        <a:ln w="12700" cap="flat" cmpd="sng" algn="ctr">
          <a:solidFill>
            <a:schemeClr val="accent3">
              <a:tint val="40000"/>
              <a:alpha val="90000"/>
              <a:hueOff val="3600000"/>
              <a:satOff val="53137"/>
              <a:lumOff val="5194"/>
              <a:alphaOff val="0"/>
            </a:schemeClr>
          </a:solidFill>
          <a:prstDash val="solid"/>
          <a:miter lim="800000"/>
        </a:ln>
        <a:effectLst/>
        <a:scene3d>
          <a:camera prst="orthographicFront"/>
          <a:lightRig rig="threePt" dir="t"/>
        </a:scene3d>
        <a:sp3d>
          <a:bevelT/>
        </a:sp3d>
      </dsp:spPr>
      <dsp:style>
        <a:lnRef idx="1">
          <a:scrgbClr r="0" g="0" b="0"/>
        </a:lnRef>
        <a:fillRef idx="1">
          <a:scrgbClr r="0" g="0" b="0"/>
        </a:fillRef>
        <a:effectRef idx="2">
          <a:scrgbClr r="0" g="0" b="0"/>
        </a:effectRef>
        <a:fontRef idx="minor"/>
      </dsp:style>
      <dsp:txBody>
        <a:bodyPr spcFirstLastPara="0" vert="horz" wrap="square" lIns="144000" tIns="123825" rIns="144000" bIns="123825" numCol="1" spcCol="1270" anchor="ctr" anchorCtr="0">
          <a:noAutofit/>
        </a:bodyPr>
        <a:lstStyle/>
        <a:p>
          <a:pPr marL="0" lvl="1" indent="0" algn="l" defTabSz="800100">
            <a:lnSpc>
              <a:spcPct val="90000"/>
            </a:lnSpc>
            <a:spcBef>
              <a:spcPct val="0"/>
            </a:spcBef>
            <a:spcAft>
              <a:spcPct val="15000"/>
            </a:spcAft>
            <a:buNone/>
          </a:pPr>
          <a:r>
            <a:rPr lang="ro-RO" sz="1800" b="1" kern="1200" dirty="0"/>
            <a:t>Ne găsim adevăratul scop, satisfacția și viața din belșug atunci când Îi slujim de bunăvoie, cu iubire. Creatorului nostru.</a:t>
          </a:r>
          <a:endParaRPr lang="es-ES" sz="1800" b="1" kern="1200" dirty="0"/>
        </a:p>
      </dsp:txBody>
      <dsp:txXfrm rot="-5400000">
        <a:off x="2290408" y="3449445"/>
        <a:ext cx="5318150" cy="726181"/>
      </dsp:txXfrm>
    </dsp:sp>
    <dsp:sp modelId="{ECB1259D-FEC0-4C56-83DC-352068D0B310}">
      <dsp:nvSpPr>
        <dsp:cNvPr id="0" name=""/>
        <dsp:cNvSpPr/>
      </dsp:nvSpPr>
      <dsp:spPr>
        <a:xfrm>
          <a:off x="0" y="3407145"/>
          <a:ext cx="2289675" cy="810783"/>
        </a:xfrm>
        <a:prstGeom prst="roundRect">
          <a:avLst/>
        </a:prstGeom>
        <a:gradFill rotWithShape="0">
          <a:gsLst>
            <a:gs pos="0">
              <a:schemeClr val="accent3">
                <a:hueOff val="3600000"/>
                <a:satOff val="0"/>
                <a:lumOff val="30000"/>
                <a:alphaOff val="0"/>
                <a:satMod val="103000"/>
                <a:lumMod val="102000"/>
                <a:tint val="94000"/>
              </a:schemeClr>
            </a:gs>
            <a:gs pos="50000">
              <a:schemeClr val="accent3">
                <a:hueOff val="3600000"/>
                <a:satOff val="0"/>
                <a:lumOff val="30000"/>
                <a:alphaOff val="0"/>
                <a:satMod val="110000"/>
                <a:lumMod val="100000"/>
                <a:shade val="100000"/>
              </a:schemeClr>
            </a:gs>
            <a:gs pos="100000">
              <a:schemeClr val="accent3">
                <a:hueOff val="3600000"/>
                <a:satOff val="0"/>
                <a:lumOff val="3000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ro-RO" sz="1900" b="1" kern="1200" dirty="0">
              <a:solidFill>
                <a:schemeClr val="tx1"/>
              </a:solidFill>
            </a:rPr>
            <a:t>Slujiți-I cu toată inima și cu toată ființa voastră.</a:t>
          </a:r>
          <a:endParaRPr lang="es-ES" sz="1900" b="1" kern="1200" dirty="0">
            <a:solidFill>
              <a:schemeClr val="tx1"/>
            </a:solidFill>
          </a:endParaRPr>
        </a:p>
      </dsp:txBody>
      <dsp:txXfrm>
        <a:off x="39579" y="3446724"/>
        <a:ext cx="2210517" cy="73162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1771A9-7127-4ED8-807D-F029D3D5E115}">
      <dsp:nvSpPr>
        <dsp:cNvPr id="0" name=""/>
        <dsp:cNvSpPr/>
      </dsp:nvSpPr>
      <dsp:spPr>
        <a:xfrm>
          <a:off x="0" y="0"/>
          <a:ext cx="3138724" cy="2384216"/>
        </a:xfrm>
        <a:prstGeom prst="teardrop">
          <a:avLst/>
        </a:prstGeom>
        <a:blipFill dpi="0" rotWithShape="0">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ln>
          <a:noFill/>
        </a:ln>
        <a:effectLst>
          <a:outerShdw blurRad="50800" dist="38100" dir="2700000" algn="tl" rotWithShape="0">
            <a:prstClr val="black">
              <a:alpha val="40000"/>
            </a:prstClr>
          </a:outerShdw>
        </a:effectLst>
        <a:scene3d>
          <a:camera prst="orthographicFront"/>
          <a:lightRig rig="threePt" dir="t">
            <a:rot lat="0" lon="0" rev="7500000"/>
          </a:lightRig>
        </a:scene3d>
        <a:sp3d prstMaterial="plastic">
          <a:bevelT w="127000" h="25400" prst="slope"/>
        </a:sp3d>
      </dsp:spPr>
      <dsp:style>
        <a:lnRef idx="0">
          <a:scrgbClr r="0" g="0" b="0"/>
        </a:lnRef>
        <a:fillRef idx="3">
          <a:scrgbClr r="0" g="0" b="0"/>
        </a:fillRef>
        <a:effectRef idx="2">
          <a:scrgbClr r="0" g="0" b="0"/>
        </a:effectRef>
        <a:fontRef idx="minor">
          <a:schemeClr val="lt1"/>
        </a:fontRef>
      </dsp:style>
    </dsp:sp>
    <dsp:sp modelId="{8EF0B609-78E4-4A21-B823-80F55332F729}">
      <dsp:nvSpPr>
        <dsp:cNvPr id="0" name=""/>
        <dsp:cNvSpPr/>
      </dsp:nvSpPr>
      <dsp:spPr>
        <a:xfrm>
          <a:off x="3144659" y="0"/>
          <a:ext cx="6176505" cy="423757"/>
        </a:xfrm>
        <a:prstGeom prst="roundRect">
          <a:avLst/>
        </a:prstGeom>
        <a:solidFill>
          <a:schemeClr val="accent6">
            <a:lumMod val="20000"/>
            <a:lumOff val="80000"/>
          </a:schemeClr>
        </a:solidFill>
        <a:ln w="12700" cap="flat" cmpd="sng" algn="ctr">
          <a:solidFill>
            <a:schemeClr val="accent6">
              <a:lumMod val="75000"/>
            </a:schemeClr>
          </a:solidFill>
          <a:prstDash val="solid"/>
          <a:miter lim="800000"/>
        </a:ln>
        <a:effectLst>
          <a:outerShdw blurRad="50800" dist="38100" dir="2700000" algn="tl" rotWithShape="0">
            <a:prstClr val="black">
              <a:alpha val="40000"/>
            </a:prst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b="1" kern="1200" dirty="0"/>
            <a:t>Au </a:t>
          </a:r>
          <a:r>
            <a:rPr lang="fr-FR" sz="2000" b="1" kern="1200" dirty="0" err="1"/>
            <a:t>ascultat</a:t>
          </a:r>
          <a:r>
            <a:rPr lang="fr-FR" sz="2000" b="1" kern="1200" dirty="0"/>
            <a:t> </a:t>
          </a:r>
          <a:r>
            <a:rPr lang="fr-FR" sz="2000" b="1" kern="1200" dirty="0" err="1"/>
            <a:t>acuzațiile</a:t>
          </a:r>
          <a:r>
            <a:rPr lang="fr-FR" sz="2000" b="1" kern="1200" dirty="0"/>
            <a:t> </a:t>
          </a:r>
          <a:r>
            <a:rPr lang="fr-FR" sz="2000" b="1" kern="1200" dirty="0" err="1"/>
            <a:t>în</a:t>
          </a:r>
          <a:r>
            <a:rPr lang="fr-FR" sz="2000" b="1" kern="1200" dirty="0"/>
            <a:t> </a:t>
          </a:r>
          <a:r>
            <a:rPr lang="fr-FR" sz="2000" b="1" kern="1200" dirty="0" err="1"/>
            <a:t>tăcere</a:t>
          </a:r>
          <a:r>
            <a:rPr lang="fr-FR" sz="2000" b="1" kern="1200" dirty="0"/>
            <a:t>.</a:t>
          </a:r>
          <a:endParaRPr lang="es-ES" sz="2000" kern="1200" dirty="0"/>
        </a:p>
      </dsp:txBody>
      <dsp:txXfrm>
        <a:off x="3165345" y="20686"/>
        <a:ext cx="6135133" cy="382385"/>
      </dsp:txXfrm>
    </dsp:sp>
    <dsp:sp modelId="{6188357F-B3AE-45B7-9A4B-33CFF5414BDD}">
      <dsp:nvSpPr>
        <dsp:cNvPr id="0" name=""/>
        <dsp:cNvSpPr/>
      </dsp:nvSpPr>
      <dsp:spPr>
        <a:xfrm>
          <a:off x="3144659" y="439167"/>
          <a:ext cx="6176505" cy="423757"/>
        </a:xfrm>
        <a:prstGeom prst="roundRect">
          <a:avLst/>
        </a:prstGeom>
        <a:solidFill>
          <a:schemeClr val="accent2">
            <a:lumMod val="20000"/>
            <a:lumOff val="80000"/>
          </a:schemeClr>
        </a:solidFill>
        <a:ln w="12700" cap="flat" cmpd="sng" algn="ctr">
          <a:solidFill>
            <a:schemeClr val="accent2">
              <a:lumMod val="75000"/>
            </a:schemeClr>
          </a:solidFill>
          <a:prstDash val="solid"/>
          <a:miter lim="800000"/>
        </a:ln>
        <a:effectLst>
          <a:outerShdw blurRad="50800" dist="38100" dir="2700000" algn="tl" rotWithShape="0">
            <a:prstClr val="black">
              <a:alpha val="40000"/>
            </a:prst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b="1" kern="1200" dirty="0" err="1"/>
            <a:t>L-au</a:t>
          </a:r>
          <a:r>
            <a:rPr lang="fr-FR" sz="2000" b="1" kern="1200" dirty="0"/>
            <a:t> </a:t>
          </a:r>
          <a:r>
            <a:rPr lang="fr-FR" sz="2000" b="1" kern="1200" dirty="0" err="1"/>
            <a:t>chemat</a:t>
          </a:r>
          <a:r>
            <a:rPr lang="fr-FR" sz="2000" b="1" kern="1200" dirty="0"/>
            <a:t> </a:t>
          </a:r>
          <a:r>
            <a:rPr lang="fr-FR" sz="2000" b="1" kern="1200" dirty="0" err="1"/>
            <a:t>pe</a:t>
          </a:r>
          <a:r>
            <a:rPr lang="fr-FR" sz="2000" b="1" kern="1200" dirty="0"/>
            <a:t> </a:t>
          </a:r>
          <a:r>
            <a:rPr lang="fr-FR" sz="2000" b="1" kern="1200" dirty="0" err="1"/>
            <a:t>Dumnezeu</a:t>
          </a:r>
          <a:r>
            <a:rPr lang="fr-FR" sz="2000" b="1" kern="1200" dirty="0"/>
            <a:t> ca </a:t>
          </a:r>
          <a:r>
            <a:rPr lang="fr-FR" sz="2000" b="1" kern="1200" dirty="0" err="1"/>
            <a:t>martor</a:t>
          </a:r>
          <a:endParaRPr lang="es-ES" sz="2000" kern="1200" dirty="0"/>
        </a:p>
      </dsp:txBody>
      <dsp:txXfrm>
        <a:off x="3165345" y="459853"/>
        <a:ext cx="6135133" cy="382385"/>
      </dsp:txXfrm>
    </dsp:sp>
    <dsp:sp modelId="{0444BAC0-069B-4C38-83A9-C22C28313175}">
      <dsp:nvSpPr>
        <dsp:cNvPr id="0" name=""/>
        <dsp:cNvSpPr/>
      </dsp:nvSpPr>
      <dsp:spPr>
        <a:xfrm>
          <a:off x="3144659" y="915894"/>
          <a:ext cx="6176505" cy="423757"/>
        </a:xfrm>
        <a:prstGeom prst="roundRect">
          <a:avLst/>
        </a:prstGeom>
        <a:solidFill>
          <a:srgbClr val="FFD9D9"/>
        </a:solidFill>
        <a:ln w="12700" cap="flat" cmpd="sng" algn="ctr">
          <a:solidFill>
            <a:schemeClr val="accent3">
              <a:lumMod val="75000"/>
            </a:schemeClr>
          </a:solidFill>
          <a:prstDash val="solid"/>
          <a:miter lim="800000"/>
        </a:ln>
        <a:effectLst>
          <a:outerShdw blurRad="50800" dist="38100" dir="2700000" algn="tl" rotWithShape="0">
            <a:prstClr val="black">
              <a:alpha val="40000"/>
            </a:prst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b="1" kern="1200" dirty="0"/>
            <a:t>Au </a:t>
          </a:r>
          <a:r>
            <a:rPr lang="fr-FR" sz="2000" b="1" kern="1200" dirty="0" err="1"/>
            <a:t>acceptat</a:t>
          </a:r>
          <a:r>
            <a:rPr lang="fr-FR" sz="2000" b="1" kern="1200" dirty="0"/>
            <a:t> </a:t>
          </a:r>
          <a:r>
            <a:rPr lang="fr-FR" sz="2000" b="1" kern="1200" dirty="0" err="1"/>
            <a:t>să</a:t>
          </a:r>
          <a:r>
            <a:rPr lang="fr-FR" sz="2000" b="1" kern="1200" dirty="0"/>
            <a:t> fie </a:t>
          </a:r>
          <a:r>
            <a:rPr lang="fr-FR" sz="2000" b="1" kern="1200" dirty="0" err="1"/>
            <a:t>pedepsiți</a:t>
          </a:r>
          <a:r>
            <a:rPr lang="fr-FR" sz="2000" b="1" kern="1200" dirty="0"/>
            <a:t> </a:t>
          </a:r>
          <a:r>
            <a:rPr lang="fr-FR" sz="2000" b="1" kern="1200" dirty="0" err="1"/>
            <a:t>dacă</a:t>
          </a:r>
          <a:r>
            <a:rPr lang="fr-FR" sz="2000" b="1" kern="1200" dirty="0"/>
            <a:t> au </a:t>
          </a:r>
          <a:r>
            <a:rPr lang="fr-FR" sz="2000" b="1" kern="1200" dirty="0" err="1"/>
            <a:t>păcătuit</a:t>
          </a:r>
          <a:endParaRPr lang="es-ES" sz="2000" kern="1200" dirty="0"/>
        </a:p>
      </dsp:txBody>
      <dsp:txXfrm>
        <a:off x="3165345" y="936580"/>
        <a:ext cx="6135133" cy="382385"/>
      </dsp:txXfrm>
    </dsp:sp>
    <dsp:sp modelId="{2E7D29A4-BEAD-40F9-AEF3-02F602B9DF7B}">
      <dsp:nvSpPr>
        <dsp:cNvPr id="0" name=""/>
        <dsp:cNvSpPr/>
      </dsp:nvSpPr>
      <dsp:spPr>
        <a:xfrm>
          <a:off x="3144659" y="1392621"/>
          <a:ext cx="6176505" cy="423757"/>
        </a:xfrm>
        <a:prstGeom prst="roundRect">
          <a:avLst/>
        </a:prstGeom>
        <a:solidFill>
          <a:schemeClr val="accent5">
            <a:lumMod val="20000"/>
            <a:lumOff val="80000"/>
          </a:schemeClr>
        </a:solidFill>
        <a:ln w="12700" cap="flat" cmpd="sng" algn="ctr">
          <a:solidFill>
            <a:schemeClr val="accent5">
              <a:lumMod val="75000"/>
            </a:schemeClr>
          </a:solidFill>
          <a:prstDash val="solid"/>
          <a:miter lim="800000"/>
        </a:ln>
        <a:effectLst>
          <a:outerShdw blurRad="50800" dist="38100" dir="2700000" algn="tl" rotWithShape="0">
            <a:prstClr val="black">
              <a:alpha val="40000"/>
            </a:prst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ro-RO" sz="2000" b="1" kern="1200" dirty="0"/>
            <a:t>Și-au dezvăluit adevăratele motivații</a:t>
          </a:r>
          <a:endParaRPr lang="es-ES" sz="2000" kern="1200" dirty="0"/>
        </a:p>
      </dsp:txBody>
      <dsp:txXfrm>
        <a:off x="3165345" y="1413307"/>
        <a:ext cx="6135133" cy="38238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12882D-63E2-47AD-89AF-20D2BFDF37B9}">
      <dsp:nvSpPr>
        <dsp:cNvPr id="0" name=""/>
        <dsp:cNvSpPr/>
      </dsp:nvSpPr>
      <dsp:spPr>
        <a:xfrm>
          <a:off x="6018" y="4624"/>
          <a:ext cx="5547055" cy="1184160"/>
        </a:xfrm>
        <a:prstGeom prst="roundRect">
          <a:avLst>
            <a:gd name="adj" fmla="val 10000"/>
          </a:avLst>
        </a:prstGeom>
        <a:solidFill>
          <a:srgbClr val="FFA3FF"/>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ro-RO" sz="2000" b="1" kern="1200" dirty="0">
              <a:solidFill>
                <a:schemeClr val="tx1"/>
              </a:solidFill>
              <a:effectLst/>
              <a:latin typeface="+mn-lt"/>
            </a:rPr>
            <a:t>Prin exemplul lor, putem vedea pașii necesari pentru a restabili pacea în situații similare, atunci când ne raportăm la familie, biserică și comunitate:</a:t>
          </a:r>
          <a:endParaRPr lang="es-ES" sz="2000" kern="1200" dirty="0">
            <a:solidFill>
              <a:schemeClr val="tx1"/>
            </a:solidFill>
            <a:effectLst/>
            <a:latin typeface="+mn-lt"/>
          </a:endParaRPr>
        </a:p>
      </dsp:txBody>
      <dsp:txXfrm>
        <a:off x="40701" y="39307"/>
        <a:ext cx="5477689" cy="1114794"/>
      </dsp:txXfrm>
    </dsp:sp>
    <dsp:sp modelId="{FDB41540-DDD2-46E6-9943-88A4A09D1DFD}">
      <dsp:nvSpPr>
        <dsp:cNvPr id="0" name=""/>
        <dsp:cNvSpPr/>
      </dsp:nvSpPr>
      <dsp:spPr>
        <a:xfrm>
          <a:off x="26822" y="1290367"/>
          <a:ext cx="564345" cy="564345"/>
        </a:xfrm>
        <a:prstGeom prst="roundRect">
          <a:avLst>
            <a:gd name="adj" fmla="val 1667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prst="artDeco"/>
          <a:bevelB w="165100" h="254000"/>
        </a:sp3d>
      </dsp:spPr>
      <dsp:style>
        <a:lnRef idx="0">
          <a:scrgbClr r="0" g="0" b="0"/>
        </a:lnRef>
        <a:fillRef idx="1">
          <a:scrgbClr r="0" g="0" b="0"/>
        </a:fillRef>
        <a:effectRef idx="2">
          <a:scrgbClr r="0" g="0" b="0"/>
        </a:effectRef>
        <a:fontRef idx="minor">
          <a:schemeClr val="lt1"/>
        </a:fontRef>
      </dsp:style>
    </dsp:sp>
    <dsp:sp modelId="{D2375470-27C7-4826-AA46-60695B0C3E44}">
      <dsp:nvSpPr>
        <dsp:cNvPr id="0" name=""/>
        <dsp:cNvSpPr/>
      </dsp:nvSpPr>
      <dsp:spPr>
        <a:xfrm>
          <a:off x="666381" y="1290367"/>
          <a:ext cx="4886692" cy="564345"/>
        </a:xfrm>
        <a:prstGeom prst="roundRect">
          <a:avLst>
            <a:gd name="adj" fmla="val 1667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ro-RO" sz="2000" b="1" kern="1200" dirty="0">
              <a:effectLst>
                <a:outerShdw blurRad="38100" dist="38100" dir="2700000" algn="tl">
                  <a:srgbClr val="000000">
                    <a:alpha val="43137"/>
                  </a:srgbClr>
                </a:outerShdw>
              </a:effectLst>
              <a:latin typeface="+mn-lt"/>
            </a:rPr>
            <a:t>Comunică gândurile/intențiile</a:t>
          </a:r>
          <a:endParaRPr lang="es-ES" sz="2000" kern="1200" dirty="0">
            <a:effectLst>
              <a:outerShdw blurRad="38100" dist="38100" dir="2700000" algn="tl">
                <a:srgbClr val="000000">
                  <a:alpha val="43137"/>
                </a:srgbClr>
              </a:outerShdw>
            </a:effectLst>
            <a:latin typeface="+mn-lt"/>
          </a:endParaRPr>
        </a:p>
      </dsp:txBody>
      <dsp:txXfrm>
        <a:off x="693935" y="1317921"/>
        <a:ext cx="4831584" cy="509237"/>
      </dsp:txXfrm>
    </dsp:sp>
    <dsp:sp modelId="{9FAA2309-5793-40D7-A7EE-B618CE10F05C}">
      <dsp:nvSpPr>
        <dsp:cNvPr id="0" name=""/>
        <dsp:cNvSpPr/>
      </dsp:nvSpPr>
      <dsp:spPr>
        <a:xfrm>
          <a:off x="26822" y="1922434"/>
          <a:ext cx="564345" cy="564345"/>
        </a:xfrm>
        <a:prstGeom prst="roundRect">
          <a:avLst>
            <a:gd name="adj" fmla="val 16670"/>
          </a:avLst>
        </a:prstGeom>
        <a:solidFill>
          <a:schemeClr val="accent2">
            <a:hueOff val="-2339999"/>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prst="artDeco"/>
          <a:bevelB w="165100" h="254000"/>
        </a:sp3d>
      </dsp:spPr>
      <dsp:style>
        <a:lnRef idx="0">
          <a:scrgbClr r="0" g="0" b="0"/>
        </a:lnRef>
        <a:fillRef idx="1">
          <a:scrgbClr r="0" g="0" b="0"/>
        </a:fillRef>
        <a:effectRef idx="2">
          <a:scrgbClr r="0" g="0" b="0"/>
        </a:effectRef>
        <a:fontRef idx="minor">
          <a:schemeClr val="lt1"/>
        </a:fontRef>
      </dsp:style>
    </dsp:sp>
    <dsp:sp modelId="{DE88E075-CBA5-4BBC-95C7-37D8D16407E1}">
      <dsp:nvSpPr>
        <dsp:cNvPr id="0" name=""/>
        <dsp:cNvSpPr/>
      </dsp:nvSpPr>
      <dsp:spPr>
        <a:xfrm>
          <a:off x="666381" y="1922434"/>
          <a:ext cx="4886692" cy="564345"/>
        </a:xfrm>
        <a:prstGeom prst="roundRect">
          <a:avLst>
            <a:gd name="adj" fmla="val 16670"/>
          </a:avLst>
        </a:prstGeom>
        <a:solidFill>
          <a:schemeClr val="accent2">
            <a:hueOff val="-2339999"/>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ro-RO" sz="2000" b="1" kern="1200" dirty="0">
              <a:effectLst>
                <a:outerShdw blurRad="38100" dist="38100" dir="2700000" algn="tl">
                  <a:srgbClr val="000000">
                    <a:alpha val="43137"/>
                  </a:srgbClr>
                </a:outerShdw>
              </a:effectLst>
              <a:latin typeface="+mn-lt"/>
            </a:rPr>
            <a:t>Nu trage concluzii pripite</a:t>
          </a:r>
          <a:endParaRPr lang="es-ES" sz="2000" kern="1200" dirty="0">
            <a:effectLst>
              <a:outerShdw blurRad="38100" dist="38100" dir="2700000" algn="tl">
                <a:srgbClr val="000000">
                  <a:alpha val="43137"/>
                </a:srgbClr>
              </a:outerShdw>
            </a:effectLst>
            <a:latin typeface="+mn-lt"/>
          </a:endParaRPr>
        </a:p>
      </dsp:txBody>
      <dsp:txXfrm>
        <a:off x="693935" y="1949988"/>
        <a:ext cx="4831584" cy="509237"/>
      </dsp:txXfrm>
    </dsp:sp>
    <dsp:sp modelId="{0AB1B83B-182F-4C7A-8DFD-894D02A33F92}">
      <dsp:nvSpPr>
        <dsp:cNvPr id="0" name=""/>
        <dsp:cNvSpPr/>
      </dsp:nvSpPr>
      <dsp:spPr>
        <a:xfrm>
          <a:off x="26822" y="2554502"/>
          <a:ext cx="564345" cy="564345"/>
        </a:xfrm>
        <a:prstGeom prst="roundRect">
          <a:avLst>
            <a:gd name="adj" fmla="val 16670"/>
          </a:avLst>
        </a:prstGeom>
        <a:solidFill>
          <a:schemeClr val="accent2">
            <a:hueOff val="-4679997"/>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prst="artDeco"/>
          <a:bevelB w="165100" h="254000"/>
        </a:sp3d>
      </dsp:spPr>
      <dsp:style>
        <a:lnRef idx="0">
          <a:scrgbClr r="0" g="0" b="0"/>
        </a:lnRef>
        <a:fillRef idx="1">
          <a:scrgbClr r="0" g="0" b="0"/>
        </a:fillRef>
        <a:effectRef idx="2">
          <a:scrgbClr r="0" g="0" b="0"/>
        </a:effectRef>
        <a:fontRef idx="minor">
          <a:schemeClr val="lt1"/>
        </a:fontRef>
      </dsp:style>
    </dsp:sp>
    <dsp:sp modelId="{E1B48CC3-BCF8-4A65-BD22-34E315006561}">
      <dsp:nvSpPr>
        <dsp:cNvPr id="0" name=""/>
        <dsp:cNvSpPr/>
      </dsp:nvSpPr>
      <dsp:spPr>
        <a:xfrm>
          <a:off x="666381" y="2554502"/>
          <a:ext cx="4886692" cy="564345"/>
        </a:xfrm>
        <a:prstGeom prst="roundRect">
          <a:avLst>
            <a:gd name="adj" fmla="val 16670"/>
          </a:avLst>
        </a:prstGeom>
        <a:solidFill>
          <a:schemeClr val="accent2">
            <a:hueOff val="-4679997"/>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ro-RO" sz="2000" b="1" kern="1200" dirty="0">
              <a:effectLst>
                <a:outerShdw blurRad="38100" dist="38100" dir="2700000" algn="tl">
                  <a:srgbClr val="000000">
                    <a:alpha val="43137"/>
                  </a:srgbClr>
                </a:outerShdw>
              </a:effectLst>
              <a:latin typeface="+mn-lt"/>
            </a:rPr>
            <a:t>Prezintă problemele înainte de a acționa</a:t>
          </a:r>
          <a:endParaRPr lang="es-ES" sz="2000" kern="1200" dirty="0">
            <a:effectLst>
              <a:outerShdw blurRad="38100" dist="38100" dir="2700000" algn="tl">
                <a:srgbClr val="000000">
                  <a:alpha val="43137"/>
                </a:srgbClr>
              </a:outerShdw>
            </a:effectLst>
            <a:latin typeface="+mn-lt"/>
          </a:endParaRPr>
        </a:p>
      </dsp:txBody>
      <dsp:txXfrm>
        <a:off x="693935" y="2582056"/>
        <a:ext cx="4831584" cy="509237"/>
      </dsp:txXfrm>
    </dsp:sp>
    <dsp:sp modelId="{18E7B6FD-D37F-412C-BA88-C665F45ABD07}">
      <dsp:nvSpPr>
        <dsp:cNvPr id="0" name=""/>
        <dsp:cNvSpPr/>
      </dsp:nvSpPr>
      <dsp:spPr>
        <a:xfrm>
          <a:off x="26822" y="3186569"/>
          <a:ext cx="564345" cy="564345"/>
        </a:xfrm>
        <a:prstGeom prst="roundRect">
          <a:avLst>
            <a:gd name="adj" fmla="val 16670"/>
          </a:avLst>
        </a:prstGeom>
        <a:solidFill>
          <a:schemeClr val="accent2">
            <a:hueOff val="-7019996"/>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prst="artDeco"/>
          <a:bevelB w="165100" h="254000"/>
        </a:sp3d>
      </dsp:spPr>
      <dsp:style>
        <a:lnRef idx="0">
          <a:scrgbClr r="0" g="0" b="0"/>
        </a:lnRef>
        <a:fillRef idx="1">
          <a:scrgbClr r="0" g="0" b="0"/>
        </a:fillRef>
        <a:effectRef idx="2">
          <a:scrgbClr r="0" g="0" b="0"/>
        </a:effectRef>
        <a:fontRef idx="minor">
          <a:schemeClr val="lt1"/>
        </a:fontRef>
      </dsp:style>
    </dsp:sp>
    <dsp:sp modelId="{5A125EFD-309B-4EA0-8878-7C1FD19C0664}">
      <dsp:nvSpPr>
        <dsp:cNvPr id="0" name=""/>
        <dsp:cNvSpPr/>
      </dsp:nvSpPr>
      <dsp:spPr>
        <a:xfrm>
          <a:off x="666381" y="3186569"/>
          <a:ext cx="4886692" cy="564345"/>
        </a:xfrm>
        <a:prstGeom prst="roundRect">
          <a:avLst>
            <a:gd name="adj" fmla="val 16670"/>
          </a:avLst>
        </a:prstGeom>
        <a:solidFill>
          <a:schemeClr val="accent2">
            <a:hueOff val="-7019996"/>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it-IT" sz="2000" b="1" kern="1200" dirty="0">
              <a:effectLst>
                <a:outerShdw blurRad="38100" dist="38100" dir="2700000" algn="tl">
                  <a:srgbClr val="000000">
                    <a:alpha val="43137"/>
                  </a:srgbClr>
                </a:outerShdw>
              </a:effectLst>
              <a:latin typeface="+mn-lt"/>
            </a:rPr>
            <a:t>Fii dispus să faci sacrificii pentru a realiza unitatea</a:t>
          </a:r>
          <a:endParaRPr lang="es-ES" sz="2000" kern="1200" dirty="0">
            <a:effectLst>
              <a:outerShdw blurRad="38100" dist="38100" dir="2700000" algn="tl">
                <a:srgbClr val="000000">
                  <a:alpha val="43137"/>
                </a:srgbClr>
              </a:outerShdw>
            </a:effectLst>
            <a:latin typeface="+mn-lt"/>
          </a:endParaRPr>
        </a:p>
      </dsp:txBody>
      <dsp:txXfrm>
        <a:off x="693935" y="3214123"/>
        <a:ext cx="4831584" cy="509237"/>
      </dsp:txXfrm>
    </dsp:sp>
    <dsp:sp modelId="{1CD6CDDE-5BB4-4498-A4A1-14A74AE69814}">
      <dsp:nvSpPr>
        <dsp:cNvPr id="0" name=""/>
        <dsp:cNvSpPr/>
      </dsp:nvSpPr>
      <dsp:spPr>
        <a:xfrm>
          <a:off x="26822" y="3818636"/>
          <a:ext cx="564345" cy="564345"/>
        </a:xfrm>
        <a:prstGeom prst="roundRect">
          <a:avLst>
            <a:gd name="adj" fmla="val 16670"/>
          </a:avLst>
        </a:prstGeom>
        <a:solidFill>
          <a:schemeClr val="accent2">
            <a:hueOff val="-9359995"/>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prst="artDeco"/>
          <a:bevelB w="165100" h="254000"/>
        </a:sp3d>
      </dsp:spPr>
      <dsp:style>
        <a:lnRef idx="0">
          <a:scrgbClr r="0" g="0" b="0"/>
        </a:lnRef>
        <a:fillRef idx="1">
          <a:scrgbClr r="0" g="0" b="0"/>
        </a:fillRef>
        <a:effectRef idx="2">
          <a:scrgbClr r="0" g="0" b="0"/>
        </a:effectRef>
        <a:fontRef idx="minor">
          <a:schemeClr val="lt1"/>
        </a:fontRef>
      </dsp:style>
    </dsp:sp>
    <dsp:sp modelId="{5B3BFDC8-09A2-4499-8B1C-A18266142F19}">
      <dsp:nvSpPr>
        <dsp:cNvPr id="0" name=""/>
        <dsp:cNvSpPr/>
      </dsp:nvSpPr>
      <dsp:spPr>
        <a:xfrm>
          <a:off x="666381" y="3818636"/>
          <a:ext cx="4886692" cy="564345"/>
        </a:xfrm>
        <a:prstGeom prst="roundRect">
          <a:avLst>
            <a:gd name="adj" fmla="val 16670"/>
          </a:avLst>
        </a:prstGeom>
        <a:solidFill>
          <a:schemeClr val="accent2">
            <a:hueOff val="-9359995"/>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ro-RO" sz="2000" b="1" kern="1200" dirty="0">
              <a:effectLst>
                <a:outerShdw blurRad="38100" dist="38100" dir="2700000" algn="tl">
                  <a:srgbClr val="000000">
                    <a:alpha val="43137"/>
                  </a:srgbClr>
                </a:outerShdw>
              </a:effectLst>
              <a:latin typeface="+mn-lt"/>
            </a:rPr>
            <a:t>Răspunde cu amabilitate acuzațiilor.</a:t>
          </a:r>
          <a:endParaRPr lang="es-ES" sz="2000" kern="1200" dirty="0">
            <a:effectLst>
              <a:outerShdw blurRad="38100" dist="38100" dir="2700000" algn="tl">
                <a:srgbClr val="000000">
                  <a:alpha val="43137"/>
                </a:srgbClr>
              </a:outerShdw>
            </a:effectLst>
            <a:latin typeface="+mn-lt"/>
          </a:endParaRPr>
        </a:p>
      </dsp:txBody>
      <dsp:txXfrm>
        <a:off x="693935" y="3846190"/>
        <a:ext cx="4831584" cy="509237"/>
      </dsp:txXfrm>
    </dsp:sp>
    <dsp:sp modelId="{98F9FE8C-06FE-406A-8E67-83A71FEED516}">
      <dsp:nvSpPr>
        <dsp:cNvPr id="0" name=""/>
        <dsp:cNvSpPr/>
      </dsp:nvSpPr>
      <dsp:spPr>
        <a:xfrm>
          <a:off x="26822" y="4450703"/>
          <a:ext cx="564345" cy="564345"/>
        </a:xfrm>
        <a:prstGeom prst="roundRect">
          <a:avLst>
            <a:gd name="adj" fmla="val 16670"/>
          </a:avLst>
        </a:prstGeom>
        <a:solidFill>
          <a:schemeClr val="accent2">
            <a:hueOff val="-11699993"/>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prst="artDeco"/>
          <a:bevelB w="165100" h="254000"/>
        </a:sp3d>
      </dsp:spPr>
      <dsp:style>
        <a:lnRef idx="0">
          <a:scrgbClr r="0" g="0" b="0"/>
        </a:lnRef>
        <a:fillRef idx="1">
          <a:scrgbClr r="0" g="0" b="0"/>
        </a:fillRef>
        <a:effectRef idx="2">
          <a:scrgbClr r="0" g="0" b="0"/>
        </a:effectRef>
        <a:fontRef idx="minor">
          <a:schemeClr val="lt1"/>
        </a:fontRef>
      </dsp:style>
    </dsp:sp>
    <dsp:sp modelId="{D0C30649-33E0-4AE4-9A70-4F8A9E2F14A1}">
      <dsp:nvSpPr>
        <dsp:cNvPr id="0" name=""/>
        <dsp:cNvSpPr/>
      </dsp:nvSpPr>
      <dsp:spPr>
        <a:xfrm>
          <a:off x="666381" y="4450703"/>
          <a:ext cx="4886692" cy="564345"/>
        </a:xfrm>
        <a:prstGeom prst="roundRect">
          <a:avLst>
            <a:gd name="adj" fmla="val 16670"/>
          </a:avLst>
        </a:prstGeom>
        <a:solidFill>
          <a:schemeClr val="accent2">
            <a:hueOff val="-11699993"/>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ro-RO" sz="2000" b="1" kern="1200" dirty="0">
              <a:effectLst>
                <a:outerShdw blurRad="38100" dist="38100" dir="2700000" algn="tl">
                  <a:srgbClr val="000000">
                    <a:alpha val="43137"/>
                  </a:srgbClr>
                </a:outerShdw>
              </a:effectLst>
              <a:latin typeface="+mn-lt"/>
            </a:rPr>
            <a:t>Bucură-te și </a:t>
          </a:r>
          <a:r>
            <a:rPr lang="ro-RO" sz="2000" b="1" kern="1200" dirty="0" err="1">
              <a:effectLst>
                <a:outerShdw blurRad="38100" dist="38100" dir="2700000" algn="tl">
                  <a:srgbClr val="000000">
                    <a:alpha val="43137"/>
                  </a:srgbClr>
                </a:outerShdw>
              </a:effectLst>
              <a:latin typeface="+mn-lt"/>
            </a:rPr>
            <a:t>binecuvintează</a:t>
          </a:r>
          <a:r>
            <a:rPr lang="ro-RO" sz="2000" b="1" kern="1200" dirty="0">
              <a:effectLst>
                <a:outerShdw blurRad="38100" dist="38100" dir="2700000" algn="tl">
                  <a:srgbClr val="000000">
                    <a:alpha val="43137"/>
                  </a:srgbClr>
                </a:outerShdw>
              </a:effectLst>
              <a:latin typeface="+mn-lt"/>
            </a:rPr>
            <a:t>-L pe Dumnezeu când pacea se restabilește</a:t>
          </a:r>
          <a:endParaRPr lang="es-ES" sz="2000" kern="1200" dirty="0">
            <a:effectLst>
              <a:outerShdw blurRad="38100" dist="38100" dir="2700000" algn="tl">
                <a:srgbClr val="000000">
                  <a:alpha val="43137"/>
                </a:srgbClr>
              </a:outerShdw>
            </a:effectLst>
            <a:latin typeface="+mn-lt"/>
          </a:endParaRPr>
        </a:p>
      </dsp:txBody>
      <dsp:txXfrm>
        <a:off x="693935" y="4478257"/>
        <a:ext cx="4831584" cy="509237"/>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EF7D096-8943-BCFA-97F4-75955CC32642}"/>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671CADEF-303A-BC55-6479-DF9D9DEB66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B01A57D6-F4DB-3277-F58D-7C5AF4EA5692}"/>
              </a:ext>
            </a:extLst>
          </p:cNvPr>
          <p:cNvSpPr>
            <a:spLocks noGrp="1"/>
          </p:cNvSpPr>
          <p:nvPr>
            <p:ph type="dt" sz="half" idx="10"/>
          </p:nvPr>
        </p:nvSpPr>
        <p:spPr/>
        <p:txBody>
          <a:bodyPr/>
          <a:lstStyle/>
          <a:p>
            <a:fld id="{A082CDDD-868B-45D8-BBAB-31D0D552301E}" type="datetimeFigureOut">
              <a:rPr lang="es-ES" smtClean="0"/>
              <a:t>02/12/2025</a:t>
            </a:fld>
            <a:endParaRPr lang="es-ES"/>
          </a:p>
        </p:txBody>
      </p:sp>
      <p:sp>
        <p:nvSpPr>
          <p:cNvPr id="5" name="Marcador de pie de página 4">
            <a:extLst>
              <a:ext uri="{FF2B5EF4-FFF2-40B4-BE49-F238E27FC236}">
                <a16:creationId xmlns:a16="http://schemas.microsoft.com/office/drawing/2014/main" id="{399C1FF2-C1B9-FC30-E550-A3E30FC63B1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6C5BFEA-975C-2FB6-9848-618975411A7B}"/>
              </a:ext>
            </a:extLst>
          </p:cNvPr>
          <p:cNvSpPr>
            <a:spLocks noGrp="1"/>
          </p:cNvSpPr>
          <p:nvPr>
            <p:ph type="sldNum" sz="quarter" idx="12"/>
          </p:nvPr>
        </p:nvSpPr>
        <p:spPr/>
        <p:txBody>
          <a:bodyPr/>
          <a:lstStyle/>
          <a:p>
            <a:fld id="{F726F096-23E9-4D46-B3CB-0CE628D3E2F5}" type="slidenum">
              <a:rPr lang="es-ES" smtClean="0"/>
              <a:t>‹Nº›</a:t>
            </a:fld>
            <a:endParaRPr lang="es-ES"/>
          </a:p>
        </p:txBody>
      </p:sp>
    </p:spTree>
    <p:extLst>
      <p:ext uri="{BB962C8B-B14F-4D97-AF65-F5344CB8AC3E}">
        <p14:creationId xmlns:p14="http://schemas.microsoft.com/office/powerpoint/2010/main" val="1327879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8EA55D-D2B9-8502-53FF-6537F4895B58}"/>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07697C62-361F-9FD1-E48C-2491D4DD241E}"/>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65BC29A-37BD-E4C3-1E9B-567AD8F4D596}"/>
              </a:ext>
            </a:extLst>
          </p:cNvPr>
          <p:cNvSpPr>
            <a:spLocks noGrp="1"/>
          </p:cNvSpPr>
          <p:nvPr>
            <p:ph type="dt" sz="half" idx="10"/>
          </p:nvPr>
        </p:nvSpPr>
        <p:spPr/>
        <p:txBody>
          <a:bodyPr/>
          <a:lstStyle/>
          <a:p>
            <a:fld id="{A082CDDD-868B-45D8-BBAB-31D0D552301E}" type="datetimeFigureOut">
              <a:rPr lang="es-ES" smtClean="0"/>
              <a:t>02/12/2025</a:t>
            </a:fld>
            <a:endParaRPr lang="es-ES"/>
          </a:p>
        </p:txBody>
      </p:sp>
      <p:sp>
        <p:nvSpPr>
          <p:cNvPr id="5" name="Marcador de pie de página 4">
            <a:extLst>
              <a:ext uri="{FF2B5EF4-FFF2-40B4-BE49-F238E27FC236}">
                <a16:creationId xmlns:a16="http://schemas.microsoft.com/office/drawing/2014/main" id="{9BE7C775-B120-02D5-5F30-339A3422294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90D189A-6BD0-4100-FBA2-06C02D2B2A05}"/>
              </a:ext>
            </a:extLst>
          </p:cNvPr>
          <p:cNvSpPr>
            <a:spLocks noGrp="1"/>
          </p:cNvSpPr>
          <p:nvPr>
            <p:ph type="sldNum" sz="quarter" idx="12"/>
          </p:nvPr>
        </p:nvSpPr>
        <p:spPr/>
        <p:txBody>
          <a:bodyPr/>
          <a:lstStyle/>
          <a:p>
            <a:fld id="{F726F096-23E9-4D46-B3CB-0CE628D3E2F5}" type="slidenum">
              <a:rPr lang="es-ES" smtClean="0"/>
              <a:t>‹Nº›</a:t>
            </a:fld>
            <a:endParaRPr lang="es-ES"/>
          </a:p>
        </p:txBody>
      </p:sp>
    </p:spTree>
    <p:extLst>
      <p:ext uri="{BB962C8B-B14F-4D97-AF65-F5344CB8AC3E}">
        <p14:creationId xmlns:p14="http://schemas.microsoft.com/office/powerpoint/2010/main" val="3791850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FEE1A39D-5AEB-E6E2-9E66-2A0527A2920F}"/>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6066AC1-CE74-73F8-E59A-2A600BD4A43A}"/>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7D6157B-43F0-D120-F10D-A8D0A0F29AE5}"/>
              </a:ext>
            </a:extLst>
          </p:cNvPr>
          <p:cNvSpPr>
            <a:spLocks noGrp="1"/>
          </p:cNvSpPr>
          <p:nvPr>
            <p:ph type="dt" sz="half" idx="10"/>
          </p:nvPr>
        </p:nvSpPr>
        <p:spPr/>
        <p:txBody>
          <a:bodyPr/>
          <a:lstStyle/>
          <a:p>
            <a:fld id="{A082CDDD-868B-45D8-BBAB-31D0D552301E}" type="datetimeFigureOut">
              <a:rPr lang="es-ES" smtClean="0"/>
              <a:t>02/12/2025</a:t>
            </a:fld>
            <a:endParaRPr lang="es-ES"/>
          </a:p>
        </p:txBody>
      </p:sp>
      <p:sp>
        <p:nvSpPr>
          <p:cNvPr id="5" name="Marcador de pie de página 4">
            <a:extLst>
              <a:ext uri="{FF2B5EF4-FFF2-40B4-BE49-F238E27FC236}">
                <a16:creationId xmlns:a16="http://schemas.microsoft.com/office/drawing/2014/main" id="{267451E3-0AD3-CF7F-EE09-342B3CF72BA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5452988-8046-E428-BA0C-BB3FD1BAAC98}"/>
              </a:ext>
            </a:extLst>
          </p:cNvPr>
          <p:cNvSpPr>
            <a:spLocks noGrp="1"/>
          </p:cNvSpPr>
          <p:nvPr>
            <p:ph type="sldNum" sz="quarter" idx="12"/>
          </p:nvPr>
        </p:nvSpPr>
        <p:spPr/>
        <p:txBody>
          <a:bodyPr/>
          <a:lstStyle/>
          <a:p>
            <a:fld id="{F726F096-23E9-4D46-B3CB-0CE628D3E2F5}" type="slidenum">
              <a:rPr lang="es-ES" smtClean="0"/>
              <a:t>‹Nº›</a:t>
            </a:fld>
            <a:endParaRPr lang="es-ES"/>
          </a:p>
        </p:txBody>
      </p:sp>
    </p:spTree>
    <p:extLst>
      <p:ext uri="{BB962C8B-B14F-4D97-AF65-F5344CB8AC3E}">
        <p14:creationId xmlns:p14="http://schemas.microsoft.com/office/powerpoint/2010/main" val="1653563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02/12/2025</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014438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02/12/2025</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620221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02/12/2025</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757445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02/12/2025</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126311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02/12/2025</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52190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02/12/2025</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692012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02/12/2025</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178707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02/12/2025</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075257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7F3B018-1B9E-2CCE-7EB0-1850ED2D6849}"/>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AA649A0-7AA3-9EB5-11D2-DE26426F8B04}"/>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C90D392-2F9D-304A-9CA9-F263C37CCD2F}"/>
              </a:ext>
            </a:extLst>
          </p:cNvPr>
          <p:cNvSpPr>
            <a:spLocks noGrp="1"/>
          </p:cNvSpPr>
          <p:nvPr>
            <p:ph type="dt" sz="half" idx="10"/>
          </p:nvPr>
        </p:nvSpPr>
        <p:spPr/>
        <p:txBody>
          <a:bodyPr/>
          <a:lstStyle/>
          <a:p>
            <a:fld id="{A082CDDD-868B-45D8-BBAB-31D0D552301E}" type="datetimeFigureOut">
              <a:rPr lang="es-ES" smtClean="0"/>
              <a:t>02/12/2025</a:t>
            </a:fld>
            <a:endParaRPr lang="es-ES"/>
          </a:p>
        </p:txBody>
      </p:sp>
      <p:sp>
        <p:nvSpPr>
          <p:cNvPr id="5" name="Marcador de pie de página 4">
            <a:extLst>
              <a:ext uri="{FF2B5EF4-FFF2-40B4-BE49-F238E27FC236}">
                <a16:creationId xmlns:a16="http://schemas.microsoft.com/office/drawing/2014/main" id="{9E6922C0-D13D-9426-AD3C-E2F5793179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E68A058-AEDD-C943-9432-A003B924726E}"/>
              </a:ext>
            </a:extLst>
          </p:cNvPr>
          <p:cNvSpPr>
            <a:spLocks noGrp="1"/>
          </p:cNvSpPr>
          <p:nvPr>
            <p:ph type="sldNum" sz="quarter" idx="12"/>
          </p:nvPr>
        </p:nvSpPr>
        <p:spPr/>
        <p:txBody>
          <a:bodyPr/>
          <a:lstStyle/>
          <a:p>
            <a:fld id="{F726F096-23E9-4D46-B3CB-0CE628D3E2F5}" type="slidenum">
              <a:rPr lang="es-ES" smtClean="0"/>
              <a:t>‹Nº›</a:t>
            </a:fld>
            <a:endParaRPr lang="es-ES"/>
          </a:p>
        </p:txBody>
      </p:sp>
    </p:spTree>
    <p:extLst>
      <p:ext uri="{BB962C8B-B14F-4D97-AF65-F5344CB8AC3E}">
        <p14:creationId xmlns:p14="http://schemas.microsoft.com/office/powerpoint/2010/main" val="1813770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02/12/2025</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766585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02/12/2025</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310164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02/12/2025</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4192203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6E3531-A880-BCCA-465D-C061F5683CE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F4089DD5-F6A0-B26B-38B3-C744B352CC5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F2CCD7D-7812-B764-591C-F4620BDA4340}"/>
              </a:ext>
            </a:extLst>
          </p:cNvPr>
          <p:cNvSpPr>
            <a:spLocks noGrp="1"/>
          </p:cNvSpPr>
          <p:nvPr>
            <p:ph type="dt" sz="half" idx="10"/>
          </p:nvPr>
        </p:nvSpPr>
        <p:spPr/>
        <p:txBody>
          <a:bodyPr/>
          <a:lstStyle/>
          <a:p>
            <a:fld id="{A082CDDD-868B-45D8-BBAB-31D0D552301E}" type="datetimeFigureOut">
              <a:rPr lang="es-ES" smtClean="0"/>
              <a:t>02/12/2025</a:t>
            </a:fld>
            <a:endParaRPr lang="es-ES"/>
          </a:p>
        </p:txBody>
      </p:sp>
      <p:sp>
        <p:nvSpPr>
          <p:cNvPr id="5" name="Marcador de pie de página 4">
            <a:extLst>
              <a:ext uri="{FF2B5EF4-FFF2-40B4-BE49-F238E27FC236}">
                <a16:creationId xmlns:a16="http://schemas.microsoft.com/office/drawing/2014/main" id="{4D041367-E230-7D4C-842A-7C28AB82588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EA3447-C060-AD7D-F994-F8805098A939}"/>
              </a:ext>
            </a:extLst>
          </p:cNvPr>
          <p:cNvSpPr>
            <a:spLocks noGrp="1"/>
          </p:cNvSpPr>
          <p:nvPr>
            <p:ph type="sldNum" sz="quarter" idx="12"/>
          </p:nvPr>
        </p:nvSpPr>
        <p:spPr/>
        <p:txBody>
          <a:bodyPr/>
          <a:lstStyle/>
          <a:p>
            <a:fld id="{F726F096-23E9-4D46-B3CB-0CE628D3E2F5}" type="slidenum">
              <a:rPr lang="es-ES" smtClean="0"/>
              <a:t>‹Nº›</a:t>
            </a:fld>
            <a:endParaRPr lang="es-ES"/>
          </a:p>
        </p:txBody>
      </p:sp>
    </p:spTree>
    <p:extLst>
      <p:ext uri="{BB962C8B-B14F-4D97-AF65-F5344CB8AC3E}">
        <p14:creationId xmlns:p14="http://schemas.microsoft.com/office/powerpoint/2010/main" val="3494279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CA9E6A3-D989-C05D-B1BE-D3E18B34BF1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A5639E2-DB11-06A8-827A-88E5AE2E5C8D}"/>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E443E304-A77A-FB8A-75D6-3BBC5022AA95}"/>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1CE05456-2D2E-5F45-A4D7-DE8480EA6BA6}"/>
              </a:ext>
            </a:extLst>
          </p:cNvPr>
          <p:cNvSpPr>
            <a:spLocks noGrp="1"/>
          </p:cNvSpPr>
          <p:nvPr>
            <p:ph type="dt" sz="half" idx="10"/>
          </p:nvPr>
        </p:nvSpPr>
        <p:spPr/>
        <p:txBody>
          <a:bodyPr/>
          <a:lstStyle/>
          <a:p>
            <a:fld id="{A082CDDD-868B-45D8-BBAB-31D0D552301E}" type="datetimeFigureOut">
              <a:rPr lang="es-ES" smtClean="0"/>
              <a:t>02/12/2025</a:t>
            </a:fld>
            <a:endParaRPr lang="es-ES"/>
          </a:p>
        </p:txBody>
      </p:sp>
      <p:sp>
        <p:nvSpPr>
          <p:cNvPr id="6" name="Marcador de pie de página 5">
            <a:extLst>
              <a:ext uri="{FF2B5EF4-FFF2-40B4-BE49-F238E27FC236}">
                <a16:creationId xmlns:a16="http://schemas.microsoft.com/office/drawing/2014/main" id="{0E313BDD-87C9-E866-1752-F5A29FC1818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43099E8-51F8-A428-F841-710C6742CA1C}"/>
              </a:ext>
            </a:extLst>
          </p:cNvPr>
          <p:cNvSpPr>
            <a:spLocks noGrp="1"/>
          </p:cNvSpPr>
          <p:nvPr>
            <p:ph type="sldNum" sz="quarter" idx="12"/>
          </p:nvPr>
        </p:nvSpPr>
        <p:spPr/>
        <p:txBody>
          <a:bodyPr/>
          <a:lstStyle/>
          <a:p>
            <a:fld id="{F726F096-23E9-4D46-B3CB-0CE628D3E2F5}" type="slidenum">
              <a:rPr lang="es-ES" smtClean="0"/>
              <a:t>‹Nº›</a:t>
            </a:fld>
            <a:endParaRPr lang="es-ES"/>
          </a:p>
        </p:txBody>
      </p:sp>
    </p:spTree>
    <p:extLst>
      <p:ext uri="{BB962C8B-B14F-4D97-AF65-F5344CB8AC3E}">
        <p14:creationId xmlns:p14="http://schemas.microsoft.com/office/powerpoint/2010/main" val="2592889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8B55E76-FD70-6B85-6E27-76478C78A688}"/>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AE46E159-FF8E-C1AC-0561-84E6BF86A06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3AD868DC-6A5B-AFEB-6D3C-5DA384C749D3}"/>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F3E6AB19-0369-A5B6-FDFD-074B8B5ABBF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605579D-3347-4154-7E04-8D838FDCC24B}"/>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4A1393B6-F69A-9DD8-8FB3-982F4E52BF1E}"/>
              </a:ext>
            </a:extLst>
          </p:cNvPr>
          <p:cNvSpPr>
            <a:spLocks noGrp="1"/>
          </p:cNvSpPr>
          <p:nvPr>
            <p:ph type="dt" sz="half" idx="10"/>
          </p:nvPr>
        </p:nvSpPr>
        <p:spPr/>
        <p:txBody>
          <a:bodyPr/>
          <a:lstStyle/>
          <a:p>
            <a:fld id="{A082CDDD-868B-45D8-BBAB-31D0D552301E}" type="datetimeFigureOut">
              <a:rPr lang="es-ES" smtClean="0"/>
              <a:t>02/12/2025</a:t>
            </a:fld>
            <a:endParaRPr lang="es-ES"/>
          </a:p>
        </p:txBody>
      </p:sp>
      <p:sp>
        <p:nvSpPr>
          <p:cNvPr id="8" name="Marcador de pie de página 7">
            <a:extLst>
              <a:ext uri="{FF2B5EF4-FFF2-40B4-BE49-F238E27FC236}">
                <a16:creationId xmlns:a16="http://schemas.microsoft.com/office/drawing/2014/main" id="{E7022561-26B2-BB0F-8C60-CAEEEC0BA60F}"/>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E41F8A3E-5FA4-37EA-403E-1FB80E96B71E}"/>
              </a:ext>
            </a:extLst>
          </p:cNvPr>
          <p:cNvSpPr>
            <a:spLocks noGrp="1"/>
          </p:cNvSpPr>
          <p:nvPr>
            <p:ph type="sldNum" sz="quarter" idx="12"/>
          </p:nvPr>
        </p:nvSpPr>
        <p:spPr/>
        <p:txBody>
          <a:bodyPr/>
          <a:lstStyle/>
          <a:p>
            <a:fld id="{F726F096-23E9-4D46-B3CB-0CE628D3E2F5}" type="slidenum">
              <a:rPr lang="es-ES" smtClean="0"/>
              <a:t>‹Nº›</a:t>
            </a:fld>
            <a:endParaRPr lang="es-ES"/>
          </a:p>
        </p:txBody>
      </p:sp>
    </p:spTree>
    <p:extLst>
      <p:ext uri="{BB962C8B-B14F-4D97-AF65-F5344CB8AC3E}">
        <p14:creationId xmlns:p14="http://schemas.microsoft.com/office/powerpoint/2010/main" val="3912565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DF740F-12BC-5211-5F6A-03851A7248AB}"/>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360917CE-044D-68F7-2F13-4C89D6B882EE}"/>
              </a:ext>
            </a:extLst>
          </p:cNvPr>
          <p:cNvSpPr>
            <a:spLocks noGrp="1"/>
          </p:cNvSpPr>
          <p:nvPr>
            <p:ph type="dt" sz="half" idx="10"/>
          </p:nvPr>
        </p:nvSpPr>
        <p:spPr/>
        <p:txBody>
          <a:bodyPr/>
          <a:lstStyle/>
          <a:p>
            <a:fld id="{A082CDDD-868B-45D8-BBAB-31D0D552301E}" type="datetimeFigureOut">
              <a:rPr lang="es-ES" smtClean="0"/>
              <a:t>02/12/2025</a:t>
            </a:fld>
            <a:endParaRPr lang="es-ES"/>
          </a:p>
        </p:txBody>
      </p:sp>
      <p:sp>
        <p:nvSpPr>
          <p:cNvPr id="4" name="Marcador de pie de página 3">
            <a:extLst>
              <a:ext uri="{FF2B5EF4-FFF2-40B4-BE49-F238E27FC236}">
                <a16:creationId xmlns:a16="http://schemas.microsoft.com/office/drawing/2014/main" id="{774EFB58-F338-3BA4-09A3-93C1616D306E}"/>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A637BAC7-4237-5BAC-576B-88FFD0D915F7}"/>
              </a:ext>
            </a:extLst>
          </p:cNvPr>
          <p:cNvSpPr>
            <a:spLocks noGrp="1"/>
          </p:cNvSpPr>
          <p:nvPr>
            <p:ph type="sldNum" sz="quarter" idx="12"/>
          </p:nvPr>
        </p:nvSpPr>
        <p:spPr/>
        <p:txBody>
          <a:bodyPr/>
          <a:lstStyle/>
          <a:p>
            <a:fld id="{F726F096-23E9-4D46-B3CB-0CE628D3E2F5}" type="slidenum">
              <a:rPr lang="es-ES" smtClean="0"/>
              <a:t>‹Nº›</a:t>
            </a:fld>
            <a:endParaRPr lang="es-ES"/>
          </a:p>
        </p:txBody>
      </p:sp>
    </p:spTree>
    <p:extLst>
      <p:ext uri="{BB962C8B-B14F-4D97-AF65-F5344CB8AC3E}">
        <p14:creationId xmlns:p14="http://schemas.microsoft.com/office/powerpoint/2010/main" val="3714305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4EFBBBAB-15BA-6466-5463-796B9589A4B4}"/>
              </a:ext>
            </a:extLst>
          </p:cNvPr>
          <p:cNvSpPr>
            <a:spLocks noGrp="1"/>
          </p:cNvSpPr>
          <p:nvPr>
            <p:ph type="dt" sz="half" idx="10"/>
          </p:nvPr>
        </p:nvSpPr>
        <p:spPr/>
        <p:txBody>
          <a:bodyPr/>
          <a:lstStyle/>
          <a:p>
            <a:fld id="{A082CDDD-868B-45D8-BBAB-31D0D552301E}" type="datetimeFigureOut">
              <a:rPr lang="es-ES" smtClean="0"/>
              <a:t>02/12/2025</a:t>
            </a:fld>
            <a:endParaRPr lang="es-ES"/>
          </a:p>
        </p:txBody>
      </p:sp>
      <p:sp>
        <p:nvSpPr>
          <p:cNvPr id="3" name="Marcador de pie de página 2">
            <a:extLst>
              <a:ext uri="{FF2B5EF4-FFF2-40B4-BE49-F238E27FC236}">
                <a16:creationId xmlns:a16="http://schemas.microsoft.com/office/drawing/2014/main" id="{587A7B82-A436-4D07-D440-E4EE03DD70D6}"/>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89D1AA0C-292B-BF9F-8D22-359BEA4CCD43}"/>
              </a:ext>
            </a:extLst>
          </p:cNvPr>
          <p:cNvSpPr>
            <a:spLocks noGrp="1"/>
          </p:cNvSpPr>
          <p:nvPr>
            <p:ph type="sldNum" sz="quarter" idx="12"/>
          </p:nvPr>
        </p:nvSpPr>
        <p:spPr/>
        <p:txBody>
          <a:bodyPr/>
          <a:lstStyle/>
          <a:p>
            <a:fld id="{F726F096-23E9-4D46-B3CB-0CE628D3E2F5}" type="slidenum">
              <a:rPr lang="es-ES" smtClean="0"/>
              <a:t>‹Nº›</a:t>
            </a:fld>
            <a:endParaRPr lang="es-ES"/>
          </a:p>
        </p:txBody>
      </p:sp>
    </p:spTree>
    <p:extLst>
      <p:ext uri="{BB962C8B-B14F-4D97-AF65-F5344CB8AC3E}">
        <p14:creationId xmlns:p14="http://schemas.microsoft.com/office/powerpoint/2010/main" val="200809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E8A15F-0FDC-9B8F-1BCE-8BB915D516A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870B7A2-8D19-FC35-539C-8BA7D0C3A76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2681FEF-3F82-3586-6333-CF79FB2957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E3C0247-323B-AB0D-9E34-978199E8D9F2}"/>
              </a:ext>
            </a:extLst>
          </p:cNvPr>
          <p:cNvSpPr>
            <a:spLocks noGrp="1"/>
          </p:cNvSpPr>
          <p:nvPr>
            <p:ph type="dt" sz="half" idx="10"/>
          </p:nvPr>
        </p:nvSpPr>
        <p:spPr/>
        <p:txBody>
          <a:bodyPr/>
          <a:lstStyle/>
          <a:p>
            <a:fld id="{A082CDDD-868B-45D8-BBAB-31D0D552301E}" type="datetimeFigureOut">
              <a:rPr lang="es-ES" smtClean="0"/>
              <a:t>02/12/2025</a:t>
            </a:fld>
            <a:endParaRPr lang="es-ES"/>
          </a:p>
        </p:txBody>
      </p:sp>
      <p:sp>
        <p:nvSpPr>
          <p:cNvPr id="6" name="Marcador de pie de página 5">
            <a:extLst>
              <a:ext uri="{FF2B5EF4-FFF2-40B4-BE49-F238E27FC236}">
                <a16:creationId xmlns:a16="http://schemas.microsoft.com/office/drawing/2014/main" id="{F084F281-A66F-56CB-9F08-650D5749CC0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4115882-2C9E-1CE5-6EDB-235E5215F049}"/>
              </a:ext>
            </a:extLst>
          </p:cNvPr>
          <p:cNvSpPr>
            <a:spLocks noGrp="1"/>
          </p:cNvSpPr>
          <p:nvPr>
            <p:ph type="sldNum" sz="quarter" idx="12"/>
          </p:nvPr>
        </p:nvSpPr>
        <p:spPr/>
        <p:txBody>
          <a:bodyPr/>
          <a:lstStyle/>
          <a:p>
            <a:fld id="{F726F096-23E9-4D46-B3CB-0CE628D3E2F5}" type="slidenum">
              <a:rPr lang="es-ES" smtClean="0"/>
              <a:t>‹Nº›</a:t>
            </a:fld>
            <a:endParaRPr lang="es-ES"/>
          </a:p>
        </p:txBody>
      </p:sp>
    </p:spTree>
    <p:extLst>
      <p:ext uri="{BB962C8B-B14F-4D97-AF65-F5344CB8AC3E}">
        <p14:creationId xmlns:p14="http://schemas.microsoft.com/office/powerpoint/2010/main" val="2797364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48B0B2A-350B-FE22-2E2D-1DF946072AD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8A367757-C4D3-ECA9-AA96-4FB2551BEB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2C9926F1-89A2-287C-BEE6-D66DFE3B13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0A33C8B-7187-CDFF-C912-F3937ECF990D}"/>
              </a:ext>
            </a:extLst>
          </p:cNvPr>
          <p:cNvSpPr>
            <a:spLocks noGrp="1"/>
          </p:cNvSpPr>
          <p:nvPr>
            <p:ph type="dt" sz="half" idx="10"/>
          </p:nvPr>
        </p:nvSpPr>
        <p:spPr/>
        <p:txBody>
          <a:bodyPr/>
          <a:lstStyle/>
          <a:p>
            <a:fld id="{A082CDDD-868B-45D8-BBAB-31D0D552301E}" type="datetimeFigureOut">
              <a:rPr lang="es-ES" smtClean="0"/>
              <a:t>02/12/2025</a:t>
            </a:fld>
            <a:endParaRPr lang="es-ES"/>
          </a:p>
        </p:txBody>
      </p:sp>
      <p:sp>
        <p:nvSpPr>
          <p:cNvPr id="6" name="Marcador de pie de página 5">
            <a:extLst>
              <a:ext uri="{FF2B5EF4-FFF2-40B4-BE49-F238E27FC236}">
                <a16:creationId xmlns:a16="http://schemas.microsoft.com/office/drawing/2014/main" id="{C25AE28D-6DF5-39F8-4C8F-DE5AC53306C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7304695D-BEAB-53C2-6B60-E3B771C2A42A}"/>
              </a:ext>
            </a:extLst>
          </p:cNvPr>
          <p:cNvSpPr>
            <a:spLocks noGrp="1"/>
          </p:cNvSpPr>
          <p:nvPr>
            <p:ph type="sldNum" sz="quarter" idx="12"/>
          </p:nvPr>
        </p:nvSpPr>
        <p:spPr/>
        <p:txBody>
          <a:bodyPr/>
          <a:lstStyle/>
          <a:p>
            <a:fld id="{F726F096-23E9-4D46-B3CB-0CE628D3E2F5}" type="slidenum">
              <a:rPr lang="es-ES" smtClean="0"/>
              <a:t>‹Nº›</a:t>
            </a:fld>
            <a:endParaRPr lang="es-ES"/>
          </a:p>
        </p:txBody>
      </p:sp>
    </p:spTree>
    <p:extLst>
      <p:ext uri="{BB962C8B-B14F-4D97-AF65-F5344CB8AC3E}">
        <p14:creationId xmlns:p14="http://schemas.microsoft.com/office/powerpoint/2010/main" val="2591130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E31BE23E-70BF-ABA0-6A5F-3A65F7C375A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14B368A2-5DD4-AB9A-B79B-7BB35CD6150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30B7543-2BF4-A59E-4D0B-677E79CCA2D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082CDDD-868B-45D8-BBAB-31D0D552301E}" type="datetimeFigureOut">
              <a:rPr lang="es-ES" smtClean="0"/>
              <a:t>02/12/2025</a:t>
            </a:fld>
            <a:endParaRPr lang="es-ES"/>
          </a:p>
        </p:txBody>
      </p:sp>
      <p:sp>
        <p:nvSpPr>
          <p:cNvPr id="5" name="Marcador de pie de página 4">
            <a:extLst>
              <a:ext uri="{FF2B5EF4-FFF2-40B4-BE49-F238E27FC236}">
                <a16:creationId xmlns:a16="http://schemas.microsoft.com/office/drawing/2014/main" id="{9F8BE4E4-F080-9755-EB1F-8981FCB2C56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E605CB78-9890-A83F-EFD9-6AE10351543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726F096-23E9-4D46-B3CB-0CE628D3E2F5}" type="slidenum">
              <a:rPr lang="es-ES" smtClean="0"/>
              <a:t>‹Nº›</a:t>
            </a:fld>
            <a:endParaRPr lang="es-ES"/>
          </a:p>
        </p:txBody>
      </p:sp>
    </p:spTree>
    <p:extLst>
      <p:ext uri="{BB962C8B-B14F-4D97-AF65-F5344CB8AC3E}">
        <p14:creationId xmlns:p14="http://schemas.microsoft.com/office/powerpoint/2010/main" val="42925031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02/12/2025</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6561253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18.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15.png"/><Relationship Id="rId3" Type="http://schemas.openxmlformats.org/officeDocument/2006/relationships/image" Target="../media/image9.jpeg"/><Relationship Id="rId7" Type="http://schemas.openxmlformats.org/officeDocument/2006/relationships/image" Target="../media/image12.png"/><Relationship Id="rId12" Type="http://schemas.microsoft.com/office/2007/relationships/hdphoto" Target="../media/hdphoto4.wdp"/><Relationship Id="rId2" Type="http://schemas.openxmlformats.org/officeDocument/2006/relationships/image" Target="../media/image8.jpeg"/><Relationship Id="rId1" Type="http://schemas.openxmlformats.org/officeDocument/2006/relationships/slideLayout" Target="../slideLayouts/slideLayout7.xml"/><Relationship Id="rId6" Type="http://schemas.microsoft.com/office/2007/relationships/hdphoto" Target="../media/hdphoto1.wdp"/><Relationship Id="rId11" Type="http://schemas.openxmlformats.org/officeDocument/2006/relationships/image" Target="../media/image14.png"/><Relationship Id="rId5" Type="http://schemas.openxmlformats.org/officeDocument/2006/relationships/image" Target="../media/image11.png"/><Relationship Id="rId10" Type="http://schemas.microsoft.com/office/2007/relationships/hdphoto" Target="../media/hdphoto3.wdp"/><Relationship Id="rId4" Type="http://schemas.openxmlformats.org/officeDocument/2006/relationships/image" Target="../media/image10.jpeg"/><Relationship Id="rId9" Type="http://schemas.openxmlformats.org/officeDocument/2006/relationships/image" Target="../media/image13.png"/><Relationship Id="rId14" Type="http://schemas.microsoft.com/office/2007/relationships/hdphoto" Target="../media/hdphoto5.wdp"/></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7.jpg"/><Relationship Id="rId7" Type="http://schemas.openxmlformats.org/officeDocument/2006/relationships/diagramColors" Target="../diagrams/colors1.xml"/><Relationship Id="rId2" Type="http://schemas.openxmlformats.org/officeDocument/2006/relationships/image" Target="../media/image16.jpg"/><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microsoft.com/office/2007/relationships/hdphoto" Target="../media/hdphoto6.wdp"/><Relationship Id="rId4" Type="http://schemas.openxmlformats.org/officeDocument/2006/relationships/diagramData" Target="../diagrams/data1.xml"/><Relationship Id="rId9"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image" Target="../media/image23.jpg"/><Relationship Id="rId5" Type="http://schemas.openxmlformats.org/officeDocument/2006/relationships/image" Target="../media/image22.jpeg"/><Relationship Id="rId4" Type="http://schemas.openxmlformats.org/officeDocument/2006/relationships/image" Target="../media/image21.jpeg"/></Relationships>
</file>

<file path=ppt/slides/_rels/slide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5" Type="http://schemas.openxmlformats.org/officeDocument/2006/relationships/image" Target="../media/image27.jpeg"/><Relationship Id="rId4" Type="http://schemas.openxmlformats.org/officeDocument/2006/relationships/image" Target="../media/image26.jpeg"/></Relationships>
</file>

<file path=ppt/slides/_rels/slide7.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8.jpe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8" Type="http://schemas.microsoft.com/office/2007/relationships/diagramDrawing" Target="../diagrams/drawing3.xml"/><Relationship Id="rId3" Type="http://schemas.microsoft.com/office/2007/relationships/hdphoto" Target="../media/hdphoto7.wdp"/><Relationship Id="rId7" Type="http://schemas.openxmlformats.org/officeDocument/2006/relationships/diagramColors" Target="../diagrams/colors3.xml"/><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diagramQuickStyle" Target="../diagrams/quickStyle3.xml"/><Relationship Id="rId5" Type="http://schemas.openxmlformats.org/officeDocument/2006/relationships/diagramLayout" Target="../diagrams/layout3.xml"/><Relationship Id="rId10" Type="http://schemas.openxmlformats.org/officeDocument/2006/relationships/image" Target="../media/image33.jpg"/><Relationship Id="rId4" Type="http://schemas.openxmlformats.org/officeDocument/2006/relationships/diagramData" Target="../diagrams/data3.xml"/><Relationship Id="rId9" Type="http://schemas.openxmlformats.org/officeDocument/2006/relationships/image" Target="../media/image32.jpeg"/></Relationships>
</file>

<file path=ppt/slides/_rels/slide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9F47F392-5A9E-B58C-8F37-8F49EA0CB25E}"/>
              </a:ext>
            </a:extLst>
          </p:cNvPr>
          <p:cNvSpPr txBox="1"/>
          <p:nvPr/>
        </p:nvSpPr>
        <p:spPr>
          <a:xfrm>
            <a:off x="0" y="9525"/>
            <a:ext cx="12192000" cy="923330"/>
          </a:xfrm>
          <a:prstGeom prst="rect">
            <a:avLst/>
          </a:prstGeom>
          <a:noFill/>
        </p:spPr>
        <p:txBody>
          <a:bodyPr wrap="square" rtlCol="0">
            <a:spAutoFit/>
            <a:scene3d>
              <a:camera prst="orthographicFront"/>
              <a:lightRig rig="flood" dir="t"/>
            </a:scene3d>
            <a:sp3d extrusionH="57150" contourW="12700">
              <a:bevelT h="25400" prst="softRound"/>
              <a:contourClr>
                <a:schemeClr val="accent4">
                  <a:lumMod val="75000"/>
                </a:schemeClr>
              </a:contourClr>
            </a:sp3d>
          </a:bodyPr>
          <a:lstStyle/>
          <a:p>
            <a:pPr algn="ctr"/>
            <a:r>
              <a:rPr lang="ro-RO" sz="5400" b="1" spc="300" dirty="0">
                <a:ln w="9525">
                  <a:solidFill>
                    <a:schemeClr val="bg1"/>
                  </a:solidFill>
                  <a:prstDash val="solid"/>
                </a:ln>
                <a:solidFill>
                  <a:srgbClr val="867031"/>
                </a:solidFill>
                <a:effectLst>
                  <a:outerShdw blurRad="12700" dist="38100" dir="2700000" algn="tl" rotWithShape="0">
                    <a:srgbClr val="FFC000"/>
                  </a:outerShdw>
                </a:effectLst>
              </a:rPr>
              <a:t>VIAȚA ÎN ȚARA PROMISĂ</a:t>
            </a:r>
            <a:endParaRPr lang="es-ES" sz="5400" b="1" spc="300" dirty="0">
              <a:ln w="9525">
                <a:solidFill>
                  <a:schemeClr val="bg1"/>
                </a:solidFill>
                <a:prstDash val="solid"/>
              </a:ln>
              <a:solidFill>
                <a:srgbClr val="867031"/>
              </a:solidFill>
              <a:effectLst>
                <a:outerShdw blurRad="12700" dist="38100" dir="2700000" algn="tl" rotWithShape="0">
                  <a:srgbClr val="FFC000"/>
                </a:outerShdw>
              </a:effectLst>
            </a:endParaRPr>
          </a:p>
        </p:txBody>
      </p:sp>
      <p:sp>
        <p:nvSpPr>
          <p:cNvPr id="5" name="CuadroTexto 4">
            <a:extLst>
              <a:ext uri="{FF2B5EF4-FFF2-40B4-BE49-F238E27FC236}">
                <a16:creationId xmlns:a16="http://schemas.microsoft.com/office/drawing/2014/main" id="{A27B5F28-CF79-23B8-421D-5A6EFCA7BD6D}"/>
              </a:ext>
            </a:extLst>
          </p:cNvPr>
          <p:cNvSpPr txBox="1"/>
          <p:nvPr/>
        </p:nvSpPr>
        <p:spPr>
          <a:xfrm>
            <a:off x="8462112" y="6519446"/>
            <a:ext cx="3562194" cy="338554"/>
          </a:xfrm>
          <a:prstGeom prst="rect">
            <a:avLst/>
          </a:prstGeom>
          <a:noFill/>
        </p:spPr>
        <p:txBody>
          <a:bodyPr wrap="none" rtlCol="0">
            <a:spAutoFit/>
          </a:bodyPr>
          <a:lstStyle/>
          <a:p>
            <a:pPr algn="r"/>
            <a:r>
              <a:rPr lang="ro-RO" sz="1600" b="1" dirty="0">
                <a:solidFill>
                  <a:schemeClr val="accent4">
                    <a:lumMod val="40000"/>
                    <a:lumOff val="60000"/>
                  </a:schemeClr>
                </a:solidFill>
                <a:effectLst>
                  <a:glow rad="127000">
                    <a:srgbClr val="886E3B"/>
                  </a:glow>
                  <a:outerShdw blurRad="38100" dist="38100" dir="2700000" algn="tl">
                    <a:srgbClr val="000000">
                      <a:alpha val="43137"/>
                    </a:srgbClr>
                  </a:outerShdw>
                </a:effectLst>
              </a:rPr>
              <a:t>Studiul</a:t>
            </a:r>
            <a:r>
              <a:rPr lang="es-ES" sz="1600" b="1" dirty="0">
                <a:solidFill>
                  <a:schemeClr val="accent4">
                    <a:lumMod val="40000"/>
                    <a:lumOff val="60000"/>
                  </a:schemeClr>
                </a:solidFill>
                <a:effectLst>
                  <a:glow rad="127000">
                    <a:srgbClr val="886E3B"/>
                  </a:glow>
                  <a:outerShdw blurRad="38100" dist="38100" dir="2700000" algn="tl">
                    <a:srgbClr val="000000">
                      <a:alpha val="43137"/>
                    </a:srgbClr>
                  </a:outerShdw>
                </a:effectLst>
              </a:rPr>
              <a:t> 11 </a:t>
            </a:r>
            <a:r>
              <a:rPr lang="ro-RO" sz="1600" b="1" dirty="0">
                <a:solidFill>
                  <a:schemeClr val="accent4">
                    <a:lumMod val="40000"/>
                    <a:lumOff val="60000"/>
                  </a:schemeClr>
                </a:solidFill>
                <a:effectLst>
                  <a:glow rad="127000">
                    <a:srgbClr val="886E3B"/>
                  </a:glow>
                  <a:outerShdw blurRad="38100" dist="38100" dir="2700000" algn="tl">
                    <a:srgbClr val="000000">
                      <a:alpha val="43137"/>
                    </a:srgbClr>
                  </a:outerShdw>
                </a:effectLst>
              </a:rPr>
              <a:t>pentru </a:t>
            </a:r>
            <a:r>
              <a:rPr lang="es-ES" sz="1600" b="1" dirty="0">
                <a:solidFill>
                  <a:schemeClr val="accent4">
                    <a:lumMod val="40000"/>
                    <a:lumOff val="60000"/>
                  </a:schemeClr>
                </a:solidFill>
                <a:effectLst>
                  <a:glow rad="127000">
                    <a:srgbClr val="886E3B"/>
                  </a:glow>
                  <a:outerShdw blurRad="38100" dist="38100" dir="2700000" algn="tl">
                    <a:srgbClr val="000000">
                      <a:alpha val="43137"/>
                    </a:srgbClr>
                  </a:outerShdw>
                </a:effectLst>
              </a:rPr>
              <a:t>13 de</a:t>
            </a:r>
            <a:r>
              <a:rPr lang="ro-RO" sz="1600" b="1" dirty="0" err="1">
                <a:solidFill>
                  <a:schemeClr val="accent4">
                    <a:lumMod val="40000"/>
                    <a:lumOff val="60000"/>
                  </a:schemeClr>
                </a:solidFill>
                <a:effectLst>
                  <a:glow rad="127000">
                    <a:srgbClr val="886E3B"/>
                  </a:glow>
                  <a:outerShdw blurRad="38100" dist="38100" dir="2700000" algn="tl">
                    <a:srgbClr val="000000">
                      <a:alpha val="43137"/>
                    </a:srgbClr>
                  </a:outerShdw>
                </a:effectLst>
              </a:rPr>
              <a:t>cembrie</a:t>
            </a:r>
            <a:r>
              <a:rPr lang="ro-RO" sz="1600" b="1" dirty="0">
                <a:solidFill>
                  <a:schemeClr val="accent4">
                    <a:lumMod val="40000"/>
                    <a:lumOff val="60000"/>
                  </a:schemeClr>
                </a:solidFill>
                <a:effectLst>
                  <a:glow rad="127000">
                    <a:srgbClr val="886E3B"/>
                  </a:glow>
                  <a:outerShdw blurRad="38100" dist="38100" dir="2700000" algn="tl">
                    <a:srgbClr val="000000">
                      <a:alpha val="43137"/>
                    </a:srgbClr>
                  </a:outerShdw>
                </a:effectLst>
              </a:rPr>
              <a:t> </a:t>
            </a:r>
            <a:r>
              <a:rPr lang="es-ES" sz="1600" b="1" dirty="0">
                <a:solidFill>
                  <a:schemeClr val="accent4">
                    <a:lumMod val="40000"/>
                    <a:lumOff val="60000"/>
                  </a:schemeClr>
                </a:solidFill>
                <a:effectLst>
                  <a:glow rad="127000">
                    <a:srgbClr val="886E3B"/>
                  </a:glow>
                  <a:outerShdw blurRad="38100" dist="38100" dir="2700000" algn="tl">
                    <a:srgbClr val="000000">
                      <a:alpha val="43137"/>
                    </a:srgbClr>
                  </a:outerShdw>
                </a:effectLst>
              </a:rPr>
              <a:t>2025</a:t>
            </a:r>
          </a:p>
        </p:txBody>
      </p:sp>
    </p:spTree>
    <p:extLst>
      <p:ext uri="{BB962C8B-B14F-4D97-AF65-F5344CB8AC3E}">
        <p14:creationId xmlns:p14="http://schemas.microsoft.com/office/powerpoint/2010/main" val="1189975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16200000" scaled="1"/>
          <a:tileRect/>
        </a:gradFill>
        <a:effectLst/>
      </p:bgPr>
    </p:bg>
    <p:spTree>
      <p:nvGrpSpPr>
        <p:cNvPr id="1" name="">
          <a:extLst>
            <a:ext uri="{FF2B5EF4-FFF2-40B4-BE49-F238E27FC236}">
              <a16:creationId xmlns:a16="http://schemas.microsoft.com/office/drawing/2014/main" id="{69E5E57E-5E38-DDE4-C11B-E4A994D55986}"/>
            </a:ext>
          </a:extLst>
        </p:cNvPr>
        <p:cNvGrpSpPr/>
        <p:nvPr/>
      </p:nvGrpSpPr>
      <p:grpSpPr>
        <a:xfrm>
          <a:off x="0" y="0"/>
          <a:ext cx="0" cy="0"/>
          <a:chOff x="0" y="0"/>
          <a:chExt cx="0" cy="0"/>
        </a:xfrm>
      </p:grpSpPr>
      <p:sp>
        <p:nvSpPr>
          <p:cNvPr id="23" name="Rectangle 22">
            <a:extLst>
              <a:ext uri="{FF2B5EF4-FFF2-40B4-BE49-F238E27FC236}">
                <a16:creationId xmlns:a16="http://schemas.microsoft.com/office/drawing/2014/main" id="{928F64C6-FE22-4FC1-A763-DFCC514811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261224" y="4577975"/>
            <a:ext cx="7539349" cy="1899827"/>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6" name="Imagen 15">
            <a:extLst>
              <a:ext uri="{FF2B5EF4-FFF2-40B4-BE49-F238E27FC236}">
                <a16:creationId xmlns:a16="http://schemas.microsoft.com/office/drawing/2014/main" id="{A7D8D431-93D1-55ED-9D52-62FA60D1573D}"/>
              </a:ext>
            </a:extLst>
          </p:cNvPr>
          <p:cNvPicPr>
            <a:picLocks noChangeAspect="1"/>
          </p:cNvPicPr>
          <p:nvPr/>
        </p:nvPicPr>
        <p:blipFill>
          <a:blip r:embed="rId2" cstate="hqprint">
            <a:extLst>
              <a:ext uri="{28A0092B-C50C-407E-A947-70E740481C1C}">
                <a14:useLocalDpi xmlns:a14="http://schemas.microsoft.com/office/drawing/2010/main"/>
              </a:ext>
            </a:extLst>
          </a:blip>
          <a:srcRect/>
          <a:stretch/>
        </p:blipFill>
        <p:spPr>
          <a:xfrm>
            <a:off x="317636" y="321734"/>
            <a:ext cx="3797570" cy="2010551"/>
          </a:xfrm>
          <a:prstGeom prst="rect">
            <a:avLst/>
          </a:prstGeom>
          <a:effectLst>
            <a:innerShdw blurRad="114300">
              <a:prstClr val="black"/>
            </a:innerShdw>
          </a:effectLst>
        </p:spPr>
      </p:pic>
      <p:pic>
        <p:nvPicPr>
          <p:cNvPr id="18" name="Imagen 17">
            <a:extLst>
              <a:ext uri="{FF2B5EF4-FFF2-40B4-BE49-F238E27FC236}">
                <a16:creationId xmlns:a16="http://schemas.microsoft.com/office/drawing/2014/main" id="{258F107F-7145-3777-779F-29D3B3343769}"/>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a:fillRect/>
          </a:stretch>
        </p:blipFill>
        <p:spPr>
          <a:xfrm>
            <a:off x="4202549" y="321732"/>
            <a:ext cx="3793472" cy="4111323"/>
          </a:xfrm>
          <a:prstGeom prst="rect">
            <a:avLst/>
          </a:prstGeom>
          <a:effectLst>
            <a:innerShdw blurRad="114300">
              <a:prstClr val="black"/>
            </a:innerShdw>
          </a:effectLst>
        </p:spPr>
      </p:pic>
      <p:pic>
        <p:nvPicPr>
          <p:cNvPr id="10" name="Imagen 9">
            <a:extLst>
              <a:ext uri="{FF2B5EF4-FFF2-40B4-BE49-F238E27FC236}">
                <a16:creationId xmlns:a16="http://schemas.microsoft.com/office/drawing/2014/main" id="{48809E40-1410-03B2-93EE-2028D167AD6E}"/>
              </a:ext>
            </a:extLst>
          </p:cNvPr>
          <p:cNvPicPr>
            <a:picLocks noChangeAspect="1"/>
          </p:cNvPicPr>
          <p:nvPr/>
        </p:nvPicPr>
        <p:blipFill>
          <a:blip r:embed="rId4" cstate="hqprint">
            <a:extLst>
              <a:ext uri="{28A0092B-C50C-407E-A947-70E740481C1C}">
                <a14:useLocalDpi xmlns:a14="http://schemas.microsoft.com/office/drawing/2010/main"/>
              </a:ext>
            </a:extLst>
          </a:blip>
          <a:srcRect/>
          <a:stretch/>
        </p:blipFill>
        <p:spPr>
          <a:xfrm>
            <a:off x="8086176" y="321733"/>
            <a:ext cx="3797984" cy="2010552"/>
          </a:xfrm>
          <a:prstGeom prst="rect">
            <a:avLst/>
          </a:prstGeom>
          <a:effectLst>
            <a:innerShdw blurRad="114300">
              <a:prstClr val="black"/>
            </a:innerShdw>
          </a:effectLst>
        </p:spPr>
      </p:pic>
      <p:pic>
        <p:nvPicPr>
          <p:cNvPr id="14" name="Imagen 13">
            <a:extLst>
              <a:ext uri="{FF2B5EF4-FFF2-40B4-BE49-F238E27FC236}">
                <a16:creationId xmlns:a16="http://schemas.microsoft.com/office/drawing/2014/main" id="{B27A5EB9-9E0C-6CF2-53E7-8301B2458F3B}"/>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a:fillRect/>
          </a:stretch>
        </p:blipFill>
        <p:spPr>
          <a:xfrm>
            <a:off x="317634" y="2422097"/>
            <a:ext cx="3794760" cy="2013804"/>
          </a:xfrm>
          <a:prstGeom prst="rect">
            <a:avLst/>
          </a:prstGeom>
          <a:effectLst>
            <a:innerShdw blurRad="114300">
              <a:prstClr val="black"/>
            </a:innerShdw>
          </a:effectLst>
        </p:spPr>
      </p:pic>
      <p:pic>
        <p:nvPicPr>
          <p:cNvPr id="4" name="Imagen 3">
            <a:extLst>
              <a:ext uri="{FF2B5EF4-FFF2-40B4-BE49-F238E27FC236}">
                <a16:creationId xmlns:a16="http://schemas.microsoft.com/office/drawing/2014/main" id="{85276301-6F8D-C5EA-5C70-4D0FE54F6566}"/>
              </a:ext>
            </a:extLst>
          </p:cNvPr>
          <p:cNvPicPr>
            <a:picLocks noChangeAspect="1"/>
          </p:cNvPicPr>
          <p:nvPr/>
        </p:nvPicPr>
        <p:blipFill>
          <a:blip r:embed="rId6" cstate="hqprint">
            <a:extLst>
              <a:ext uri="{28A0092B-C50C-407E-A947-70E740481C1C}">
                <a14:useLocalDpi xmlns:a14="http://schemas.microsoft.com/office/drawing/2010/main"/>
              </a:ext>
            </a:extLst>
          </a:blip>
          <a:srcRect/>
          <a:stretch/>
        </p:blipFill>
        <p:spPr>
          <a:xfrm>
            <a:off x="8082952" y="2431705"/>
            <a:ext cx="3797983" cy="2000947"/>
          </a:xfrm>
          <a:prstGeom prst="rect">
            <a:avLst/>
          </a:prstGeom>
          <a:effectLst>
            <a:innerShdw blurRad="114300">
              <a:prstClr val="black"/>
            </a:innerShdw>
          </a:effectLst>
        </p:spPr>
      </p:pic>
      <p:pic>
        <p:nvPicPr>
          <p:cNvPr id="12" name="Imagen 11" descr="Diagrama&#10;&#10;El contenido generado por IA puede ser incorrecto.">
            <a:extLst>
              <a:ext uri="{FF2B5EF4-FFF2-40B4-BE49-F238E27FC236}">
                <a16:creationId xmlns:a16="http://schemas.microsoft.com/office/drawing/2014/main" id="{78995D3D-1EA1-6C76-DC98-0F133FCAE823}"/>
              </a:ext>
            </a:extLst>
          </p:cNvPr>
          <p:cNvPicPr>
            <a:picLocks noChangeAspect="1"/>
          </p:cNvPicPr>
          <p:nvPr/>
        </p:nvPicPr>
        <p:blipFill rotWithShape="1">
          <a:blip r:embed="rId7" cstate="hqprint">
            <a:extLst>
              <a:ext uri="{28A0092B-C50C-407E-A947-70E740481C1C}">
                <a14:useLocalDpi xmlns:a14="http://schemas.microsoft.com/office/drawing/2010/main"/>
              </a:ext>
            </a:extLst>
          </a:blip>
          <a:srcRect r="-173"/>
          <a:stretch>
            <a:fillRect/>
          </a:stretch>
        </p:blipFill>
        <p:spPr>
          <a:xfrm>
            <a:off x="317634" y="4525716"/>
            <a:ext cx="3794760" cy="2010551"/>
          </a:xfrm>
          <a:prstGeom prst="rect">
            <a:avLst/>
          </a:prstGeom>
          <a:effectLst>
            <a:innerShdw blurRad="114300">
              <a:prstClr val="black"/>
            </a:innerShdw>
          </a:effectLst>
        </p:spPr>
      </p:pic>
      <p:sp>
        <p:nvSpPr>
          <p:cNvPr id="3" name="CuadroTexto 2">
            <a:extLst>
              <a:ext uri="{FF2B5EF4-FFF2-40B4-BE49-F238E27FC236}">
                <a16:creationId xmlns:a16="http://schemas.microsoft.com/office/drawing/2014/main" id="{EEE0C5E3-6180-FF39-0BE1-1AA50FCD60C2}"/>
              </a:ext>
            </a:extLst>
          </p:cNvPr>
          <p:cNvSpPr txBox="1"/>
          <p:nvPr/>
        </p:nvSpPr>
        <p:spPr>
          <a:xfrm>
            <a:off x="4525698" y="4650725"/>
            <a:ext cx="7010400" cy="1754326"/>
          </a:xfrm>
          <a:prstGeom prst="rect">
            <a:avLst/>
          </a:prstGeom>
          <a:noFill/>
        </p:spPr>
        <p:txBody>
          <a:bodyPr wrap="square">
            <a:spAutoFit/>
          </a:bodyPr>
          <a:lstStyle/>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s-ES" sz="3600" b="1" i="0" u="none" strike="noStrike" kern="1200" cap="none" spc="0" normalizeH="0" baseline="0" noProof="0" dirty="0">
                <a:ln w="12700" cmpd="sng">
                  <a:solidFill>
                    <a:srgbClr val="A02B93"/>
                  </a:solidFill>
                  <a:prstDash val="solid"/>
                </a:ln>
                <a:solidFill>
                  <a:srgbClr val="A02B93">
                    <a:lumMod val="20000"/>
                    <a:lumOff val="80000"/>
                  </a:srgbClr>
                </a:solidFill>
                <a:effectLst/>
                <a:uLnTx/>
                <a:uFillTx/>
                <a:latin typeface="Comic Sans MS" panose="030F0702030302020204" pitchFamily="66" charset="0"/>
                <a:ea typeface="+mn-ea"/>
                <a:cs typeface="+mn-cs"/>
              </a:rPr>
              <a:t>“Un răspuns blând potolește mânia, dar o vorbă aspră ațâță mânia.” </a:t>
            </a:r>
            <a:r>
              <a:rPr kumimoji="0" lang="es-ES" sz="2800" b="1" i="0" u="none" strike="noStrike" kern="1200" cap="none" spc="0" normalizeH="0" baseline="0" noProof="0" dirty="0">
                <a:ln w="12700" cmpd="sng">
                  <a:solidFill>
                    <a:srgbClr val="A02B93"/>
                  </a:solidFill>
                  <a:prstDash val="solid"/>
                </a:ln>
                <a:solidFill>
                  <a:srgbClr val="A02B93">
                    <a:lumMod val="20000"/>
                    <a:lumOff val="80000"/>
                  </a:srgbClr>
                </a:solidFill>
                <a:effectLst/>
                <a:uLnTx/>
                <a:uFillTx/>
                <a:latin typeface="Comic Sans MS" panose="030F0702030302020204" pitchFamily="66" charset="0"/>
                <a:ea typeface="+mn-ea"/>
                <a:cs typeface="+mn-cs"/>
              </a:rPr>
              <a:t>(Proverb</a:t>
            </a:r>
            <a:r>
              <a:rPr kumimoji="0" lang="ro-RO" sz="2800" b="1" i="0" u="none" strike="noStrike" kern="1200" cap="none" spc="0" normalizeH="0" baseline="0" noProof="0" dirty="0">
                <a:ln w="12700" cmpd="sng">
                  <a:solidFill>
                    <a:srgbClr val="A02B93"/>
                  </a:solidFill>
                  <a:prstDash val="solid"/>
                </a:ln>
                <a:solidFill>
                  <a:srgbClr val="A02B93">
                    <a:lumMod val="20000"/>
                    <a:lumOff val="80000"/>
                  </a:srgbClr>
                </a:solidFill>
                <a:effectLst/>
                <a:uLnTx/>
                <a:uFillTx/>
                <a:latin typeface="Comic Sans MS" panose="030F0702030302020204" pitchFamily="66" charset="0"/>
                <a:ea typeface="+mn-ea"/>
                <a:cs typeface="+mn-cs"/>
              </a:rPr>
              <a:t>e</a:t>
            </a:r>
            <a:r>
              <a:rPr kumimoji="0" lang="es-ES" sz="2800" b="1" i="0" u="none" strike="noStrike" kern="1200" cap="none" spc="0" normalizeH="0" baseline="0" noProof="0" dirty="0">
                <a:ln w="12700" cmpd="sng">
                  <a:solidFill>
                    <a:srgbClr val="A02B93"/>
                  </a:solidFill>
                  <a:prstDash val="solid"/>
                </a:ln>
                <a:solidFill>
                  <a:srgbClr val="A02B93">
                    <a:lumMod val="20000"/>
                    <a:lumOff val="80000"/>
                  </a:srgbClr>
                </a:solidFill>
                <a:effectLst/>
                <a:uLnTx/>
                <a:uFillTx/>
                <a:latin typeface="Comic Sans MS" panose="030F0702030302020204" pitchFamily="66" charset="0"/>
                <a:ea typeface="+mn-ea"/>
                <a:cs typeface="+mn-cs"/>
              </a:rPr>
              <a:t> 15:1)</a:t>
            </a:r>
          </a:p>
        </p:txBody>
      </p:sp>
    </p:spTree>
    <p:extLst>
      <p:ext uri="{BB962C8B-B14F-4D97-AF65-F5344CB8AC3E}">
        <p14:creationId xmlns:p14="http://schemas.microsoft.com/office/powerpoint/2010/main" val="655288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4EA1179-362A-F3B5-316F-4515CEA75ADB}"/>
              </a:ext>
            </a:extLst>
          </p:cNvPr>
          <p:cNvSpPr txBox="1"/>
          <p:nvPr/>
        </p:nvSpPr>
        <p:spPr>
          <a:xfrm>
            <a:off x="6948487" y="4161354"/>
            <a:ext cx="4762500" cy="2554545"/>
          </a:xfrm>
          <a:prstGeom prst="rect">
            <a:avLst/>
          </a:prstGeom>
          <a:noFill/>
        </p:spPr>
        <p:txBody>
          <a:bodyPr wrap="square" rtlCol="0">
            <a:spAutoFit/>
            <a:scene3d>
              <a:camera prst="orthographicFront"/>
              <a:lightRig rig="threePt" dir="t"/>
            </a:scene3d>
            <a:sp3d extrusionH="57150">
              <a:bevelT w="38100" h="38100"/>
            </a:sp3d>
          </a:bodyPr>
          <a:lstStyle/>
          <a:p>
            <a:pPr>
              <a:spcBef>
                <a:spcPts val="1800"/>
              </a:spcBef>
            </a:pPr>
            <a:r>
              <a:rPr lang="ro-RO" sz="2000" b="1" dirty="0">
                <a:solidFill>
                  <a:srgbClr val="9868A2"/>
                </a:solidFill>
              </a:rPr>
              <a:t>Discursul de despărțire </a:t>
            </a:r>
            <a:r>
              <a:rPr lang="es-ES" sz="2000" b="1" dirty="0">
                <a:solidFill>
                  <a:srgbClr val="9868A2"/>
                </a:solidFill>
              </a:rPr>
              <a:t>(</a:t>
            </a:r>
            <a:r>
              <a:rPr lang="ro-RO" sz="2000" b="1" dirty="0" err="1">
                <a:solidFill>
                  <a:srgbClr val="9868A2"/>
                </a:solidFill>
              </a:rPr>
              <a:t>Iosua</a:t>
            </a:r>
            <a:r>
              <a:rPr lang="ro-RO" sz="2000" b="1" dirty="0">
                <a:solidFill>
                  <a:srgbClr val="9868A2"/>
                </a:solidFill>
              </a:rPr>
              <a:t> </a:t>
            </a:r>
            <a:r>
              <a:rPr lang="es-ES" sz="2000" b="1" dirty="0">
                <a:solidFill>
                  <a:srgbClr val="9868A2"/>
                </a:solidFill>
              </a:rPr>
              <a:t>22:1-8)</a:t>
            </a:r>
          </a:p>
          <a:p>
            <a:pPr>
              <a:spcBef>
                <a:spcPts val="1800"/>
              </a:spcBef>
            </a:pPr>
            <a:r>
              <a:rPr lang="ro-RO" sz="2000" b="1" dirty="0">
                <a:solidFill>
                  <a:srgbClr val="9B6260"/>
                </a:solidFill>
              </a:rPr>
              <a:t>Motivul conflictului</a:t>
            </a:r>
            <a:r>
              <a:rPr lang="es-ES" sz="2000" b="1" dirty="0">
                <a:solidFill>
                  <a:srgbClr val="9B6260"/>
                </a:solidFill>
              </a:rPr>
              <a:t> (</a:t>
            </a:r>
            <a:r>
              <a:rPr lang="ro-RO" sz="2000" b="1" dirty="0" err="1">
                <a:solidFill>
                  <a:srgbClr val="9B6260"/>
                </a:solidFill>
              </a:rPr>
              <a:t>Iosua</a:t>
            </a:r>
            <a:r>
              <a:rPr lang="es-ES" sz="2000" b="1" dirty="0">
                <a:solidFill>
                  <a:srgbClr val="9B6260"/>
                </a:solidFill>
              </a:rPr>
              <a:t> 22:10-12)</a:t>
            </a:r>
          </a:p>
          <a:p>
            <a:pPr>
              <a:spcBef>
                <a:spcPts val="1800"/>
              </a:spcBef>
            </a:pPr>
            <a:r>
              <a:rPr lang="ro-RO" sz="2000" b="1" dirty="0">
                <a:solidFill>
                  <a:srgbClr val="5F9199"/>
                </a:solidFill>
              </a:rPr>
              <a:t>Acuzațiile </a:t>
            </a:r>
            <a:r>
              <a:rPr lang="es-ES" sz="2000" b="1" dirty="0">
                <a:solidFill>
                  <a:srgbClr val="5F9199"/>
                </a:solidFill>
              </a:rPr>
              <a:t>(</a:t>
            </a:r>
            <a:r>
              <a:rPr lang="ro-RO" sz="2000" b="1" dirty="0" err="1">
                <a:solidFill>
                  <a:srgbClr val="5F9199"/>
                </a:solidFill>
              </a:rPr>
              <a:t>Iosua</a:t>
            </a:r>
            <a:r>
              <a:rPr lang="es-ES" sz="2000" b="1" dirty="0">
                <a:solidFill>
                  <a:srgbClr val="5F9199"/>
                </a:solidFill>
              </a:rPr>
              <a:t> 22:13-20)</a:t>
            </a:r>
          </a:p>
          <a:p>
            <a:pPr>
              <a:spcBef>
                <a:spcPts val="1800"/>
              </a:spcBef>
            </a:pPr>
            <a:r>
              <a:rPr lang="ro-RO" sz="2000" b="1" dirty="0">
                <a:solidFill>
                  <a:srgbClr val="729C63"/>
                </a:solidFill>
              </a:rPr>
              <a:t>Răspunsul amabil </a:t>
            </a:r>
            <a:r>
              <a:rPr lang="es-ES" sz="2000" b="1" dirty="0">
                <a:solidFill>
                  <a:srgbClr val="729C63"/>
                </a:solidFill>
              </a:rPr>
              <a:t>(</a:t>
            </a:r>
            <a:r>
              <a:rPr lang="ro-RO" sz="2000" b="1" dirty="0" err="1">
                <a:solidFill>
                  <a:srgbClr val="729C63"/>
                </a:solidFill>
              </a:rPr>
              <a:t>Iosua</a:t>
            </a:r>
            <a:r>
              <a:rPr lang="es-ES" sz="2000" b="1" dirty="0">
                <a:solidFill>
                  <a:srgbClr val="729C63"/>
                </a:solidFill>
              </a:rPr>
              <a:t> 22:21-29)</a:t>
            </a:r>
          </a:p>
          <a:p>
            <a:pPr>
              <a:spcBef>
                <a:spcPts val="1800"/>
              </a:spcBef>
            </a:pPr>
            <a:r>
              <a:rPr lang="ro-RO" sz="2000" b="1" dirty="0">
                <a:solidFill>
                  <a:srgbClr val="9B8F61"/>
                </a:solidFill>
              </a:rPr>
              <a:t>Împăcarea </a:t>
            </a:r>
            <a:r>
              <a:rPr lang="es-ES" sz="2000" b="1" dirty="0">
                <a:solidFill>
                  <a:srgbClr val="9B8F61"/>
                </a:solidFill>
              </a:rPr>
              <a:t>(</a:t>
            </a:r>
            <a:r>
              <a:rPr lang="ro-RO" sz="2000" b="1" dirty="0" err="1">
                <a:solidFill>
                  <a:srgbClr val="9B8F61"/>
                </a:solidFill>
              </a:rPr>
              <a:t>Iosua</a:t>
            </a:r>
            <a:r>
              <a:rPr lang="es-ES" sz="2000" b="1" dirty="0">
                <a:solidFill>
                  <a:srgbClr val="9B8F61"/>
                </a:solidFill>
              </a:rPr>
              <a:t> 22:30-34)</a:t>
            </a:r>
          </a:p>
        </p:txBody>
      </p:sp>
      <p:sp>
        <p:nvSpPr>
          <p:cNvPr id="3" name="CuadroTexto 2">
            <a:extLst>
              <a:ext uri="{FF2B5EF4-FFF2-40B4-BE49-F238E27FC236}">
                <a16:creationId xmlns:a16="http://schemas.microsoft.com/office/drawing/2014/main" id="{37013E13-0AA3-38EB-5F35-90A820A4A94B}"/>
              </a:ext>
            </a:extLst>
          </p:cNvPr>
          <p:cNvSpPr txBox="1"/>
          <p:nvPr/>
        </p:nvSpPr>
        <p:spPr>
          <a:xfrm>
            <a:off x="142875" y="94476"/>
            <a:ext cx="8096250" cy="707886"/>
          </a:xfrm>
          <a:prstGeom prst="rect">
            <a:avLst/>
          </a:prstGeom>
          <a:noFill/>
        </p:spPr>
        <p:txBody>
          <a:bodyPr wrap="square" rtlCol="0">
            <a:spAutoFit/>
          </a:bodyPr>
          <a:lstStyle/>
          <a:p>
            <a:pPr>
              <a:spcBef>
                <a:spcPts val="600"/>
              </a:spcBef>
            </a:pPr>
            <a:r>
              <a:rPr lang="es-ES" sz="2000" b="1" dirty="0"/>
              <a:t>După mai mulți ani de război, Israel cucerise Canaanul, deși nu toți locuitorii lui fuseseră încă expulzați.</a:t>
            </a:r>
          </a:p>
        </p:txBody>
      </p:sp>
      <p:pic>
        <p:nvPicPr>
          <p:cNvPr id="5" name="Imagen 4" descr="Una caricatura de una persona&#10;&#10;El contenido generado por IA puede ser incorrecto.">
            <a:extLst>
              <a:ext uri="{FF2B5EF4-FFF2-40B4-BE49-F238E27FC236}">
                <a16:creationId xmlns:a16="http://schemas.microsoft.com/office/drawing/2014/main" id="{4F478674-838A-706F-7AE7-0066959B874A}"/>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t="-259"/>
          <a:stretch>
            <a:fillRect/>
          </a:stretch>
        </p:blipFill>
        <p:spPr>
          <a:xfrm>
            <a:off x="8324850" y="152400"/>
            <a:ext cx="3714750" cy="3733800"/>
          </a:xfrm>
          <a:prstGeom prst="roundRect">
            <a:avLst>
              <a:gd name="adj" fmla="val 4167"/>
            </a:avLst>
          </a:prstGeo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a:bevelT h="38100"/>
            <a:contourClr>
              <a:srgbClr val="C0C0C0"/>
            </a:contourClr>
          </a:sp3d>
        </p:spPr>
      </p:pic>
      <p:pic>
        <p:nvPicPr>
          <p:cNvPr id="1026" name="Picture 2">
            <a:extLst>
              <a:ext uri="{FF2B5EF4-FFF2-40B4-BE49-F238E27FC236}">
                <a16:creationId xmlns:a16="http://schemas.microsoft.com/office/drawing/2014/main" id="{7CCDD103-0662-4DD1-1F25-A9734276507D}"/>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52153" y="3525971"/>
            <a:ext cx="5448572" cy="3111823"/>
          </a:xfrm>
          <a:prstGeom prst="roundRect">
            <a:avLst>
              <a:gd name="adj" fmla="val 4167"/>
            </a:avLst>
          </a:prstGeom>
          <a:solidFill>
            <a:srgbClr val="FFFFFF"/>
          </a:solidFill>
          <a:ln w="76200" cap="sq">
            <a:solidFill>
              <a:srgbClr val="775C3C"/>
            </a:solidFill>
            <a:miter lim="800000"/>
          </a:ln>
          <a:effectLst/>
          <a:scene3d>
            <a:camera prst="orthographicFront"/>
            <a:lightRig rig="threePt" dir="t">
              <a:rot lat="0" lon="0" rev="2700000"/>
            </a:lightRig>
          </a:scene3d>
          <a:sp3d contourW="6350">
            <a:bevelT h="38100"/>
            <a:contourClr>
              <a:srgbClr val="C0C0C0"/>
            </a:contourClr>
          </a:sp3d>
        </p:spPr>
      </p:pic>
      <p:pic>
        <p:nvPicPr>
          <p:cNvPr id="11" name="Imagen 10" descr="Dibujo de una persona&#10;&#10;El contenido generado por IA puede ser incorrecto.">
            <a:extLst>
              <a:ext uri="{FF2B5EF4-FFF2-40B4-BE49-F238E27FC236}">
                <a16:creationId xmlns:a16="http://schemas.microsoft.com/office/drawing/2014/main" id="{D1624605-68D1-F0BD-97A4-E42778EF8529}"/>
              </a:ext>
            </a:extLst>
          </p:cNvPr>
          <p:cNvPicPr>
            <a:picLocks noChangeAspect="1"/>
          </p:cNvPicPr>
          <p:nvPr/>
        </p:nvPicPr>
        <p:blipFill>
          <a:blip r:embed="rId5" cstate="hqprint">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a:ext>
            </a:extLst>
          </a:blip>
          <a:stretch>
            <a:fillRect/>
          </a:stretch>
        </p:blipFill>
        <p:spPr>
          <a:xfrm>
            <a:off x="6397811" y="4200526"/>
            <a:ext cx="526842" cy="306120"/>
          </a:xfrm>
          <a:prstGeom prst="rect">
            <a:avLst/>
          </a:prstGeom>
        </p:spPr>
      </p:pic>
      <p:pic>
        <p:nvPicPr>
          <p:cNvPr id="12" name="Imagen 11" descr="Dibujo de una persona&#10;&#10;El contenido generado por IA puede ser incorrecto.">
            <a:extLst>
              <a:ext uri="{FF2B5EF4-FFF2-40B4-BE49-F238E27FC236}">
                <a16:creationId xmlns:a16="http://schemas.microsoft.com/office/drawing/2014/main" id="{D256CEBD-F11F-F2A6-661C-4BB7D8078F97}"/>
              </a:ext>
            </a:extLst>
          </p:cNvPr>
          <p:cNvPicPr>
            <a:picLocks noChangeAspect="1"/>
          </p:cNvPicPr>
          <p:nvPr/>
        </p:nvPicPr>
        <p:blipFill>
          <a:blip r:embed="rId7" cstate="hqprint">
            <a:extLst>
              <a:ext uri="{BEBA8EAE-BF5A-486C-A8C5-ECC9F3942E4B}">
                <a14:imgProps xmlns:a14="http://schemas.microsoft.com/office/drawing/2010/main">
                  <a14:imgLayer r:embed="rId8">
                    <a14:imgEffect>
                      <a14:brightnessContrast bright="20000"/>
                    </a14:imgEffect>
                  </a14:imgLayer>
                </a14:imgProps>
              </a:ext>
              <a:ext uri="{28A0092B-C50C-407E-A947-70E740481C1C}">
                <a14:useLocalDpi xmlns:a14="http://schemas.microsoft.com/office/drawing/2010/main"/>
              </a:ext>
            </a:extLst>
          </a:blip>
          <a:stretch>
            <a:fillRect/>
          </a:stretch>
        </p:blipFill>
        <p:spPr>
          <a:xfrm>
            <a:off x="6397811" y="4735325"/>
            <a:ext cx="526842" cy="306120"/>
          </a:xfrm>
          <a:prstGeom prst="rect">
            <a:avLst/>
          </a:prstGeom>
        </p:spPr>
      </p:pic>
      <p:pic>
        <p:nvPicPr>
          <p:cNvPr id="13" name="Imagen 12" descr="Dibujo de una persona&#10;&#10;El contenido generado por IA puede ser incorrecto.">
            <a:extLst>
              <a:ext uri="{FF2B5EF4-FFF2-40B4-BE49-F238E27FC236}">
                <a16:creationId xmlns:a16="http://schemas.microsoft.com/office/drawing/2014/main" id="{000F1677-4935-444A-A251-4CF292E548E3}"/>
              </a:ext>
            </a:extLst>
          </p:cNvPr>
          <p:cNvPicPr>
            <a:picLocks noChangeAspect="1"/>
          </p:cNvPicPr>
          <p:nvPr/>
        </p:nvPicPr>
        <p:blipFill>
          <a:blip r:embed="rId9" cstate="hqprint">
            <a:extLst>
              <a:ext uri="{BEBA8EAE-BF5A-486C-A8C5-ECC9F3942E4B}">
                <a14:imgProps xmlns:a14="http://schemas.microsoft.com/office/drawing/2010/main">
                  <a14:imgLayer r:embed="rId10">
                    <a14:imgEffect>
                      <a14:brightnessContrast bright="20000"/>
                    </a14:imgEffect>
                  </a14:imgLayer>
                </a14:imgProps>
              </a:ext>
              <a:ext uri="{28A0092B-C50C-407E-A947-70E740481C1C}">
                <a14:useLocalDpi xmlns:a14="http://schemas.microsoft.com/office/drawing/2010/main"/>
              </a:ext>
            </a:extLst>
          </a:blip>
          <a:stretch>
            <a:fillRect/>
          </a:stretch>
        </p:blipFill>
        <p:spPr>
          <a:xfrm>
            <a:off x="6397811" y="6339724"/>
            <a:ext cx="526842" cy="306120"/>
          </a:xfrm>
          <a:prstGeom prst="rect">
            <a:avLst/>
          </a:prstGeom>
        </p:spPr>
      </p:pic>
      <p:pic>
        <p:nvPicPr>
          <p:cNvPr id="14" name="Imagen 13" descr="Un dibujo de una persona&#10;&#10;El contenido generado por IA puede ser incorrecto.">
            <a:extLst>
              <a:ext uri="{FF2B5EF4-FFF2-40B4-BE49-F238E27FC236}">
                <a16:creationId xmlns:a16="http://schemas.microsoft.com/office/drawing/2014/main" id="{D55D171B-5D8D-CD99-1917-16F4701D49A6}"/>
              </a:ext>
            </a:extLst>
          </p:cNvPr>
          <p:cNvPicPr>
            <a:picLocks noChangeAspect="1"/>
          </p:cNvPicPr>
          <p:nvPr/>
        </p:nvPicPr>
        <p:blipFill>
          <a:blip r:embed="rId11" cstate="hqprint">
            <a:extLst>
              <a:ext uri="{BEBA8EAE-BF5A-486C-A8C5-ECC9F3942E4B}">
                <a14:imgProps xmlns:a14="http://schemas.microsoft.com/office/drawing/2010/main">
                  <a14:imgLayer r:embed="rId12">
                    <a14:imgEffect>
                      <a14:brightnessContrast bright="20000"/>
                    </a14:imgEffect>
                  </a14:imgLayer>
                </a14:imgProps>
              </a:ext>
              <a:ext uri="{28A0092B-C50C-407E-A947-70E740481C1C}">
                <a14:useLocalDpi xmlns:a14="http://schemas.microsoft.com/office/drawing/2010/main"/>
              </a:ext>
            </a:extLst>
          </a:blip>
          <a:stretch>
            <a:fillRect/>
          </a:stretch>
        </p:blipFill>
        <p:spPr>
          <a:xfrm>
            <a:off x="6397811" y="5804925"/>
            <a:ext cx="526842" cy="306120"/>
          </a:xfrm>
          <a:prstGeom prst="rect">
            <a:avLst/>
          </a:prstGeom>
        </p:spPr>
      </p:pic>
      <p:pic>
        <p:nvPicPr>
          <p:cNvPr id="15" name="Imagen 14" descr="Dibujo de una persona&#10;&#10;El contenido generado por IA puede ser incorrecto.">
            <a:extLst>
              <a:ext uri="{FF2B5EF4-FFF2-40B4-BE49-F238E27FC236}">
                <a16:creationId xmlns:a16="http://schemas.microsoft.com/office/drawing/2014/main" id="{D98BCF62-95B8-CA93-C541-CDDEB1522554}"/>
              </a:ext>
            </a:extLst>
          </p:cNvPr>
          <p:cNvPicPr>
            <a:picLocks noChangeAspect="1"/>
          </p:cNvPicPr>
          <p:nvPr/>
        </p:nvPicPr>
        <p:blipFill>
          <a:blip r:embed="rId13" cstate="hqprint">
            <a:extLst>
              <a:ext uri="{BEBA8EAE-BF5A-486C-A8C5-ECC9F3942E4B}">
                <a14:imgProps xmlns:a14="http://schemas.microsoft.com/office/drawing/2010/main">
                  <a14:imgLayer r:embed="rId14">
                    <a14:imgEffect>
                      <a14:brightnessContrast bright="20000"/>
                    </a14:imgEffect>
                  </a14:imgLayer>
                </a14:imgProps>
              </a:ext>
              <a:ext uri="{28A0092B-C50C-407E-A947-70E740481C1C}">
                <a14:useLocalDpi xmlns:a14="http://schemas.microsoft.com/office/drawing/2010/main"/>
              </a:ext>
            </a:extLst>
          </a:blip>
          <a:stretch>
            <a:fillRect/>
          </a:stretch>
        </p:blipFill>
        <p:spPr>
          <a:xfrm>
            <a:off x="6397811" y="5270125"/>
            <a:ext cx="526842" cy="306120"/>
          </a:xfrm>
          <a:prstGeom prst="rect">
            <a:avLst/>
          </a:prstGeom>
        </p:spPr>
      </p:pic>
      <p:sp>
        <p:nvSpPr>
          <p:cNvPr id="6" name="CuadroTexto 5">
            <a:extLst>
              <a:ext uri="{FF2B5EF4-FFF2-40B4-BE49-F238E27FC236}">
                <a16:creationId xmlns:a16="http://schemas.microsoft.com/office/drawing/2014/main" id="{C9560939-DF22-4588-9CB6-7A687FCD532D}"/>
              </a:ext>
            </a:extLst>
          </p:cNvPr>
          <p:cNvSpPr txBox="1"/>
          <p:nvPr/>
        </p:nvSpPr>
        <p:spPr>
          <a:xfrm>
            <a:off x="152399" y="2110412"/>
            <a:ext cx="8086725" cy="1323439"/>
          </a:xfrm>
          <a:prstGeom prst="rect">
            <a:avLst/>
          </a:prstGeom>
          <a:noFill/>
        </p:spPr>
        <p:txBody>
          <a:bodyPr wrap="square">
            <a:spAutoFit/>
          </a:bodyPr>
          <a:lstStyle/>
          <a:p>
            <a:pPr>
              <a:spcBef>
                <a:spcPts val="600"/>
              </a:spcBef>
            </a:pPr>
            <a:r>
              <a:rPr lang="es-ES" sz="2000" b="1" dirty="0"/>
              <a:t>În sfârșit, sosise momentul despărțirii. După ce i-a binecuvântat și i-a sfătuit să continue pe calea lui Dumnezeu, Iosua </a:t>
            </a:r>
            <a:r>
              <a:rPr lang="ro-RO" sz="2000" b="1" dirty="0"/>
              <a:t>le-a dat drumul</a:t>
            </a:r>
            <a:r>
              <a:rPr lang="es-ES" sz="2000" b="1" dirty="0"/>
              <a:t>. Dar rămas bunul a fost umbrit de o gravă neînțelegere care ar fi putut cu ușurință distruge unitatea poporului Israel.</a:t>
            </a:r>
          </a:p>
        </p:txBody>
      </p:sp>
      <p:sp>
        <p:nvSpPr>
          <p:cNvPr id="8" name="CuadroTexto 7">
            <a:extLst>
              <a:ext uri="{FF2B5EF4-FFF2-40B4-BE49-F238E27FC236}">
                <a16:creationId xmlns:a16="http://schemas.microsoft.com/office/drawing/2014/main" id="{7AE5D02C-A12B-1471-2F6E-C0AC5AB552D2}"/>
              </a:ext>
            </a:extLst>
          </p:cNvPr>
          <p:cNvSpPr txBox="1"/>
          <p:nvPr/>
        </p:nvSpPr>
        <p:spPr>
          <a:xfrm>
            <a:off x="152398" y="802362"/>
            <a:ext cx="8086725" cy="1323439"/>
          </a:xfrm>
          <a:prstGeom prst="rect">
            <a:avLst/>
          </a:prstGeom>
          <a:noFill/>
        </p:spPr>
        <p:txBody>
          <a:bodyPr wrap="square">
            <a:spAutoFit/>
          </a:bodyPr>
          <a:lstStyle/>
          <a:p>
            <a:pPr>
              <a:spcBef>
                <a:spcPts val="600"/>
              </a:spcBef>
            </a:pPr>
            <a:r>
              <a:rPr lang="es-ES" sz="2000" b="1" dirty="0"/>
              <a:t>Cele două seminții și jumătate care luaseră în stăpânire partea de est (Ruben, Gad și jumătatea seminției lui Manase) și care trecuseră Iordanul pentru a ajuta la cucerire, își îndepliniseră cu credință angajamentul.</a:t>
            </a:r>
          </a:p>
        </p:txBody>
      </p:sp>
    </p:spTree>
    <p:extLst>
      <p:ext uri="{BB962C8B-B14F-4D97-AF65-F5344CB8AC3E}">
        <p14:creationId xmlns:p14="http://schemas.microsoft.com/office/powerpoint/2010/main" val="1285232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3"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 calcmode="lin" valueType="num">
                                      <p:cBhvr additive="base">
                                        <p:cTn id="12" dur="500" fill="hold"/>
                                        <p:tgtEl>
                                          <p:spTgt spid="1026"/>
                                        </p:tgtEl>
                                        <p:attrNameLst>
                                          <p:attrName>ppt_x</p:attrName>
                                        </p:attrNameLst>
                                      </p:cBhvr>
                                      <p:tavLst>
                                        <p:tav tm="0">
                                          <p:val>
                                            <p:strVal val="1+#ppt_w/2"/>
                                          </p:val>
                                        </p:tav>
                                        <p:tav tm="100000">
                                          <p:val>
                                            <p:strVal val="#ppt_x"/>
                                          </p:val>
                                        </p:tav>
                                      </p:tavLst>
                                    </p:anim>
                                    <p:anim calcmode="lin" valueType="num">
                                      <p:cBhvr additive="base">
                                        <p:cTn id="13" dur="500" fill="hold"/>
                                        <p:tgtEl>
                                          <p:spTgt spid="1026"/>
                                        </p:tgtEl>
                                        <p:attrNameLst>
                                          <p:attrName>ppt_y</p:attrName>
                                        </p:attrNameLst>
                                      </p:cBhvr>
                                      <p:tavLst>
                                        <p:tav tm="0">
                                          <p:val>
                                            <p:strVal val="0-#ppt_h/2"/>
                                          </p:val>
                                        </p:tav>
                                        <p:tav tm="100000">
                                          <p:val>
                                            <p:strVal val="#ppt_y"/>
                                          </p:val>
                                        </p:tav>
                                      </p:tavLst>
                                    </p:anim>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7"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900" decel="100000" fill="hold"/>
                                        <p:tgtEl>
                                          <p:spTgt spid="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6" fill="hold">
                            <p:stCondLst>
                              <p:cond delay="1000"/>
                            </p:stCondLst>
                            <p:childTnLst>
                              <p:par>
                                <p:cTn id="27" presetID="22" presetClass="entr" presetSubtype="8"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23" presetClass="entr" presetSubtype="288" fill="hold" nodeType="click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p:cTn id="34" dur="500" fill="hold"/>
                                        <p:tgtEl>
                                          <p:spTgt spid="11"/>
                                        </p:tgtEl>
                                        <p:attrNameLst>
                                          <p:attrName>ppt_w</p:attrName>
                                        </p:attrNameLst>
                                      </p:cBhvr>
                                      <p:tavLst>
                                        <p:tav tm="0">
                                          <p:val>
                                            <p:strVal val="4/3*#ppt_w"/>
                                          </p:val>
                                        </p:tav>
                                        <p:tav tm="100000">
                                          <p:val>
                                            <p:strVal val="#ppt_w"/>
                                          </p:val>
                                        </p:tav>
                                      </p:tavLst>
                                    </p:anim>
                                    <p:anim calcmode="lin" valueType="num">
                                      <p:cBhvr>
                                        <p:cTn id="35" dur="500" fill="hold"/>
                                        <p:tgtEl>
                                          <p:spTgt spid="11"/>
                                        </p:tgtEl>
                                        <p:attrNameLst>
                                          <p:attrName>ppt_h</p:attrName>
                                        </p:attrNameLst>
                                      </p:cBhvr>
                                      <p:tavLst>
                                        <p:tav tm="0">
                                          <p:val>
                                            <p:strVal val="4/3*#ppt_h"/>
                                          </p:val>
                                        </p:tav>
                                        <p:tav tm="100000">
                                          <p:val>
                                            <p:strVal val="#ppt_h"/>
                                          </p:val>
                                        </p:tav>
                                      </p:tavLst>
                                    </p:anim>
                                  </p:childTnLst>
                                </p:cTn>
                              </p:par>
                            </p:childTnLst>
                          </p:cTn>
                        </p:par>
                        <p:par>
                          <p:cTn id="36" fill="hold">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2">
                                            <p:txEl>
                                              <p:pRg st="0" end="0"/>
                                            </p:txEl>
                                          </p:spTgt>
                                        </p:tgtEl>
                                        <p:attrNameLst>
                                          <p:attrName>style.visibility</p:attrName>
                                        </p:attrNameLst>
                                      </p:cBhvr>
                                      <p:to>
                                        <p:strVal val="visible"/>
                                      </p:to>
                                    </p:set>
                                    <p:animEffect transition="in" filter="wipe(left)">
                                      <p:cBhvr>
                                        <p:cTn id="39" dur="500"/>
                                        <p:tgtEl>
                                          <p:spTgt spid="2">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3" presetClass="entr" presetSubtype="288" fill="hold" nodeType="click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p:cTn id="44" dur="500" fill="hold"/>
                                        <p:tgtEl>
                                          <p:spTgt spid="12"/>
                                        </p:tgtEl>
                                        <p:attrNameLst>
                                          <p:attrName>ppt_w</p:attrName>
                                        </p:attrNameLst>
                                      </p:cBhvr>
                                      <p:tavLst>
                                        <p:tav tm="0">
                                          <p:val>
                                            <p:strVal val="4/3*#ppt_w"/>
                                          </p:val>
                                        </p:tav>
                                        <p:tav tm="100000">
                                          <p:val>
                                            <p:strVal val="#ppt_w"/>
                                          </p:val>
                                        </p:tav>
                                      </p:tavLst>
                                    </p:anim>
                                    <p:anim calcmode="lin" valueType="num">
                                      <p:cBhvr>
                                        <p:cTn id="45" dur="500" fill="hold"/>
                                        <p:tgtEl>
                                          <p:spTgt spid="12"/>
                                        </p:tgtEl>
                                        <p:attrNameLst>
                                          <p:attrName>ppt_h</p:attrName>
                                        </p:attrNameLst>
                                      </p:cBhvr>
                                      <p:tavLst>
                                        <p:tav tm="0">
                                          <p:val>
                                            <p:strVal val="4/3*#ppt_h"/>
                                          </p:val>
                                        </p:tav>
                                        <p:tav tm="100000">
                                          <p:val>
                                            <p:strVal val="#ppt_h"/>
                                          </p:val>
                                        </p:tav>
                                      </p:tavLst>
                                    </p:anim>
                                  </p:childTnLst>
                                </p:cTn>
                              </p:par>
                            </p:childTnLst>
                          </p:cTn>
                        </p:par>
                        <p:par>
                          <p:cTn id="46" fill="hold">
                            <p:stCondLst>
                              <p:cond delay="500"/>
                            </p:stCondLst>
                            <p:childTnLst>
                              <p:par>
                                <p:cTn id="47" presetID="22" presetClass="entr" presetSubtype="8" fill="hold" grpId="0" nodeType="afterEffect">
                                  <p:stCondLst>
                                    <p:cond delay="0"/>
                                  </p:stCondLst>
                                  <p:childTnLst>
                                    <p:set>
                                      <p:cBhvr>
                                        <p:cTn id="48" dur="1" fill="hold">
                                          <p:stCondLst>
                                            <p:cond delay="0"/>
                                          </p:stCondLst>
                                        </p:cTn>
                                        <p:tgtEl>
                                          <p:spTgt spid="2">
                                            <p:txEl>
                                              <p:pRg st="1" end="1"/>
                                            </p:txEl>
                                          </p:spTgt>
                                        </p:tgtEl>
                                        <p:attrNameLst>
                                          <p:attrName>style.visibility</p:attrName>
                                        </p:attrNameLst>
                                      </p:cBhvr>
                                      <p:to>
                                        <p:strVal val="visible"/>
                                      </p:to>
                                    </p:set>
                                    <p:animEffect transition="in" filter="wipe(left)">
                                      <p:cBhvr>
                                        <p:cTn id="49" dur="500"/>
                                        <p:tgtEl>
                                          <p:spTgt spid="2">
                                            <p:txEl>
                                              <p:pRg st="1" end="1"/>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3" presetClass="entr" presetSubtype="288" fill="hold" nodeType="clickEffect">
                                  <p:stCondLst>
                                    <p:cond delay="0"/>
                                  </p:stCondLst>
                                  <p:childTnLst>
                                    <p:set>
                                      <p:cBhvr>
                                        <p:cTn id="53" dur="1" fill="hold">
                                          <p:stCondLst>
                                            <p:cond delay="0"/>
                                          </p:stCondLst>
                                        </p:cTn>
                                        <p:tgtEl>
                                          <p:spTgt spid="15"/>
                                        </p:tgtEl>
                                        <p:attrNameLst>
                                          <p:attrName>style.visibility</p:attrName>
                                        </p:attrNameLst>
                                      </p:cBhvr>
                                      <p:to>
                                        <p:strVal val="visible"/>
                                      </p:to>
                                    </p:set>
                                    <p:anim calcmode="lin" valueType="num">
                                      <p:cBhvr>
                                        <p:cTn id="54" dur="500" fill="hold"/>
                                        <p:tgtEl>
                                          <p:spTgt spid="15"/>
                                        </p:tgtEl>
                                        <p:attrNameLst>
                                          <p:attrName>ppt_w</p:attrName>
                                        </p:attrNameLst>
                                      </p:cBhvr>
                                      <p:tavLst>
                                        <p:tav tm="0">
                                          <p:val>
                                            <p:strVal val="4/3*#ppt_w"/>
                                          </p:val>
                                        </p:tav>
                                        <p:tav tm="100000">
                                          <p:val>
                                            <p:strVal val="#ppt_w"/>
                                          </p:val>
                                        </p:tav>
                                      </p:tavLst>
                                    </p:anim>
                                    <p:anim calcmode="lin" valueType="num">
                                      <p:cBhvr>
                                        <p:cTn id="55" dur="500" fill="hold"/>
                                        <p:tgtEl>
                                          <p:spTgt spid="15"/>
                                        </p:tgtEl>
                                        <p:attrNameLst>
                                          <p:attrName>ppt_h</p:attrName>
                                        </p:attrNameLst>
                                      </p:cBhvr>
                                      <p:tavLst>
                                        <p:tav tm="0">
                                          <p:val>
                                            <p:strVal val="4/3*#ppt_h"/>
                                          </p:val>
                                        </p:tav>
                                        <p:tav tm="100000">
                                          <p:val>
                                            <p:strVal val="#ppt_h"/>
                                          </p:val>
                                        </p:tav>
                                      </p:tavLst>
                                    </p:anim>
                                  </p:childTnLst>
                                </p:cTn>
                              </p:par>
                            </p:childTnLst>
                          </p:cTn>
                        </p:par>
                        <p:par>
                          <p:cTn id="56" fill="hold">
                            <p:stCondLst>
                              <p:cond delay="500"/>
                            </p:stCondLst>
                            <p:childTnLst>
                              <p:par>
                                <p:cTn id="57" presetID="22" presetClass="entr" presetSubtype="8" fill="hold" grpId="0" nodeType="afterEffect">
                                  <p:stCondLst>
                                    <p:cond delay="0"/>
                                  </p:stCondLst>
                                  <p:childTnLst>
                                    <p:set>
                                      <p:cBhvr>
                                        <p:cTn id="58" dur="1" fill="hold">
                                          <p:stCondLst>
                                            <p:cond delay="0"/>
                                          </p:stCondLst>
                                        </p:cTn>
                                        <p:tgtEl>
                                          <p:spTgt spid="2">
                                            <p:txEl>
                                              <p:pRg st="2" end="2"/>
                                            </p:txEl>
                                          </p:spTgt>
                                        </p:tgtEl>
                                        <p:attrNameLst>
                                          <p:attrName>style.visibility</p:attrName>
                                        </p:attrNameLst>
                                      </p:cBhvr>
                                      <p:to>
                                        <p:strVal val="visible"/>
                                      </p:to>
                                    </p:set>
                                    <p:animEffect transition="in" filter="wipe(left)">
                                      <p:cBhvr>
                                        <p:cTn id="59" dur="500"/>
                                        <p:tgtEl>
                                          <p:spTgt spid="2">
                                            <p:txEl>
                                              <p:pRg st="2" end="2"/>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23" presetClass="entr" presetSubtype="288" fill="hold" nodeType="click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strVal val="4/3*#ppt_w"/>
                                          </p:val>
                                        </p:tav>
                                        <p:tav tm="100000">
                                          <p:val>
                                            <p:strVal val="#ppt_w"/>
                                          </p:val>
                                        </p:tav>
                                      </p:tavLst>
                                    </p:anim>
                                    <p:anim calcmode="lin" valueType="num">
                                      <p:cBhvr>
                                        <p:cTn id="65" dur="500" fill="hold"/>
                                        <p:tgtEl>
                                          <p:spTgt spid="14"/>
                                        </p:tgtEl>
                                        <p:attrNameLst>
                                          <p:attrName>ppt_h</p:attrName>
                                        </p:attrNameLst>
                                      </p:cBhvr>
                                      <p:tavLst>
                                        <p:tav tm="0">
                                          <p:val>
                                            <p:strVal val="4/3*#ppt_h"/>
                                          </p:val>
                                        </p:tav>
                                        <p:tav tm="100000">
                                          <p:val>
                                            <p:strVal val="#ppt_h"/>
                                          </p:val>
                                        </p:tav>
                                      </p:tavLst>
                                    </p:anim>
                                  </p:childTnLst>
                                </p:cTn>
                              </p:par>
                            </p:childTnLst>
                          </p:cTn>
                        </p:par>
                        <p:par>
                          <p:cTn id="66" fill="hold">
                            <p:stCondLst>
                              <p:cond delay="500"/>
                            </p:stCondLst>
                            <p:childTnLst>
                              <p:par>
                                <p:cTn id="67" presetID="22" presetClass="entr" presetSubtype="8" fill="hold" grpId="0" nodeType="afterEffect">
                                  <p:stCondLst>
                                    <p:cond delay="0"/>
                                  </p:stCondLst>
                                  <p:childTnLst>
                                    <p:set>
                                      <p:cBhvr>
                                        <p:cTn id="68" dur="1" fill="hold">
                                          <p:stCondLst>
                                            <p:cond delay="0"/>
                                          </p:stCondLst>
                                        </p:cTn>
                                        <p:tgtEl>
                                          <p:spTgt spid="2">
                                            <p:txEl>
                                              <p:pRg st="3" end="3"/>
                                            </p:txEl>
                                          </p:spTgt>
                                        </p:tgtEl>
                                        <p:attrNameLst>
                                          <p:attrName>style.visibility</p:attrName>
                                        </p:attrNameLst>
                                      </p:cBhvr>
                                      <p:to>
                                        <p:strVal val="visible"/>
                                      </p:to>
                                    </p:set>
                                    <p:animEffect transition="in" filter="wipe(left)">
                                      <p:cBhvr>
                                        <p:cTn id="69" dur="500"/>
                                        <p:tgtEl>
                                          <p:spTgt spid="2">
                                            <p:txEl>
                                              <p:pRg st="3" end="3"/>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23" presetClass="entr" presetSubtype="288" fill="hold" nodeType="clickEffect">
                                  <p:stCondLst>
                                    <p:cond delay="0"/>
                                  </p:stCondLst>
                                  <p:childTnLst>
                                    <p:set>
                                      <p:cBhvr>
                                        <p:cTn id="73" dur="1" fill="hold">
                                          <p:stCondLst>
                                            <p:cond delay="0"/>
                                          </p:stCondLst>
                                        </p:cTn>
                                        <p:tgtEl>
                                          <p:spTgt spid="13"/>
                                        </p:tgtEl>
                                        <p:attrNameLst>
                                          <p:attrName>style.visibility</p:attrName>
                                        </p:attrNameLst>
                                      </p:cBhvr>
                                      <p:to>
                                        <p:strVal val="visible"/>
                                      </p:to>
                                    </p:set>
                                    <p:anim calcmode="lin" valueType="num">
                                      <p:cBhvr>
                                        <p:cTn id="74" dur="500" fill="hold"/>
                                        <p:tgtEl>
                                          <p:spTgt spid="13"/>
                                        </p:tgtEl>
                                        <p:attrNameLst>
                                          <p:attrName>ppt_w</p:attrName>
                                        </p:attrNameLst>
                                      </p:cBhvr>
                                      <p:tavLst>
                                        <p:tav tm="0">
                                          <p:val>
                                            <p:strVal val="4/3*#ppt_w"/>
                                          </p:val>
                                        </p:tav>
                                        <p:tav tm="100000">
                                          <p:val>
                                            <p:strVal val="#ppt_w"/>
                                          </p:val>
                                        </p:tav>
                                      </p:tavLst>
                                    </p:anim>
                                    <p:anim calcmode="lin" valueType="num">
                                      <p:cBhvr>
                                        <p:cTn id="75" dur="500" fill="hold"/>
                                        <p:tgtEl>
                                          <p:spTgt spid="13"/>
                                        </p:tgtEl>
                                        <p:attrNameLst>
                                          <p:attrName>ppt_h</p:attrName>
                                        </p:attrNameLst>
                                      </p:cBhvr>
                                      <p:tavLst>
                                        <p:tav tm="0">
                                          <p:val>
                                            <p:strVal val="4/3*#ppt_h"/>
                                          </p:val>
                                        </p:tav>
                                        <p:tav tm="100000">
                                          <p:val>
                                            <p:strVal val="#ppt_h"/>
                                          </p:val>
                                        </p:tav>
                                      </p:tavLst>
                                    </p:anim>
                                  </p:childTnLst>
                                </p:cTn>
                              </p:par>
                            </p:childTnLst>
                          </p:cTn>
                        </p:par>
                        <p:par>
                          <p:cTn id="76" fill="hold">
                            <p:stCondLst>
                              <p:cond delay="500"/>
                            </p:stCondLst>
                            <p:childTnLst>
                              <p:par>
                                <p:cTn id="77" presetID="22" presetClass="entr" presetSubtype="8" fill="hold" grpId="0" nodeType="afterEffect">
                                  <p:stCondLst>
                                    <p:cond delay="0"/>
                                  </p:stCondLst>
                                  <p:childTnLst>
                                    <p:set>
                                      <p:cBhvr>
                                        <p:cTn id="78" dur="1" fill="hold">
                                          <p:stCondLst>
                                            <p:cond delay="0"/>
                                          </p:stCondLst>
                                        </p:cTn>
                                        <p:tgtEl>
                                          <p:spTgt spid="2">
                                            <p:txEl>
                                              <p:pRg st="4" end="4"/>
                                            </p:txEl>
                                          </p:spTgt>
                                        </p:tgtEl>
                                        <p:attrNameLst>
                                          <p:attrName>style.visibility</p:attrName>
                                        </p:attrNameLst>
                                      </p:cBhvr>
                                      <p:to>
                                        <p:strVal val="visible"/>
                                      </p:to>
                                    </p:set>
                                    <p:animEffect transition="in" filter="wipe(left)">
                                      <p:cBhvr>
                                        <p:cTn id="79"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68885A54-934A-A68D-FACC-D36230792A88}"/>
              </a:ext>
            </a:extLst>
          </p:cNvPr>
          <p:cNvSpPr>
            <a:spLocks noGrp="1" noRot="1" noMove="1" noResize="1" noEditPoints="1" noAdjustHandles="1" noChangeArrowheads="1" noChangeShapeType="1"/>
          </p:cNvSpPr>
          <p:nvPr/>
        </p:nvSpPr>
        <p:spPr>
          <a:xfrm>
            <a:off x="0" y="0"/>
            <a:ext cx="12192000" cy="1536828"/>
          </a:xfrm>
          <a:prstGeom prst="rect">
            <a:avLst/>
          </a:prstGeom>
          <a:blipFill>
            <a:blip r:embed="rId3">
              <a:duotone>
                <a:schemeClr val="accent2">
                  <a:shade val="45000"/>
                  <a:satMod val="135000"/>
                </a:schemeClr>
                <a:prstClr val="white"/>
              </a:duotone>
            </a:blip>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4AF2A9F0-2810-578F-5981-611A96058FFE}"/>
              </a:ext>
            </a:extLst>
          </p:cNvPr>
          <p:cNvSpPr txBox="1"/>
          <p:nvPr/>
        </p:nvSpPr>
        <p:spPr>
          <a:xfrm>
            <a:off x="0" y="0"/>
            <a:ext cx="12192000" cy="769441"/>
          </a:xfrm>
          <a:prstGeom prst="rect">
            <a:avLst/>
          </a:prstGeom>
          <a:noFill/>
        </p:spPr>
        <p:txBody>
          <a:bodyPr wrap="square">
            <a:spAutoFit/>
          </a:bodyPr>
          <a:lstStyle/>
          <a:p>
            <a:pPr algn="ctr"/>
            <a:r>
              <a:rPr lang="ro-RO" sz="4400" b="1" spc="30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DISCURSUL DE DESPĂRȚIRE</a:t>
            </a:r>
            <a:endParaRPr lang="es-ES" sz="4400" b="1" spc="30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5" name="CuadroTexto 4">
            <a:extLst>
              <a:ext uri="{FF2B5EF4-FFF2-40B4-BE49-F238E27FC236}">
                <a16:creationId xmlns:a16="http://schemas.microsoft.com/office/drawing/2014/main" id="{15683092-F943-44A0-3E08-5614BB69938B}"/>
              </a:ext>
            </a:extLst>
          </p:cNvPr>
          <p:cNvSpPr txBox="1"/>
          <p:nvPr/>
        </p:nvSpPr>
        <p:spPr>
          <a:xfrm>
            <a:off x="0" y="613499"/>
            <a:ext cx="12192000" cy="923330"/>
          </a:xfrm>
          <a:prstGeom prst="rect">
            <a:avLst/>
          </a:prstGeom>
          <a:noFill/>
        </p:spPr>
        <p:txBody>
          <a:bodyPr wrap="square">
            <a:spAutoFit/>
            <a:scene3d>
              <a:camera prst="orthographicFront"/>
              <a:lightRig rig="threePt" dir="t"/>
            </a:scene3d>
            <a:sp3d extrusionH="57150">
              <a:bevelT w="38100" h="38100"/>
            </a:sp3d>
          </a:bodyPr>
          <a:lstStyle/>
          <a:p>
            <a:pPr algn="ctr"/>
            <a:r>
              <a:rPr lang="es-ES" b="1" dirty="0">
                <a:solidFill>
                  <a:schemeClr val="accent1">
                    <a:lumMod val="50000"/>
                  </a:schemeClr>
                </a:solidFill>
                <a:latin typeface="Comic Sans MS" panose="030F0702030302020204" pitchFamily="66" charset="0"/>
              </a:rPr>
              <a:t>“Și păziți și păziți poruncile și legea pe care v-a dat-o Moise, slujitorul Domnului, să iubiți pe Domnul Dumnezeul vostru, să umblați în căile Lui, să păziți poruncile Lui, să vă țineți de El și să-I slujiți din toată inima voastră și din tot sufletul vostru.” </a:t>
            </a:r>
            <a:r>
              <a:rPr lang="es-ES" sz="1400" b="1" dirty="0">
                <a:solidFill>
                  <a:schemeClr val="accent1">
                    <a:lumMod val="50000"/>
                  </a:schemeClr>
                </a:solidFill>
                <a:latin typeface="Comic Sans MS" panose="030F0702030302020204" pitchFamily="66" charset="0"/>
              </a:rPr>
              <a:t>(</a:t>
            </a:r>
            <a:r>
              <a:rPr lang="ro-RO" sz="1400" b="1" dirty="0" err="1">
                <a:solidFill>
                  <a:schemeClr val="accent1">
                    <a:lumMod val="50000"/>
                  </a:schemeClr>
                </a:solidFill>
                <a:latin typeface="Comic Sans MS" panose="030F0702030302020204" pitchFamily="66" charset="0"/>
              </a:rPr>
              <a:t>Iosua</a:t>
            </a:r>
            <a:r>
              <a:rPr lang="es-ES" sz="1400" b="1" dirty="0">
                <a:solidFill>
                  <a:schemeClr val="accent1">
                    <a:lumMod val="50000"/>
                  </a:schemeClr>
                </a:solidFill>
                <a:latin typeface="Comic Sans MS" panose="030F0702030302020204" pitchFamily="66" charset="0"/>
              </a:rPr>
              <a:t> 22:5)</a:t>
            </a:r>
            <a:endParaRPr lang="es-ES" b="1" dirty="0">
              <a:solidFill>
                <a:schemeClr val="accent1">
                  <a:lumMod val="50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1283994D-FC95-2E69-5EAE-30740BBEA664}"/>
              </a:ext>
            </a:extLst>
          </p:cNvPr>
          <p:cNvSpPr txBox="1"/>
          <p:nvPr/>
        </p:nvSpPr>
        <p:spPr>
          <a:xfrm>
            <a:off x="257174" y="1536829"/>
            <a:ext cx="7248525" cy="1015663"/>
          </a:xfrm>
          <a:prstGeom prst="rect">
            <a:avLst/>
          </a:prstGeom>
          <a:noFill/>
        </p:spPr>
        <p:txBody>
          <a:bodyPr wrap="square" rtlCol="0">
            <a:spAutoFit/>
          </a:bodyPr>
          <a:lstStyle/>
          <a:p>
            <a:pPr>
              <a:spcBef>
                <a:spcPts val="600"/>
              </a:spcBef>
            </a:pPr>
            <a:r>
              <a:rPr lang="es-ES" sz="2000" b="1" dirty="0"/>
              <a:t>Întrucât Iordanul urma să producă o separare între seminții, Iosua a dat sfaturi înțelepte celor două seminții și jumătate, pentru ca acestea să poată rămâne credincioase (Iosua 22:5):</a:t>
            </a:r>
          </a:p>
        </p:txBody>
      </p:sp>
      <p:graphicFrame>
        <p:nvGraphicFramePr>
          <p:cNvPr id="8" name="Diagrama 7">
            <a:extLst>
              <a:ext uri="{FF2B5EF4-FFF2-40B4-BE49-F238E27FC236}">
                <a16:creationId xmlns:a16="http://schemas.microsoft.com/office/drawing/2014/main" id="{20C47BE6-E384-6CFD-4326-41F6D22967F1}"/>
              </a:ext>
            </a:extLst>
          </p:cNvPr>
          <p:cNvGraphicFramePr/>
          <p:nvPr>
            <p:extLst>
              <p:ext uri="{D42A27DB-BD31-4B8C-83A1-F6EECF244321}">
                <p14:modId xmlns:p14="http://schemas.microsoft.com/office/powerpoint/2010/main" val="2019792690"/>
              </p:ext>
            </p:extLst>
          </p:nvPr>
        </p:nvGraphicFramePr>
        <p:xfrm>
          <a:off x="238124" y="2552491"/>
          <a:ext cx="7648575" cy="421978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Imagen 3" descr="Un grupo de personas en un barco en el mar&#10;&#10;El contenido generado por IA puede ser incorrecto.">
            <a:extLst>
              <a:ext uri="{FF2B5EF4-FFF2-40B4-BE49-F238E27FC236}">
                <a16:creationId xmlns:a16="http://schemas.microsoft.com/office/drawing/2014/main" id="{C951EDF3-00F4-7772-587B-EBFF5E13CF95}"/>
              </a:ext>
            </a:extLst>
          </p:cNvPr>
          <p:cNvPicPr>
            <a:picLocks noChangeAspect="1"/>
          </p:cNvPicPr>
          <p:nvPr/>
        </p:nvPicPr>
        <p:blipFill rotWithShape="1">
          <a:blip r:embed="rId9" cstate="hqprint">
            <a:extLst>
              <a:ext uri="{BEBA8EAE-BF5A-486C-A8C5-ECC9F3942E4B}">
                <a14:imgProps xmlns:a14="http://schemas.microsoft.com/office/drawing/2010/main">
                  <a14:imgLayer r:embed="rId10">
                    <a14:imgEffect>
                      <a14:brightnessContrast bright="20000" contrast="-20000"/>
                    </a14:imgEffect>
                  </a14:imgLayer>
                </a14:imgProps>
              </a:ext>
              <a:ext uri="{28A0092B-C50C-407E-A947-70E740481C1C}">
                <a14:useLocalDpi xmlns:a14="http://schemas.microsoft.com/office/drawing/2010/main"/>
              </a:ext>
            </a:extLst>
          </a:blip>
          <a:srcRect/>
          <a:stretch>
            <a:fillRect/>
          </a:stretch>
        </p:blipFill>
        <p:spPr>
          <a:xfrm>
            <a:off x="8143873" y="1628775"/>
            <a:ext cx="3924302" cy="5143499"/>
          </a:xfrm>
          <a:prstGeom prst="rect">
            <a:avLst/>
          </a:prstGeom>
          <a:ln w="38100" cap="sq">
            <a:solidFill>
              <a:srgbClr val="DE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222237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par>
                          <p:cTn id="17" fill="hold">
                            <p:stCondLst>
                              <p:cond delay="1500"/>
                            </p:stCondLst>
                            <p:childTnLst>
                              <p:par>
                                <p:cTn id="18" presetID="31" presetClass="entr" presetSubtype="0"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1000" fill="hold"/>
                                        <p:tgtEl>
                                          <p:spTgt spid="4"/>
                                        </p:tgtEl>
                                        <p:attrNameLst>
                                          <p:attrName>ppt_w</p:attrName>
                                        </p:attrNameLst>
                                      </p:cBhvr>
                                      <p:tavLst>
                                        <p:tav tm="0">
                                          <p:val>
                                            <p:fltVal val="0"/>
                                          </p:val>
                                        </p:tav>
                                        <p:tav tm="100000">
                                          <p:val>
                                            <p:strVal val="#ppt_w"/>
                                          </p:val>
                                        </p:tav>
                                      </p:tavLst>
                                    </p:anim>
                                    <p:anim calcmode="lin" valueType="num">
                                      <p:cBhvr>
                                        <p:cTn id="21" dur="1000" fill="hold"/>
                                        <p:tgtEl>
                                          <p:spTgt spid="4"/>
                                        </p:tgtEl>
                                        <p:attrNameLst>
                                          <p:attrName>ppt_h</p:attrName>
                                        </p:attrNameLst>
                                      </p:cBhvr>
                                      <p:tavLst>
                                        <p:tav tm="0">
                                          <p:val>
                                            <p:fltVal val="0"/>
                                          </p:val>
                                        </p:tav>
                                        <p:tav tm="100000">
                                          <p:val>
                                            <p:strVal val="#ppt_h"/>
                                          </p:val>
                                        </p:tav>
                                      </p:tavLst>
                                    </p:anim>
                                    <p:anim calcmode="lin" valueType="num">
                                      <p:cBhvr>
                                        <p:cTn id="22" dur="1000" fill="hold"/>
                                        <p:tgtEl>
                                          <p:spTgt spid="4"/>
                                        </p:tgtEl>
                                        <p:attrNameLst>
                                          <p:attrName>style.rotation</p:attrName>
                                        </p:attrNameLst>
                                      </p:cBhvr>
                                      <p:tavLst>
                                        <p:tav tm="0">
                                          <p:val>
                                            <p:fltVal val="90"/>
                                          </p:val>
                                        </p:tav>
                                        <p:tav tm="100000">
                                          <p:val>
                                            <p:fltVal val="0"/>
                                          </p:val>
                                        </p:tav>
                                      </p:tavLst>
                                    </p:anim>
                                    <p:animEffect transition="in" filter="fade">
                                      <p:cBhvr>
                                        <p:cTn id="23" dur="10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8">
                                            <p:graphicEl>
                                              <a:dgm id="{D710764A-E94F-45DB-947C-3933CB72199F}"/>
                                            </p:graphicEl>
                                          </p:spTgt>
                                        </p:tgtEl>
                                        <p:attrNameLst>
                                          <p:attrName>style.visibility</p:attrName>
                                        </p:attrNameLst>
                                      </p:cBhvr>
                                      <p:to>
                                        <p:strVal val="visible"/>
                                      </p:to>
                                    </p:set>
                                    <p:anim calcmode="lin" valueType="num">
                                      <p:cBhvr>
                                        <p:cTn id="33" dur="500" fill="hold"/>
                                        <p:tgtEl>
                                          <p:spTgt spid="8">
                                            <p:graphicEl>
                                              <a:dgm id="{D710764A-E94F-45DB-947C-3933CB72199F}"/>
                                            </p:graphicEl>
                                          </p:spTgt>
                                        </p:tgtEl>
                                        <p:attrNameLst>
                                          <p:attrName>ppt_w</p:attrName>
                                        </p:attrNameLst>
                                      </p:cBhvr>
                                      <p:tavLst>
                                        <p:tav tm="0">
                                          <p:val>
                                            <p:fltVal val="0"/>
                                          </p:val>
                                        </p:tav>
                                        <p:tav tm="100000">
                                          <p:val>
                                            <p:strVal val="#ppt_w"/>
                                          </p:val>
                                        </p:tav>
                                      </p:tavLst>
                                    </p:anim>
                                    <p:anim calcmode="lin" valueType="num">
                                      <p:cBhvr>
                                        <p:cTn id="34" dur="500" fill="hold"/>
                                        <p:tgtEl>
                                          <p:spTgt spid="8">
                                            <p:graphicEl>
                                              <a:dgm id="{D710764A-E94F-45DB-947C-3933CB72199F}"/>
                                            </p:graphicEl>
                                          </p:spTgt>
                                        </p:tgtEl>
                                        <p:attrNameLst>
                                          <p:attrName>ppt_h</p:attrName>
                                        </p:attrNameLst>
                                      </p:cBhvr>
                                      <p:tavLst>
                                        <p:tav tm="0">
                                          <p:val>
                                            <p:fltVal val="0"/>
                                          </p:val>
                                        </p:tav>
                                        <p:tav tm="100000">
                                          <p:val>
                                            <p:strVal val="#ppt_h"/>
                                          </p:val>
                                        </p:tav>
                                      </p:tavLst>
                                    </p:anim>
                                    <p:animEffect transition="in" filter="fade">
                                      <p:cBhvr>
                                        <p:cTn id="35" dur="500"/>
                                        <p:tgtEl>
                                          <p:spTgt spid="8">
                                            <p:graphicEl>
                                              <a:dgm id="{D710764A-E94F-45DB-947C-3933CB72199F}"/>
                                            </p:graphic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8">
                                            <p:graphicEl>
                                              <a:dgm id="{47ACC016-6D31-46AD-83F9-EED2100109A9}"/>
                                            </p:graphicEl>
                                          </p:spTgt>
                                        </p:tgtEl>
                                        <p:attrNameLst>
                                          <p:attrName>style.visibility</p:attrName>
                                        </p:attrNameLst>
                                      </p:cBhvr>
                                      <p:to>
                                        <p:strVal val="visible"/>
                                      </p:to>
                                    </p:set>
                                    <p:animEffect transition="in" filter="wipe(left)">
                                      <p:cBhvr>
                                        <p:cTn id="40" dur="500"/>
                                        <p:tgtEl>
                                          <p:spTgt spid="8">
                                            <p:graphicEl>
                                              <a:dgm id="{47ACC016-6D31-46AD-83F9-EED2100109A9}"/>
                                            </p:graphicEl>
                                          </p:spTgt>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8">
                                            <p:graphicEl>
                                              <a:dgm id="{403B2A72-F697-4AD8-B0DC-C8437B67AEEC}"/>
                                            </p:graphicEl>
                                          </p:spTgt>
                                        </p:tgtEl>
                                        <p:attrNameLst>
                                          <p:attrName>style.visibility</p:attrName>
                                        </p:attrNameLst>
                                      </p:cBhvr>
                                      <p:to>
                                        <p:strVal val="visible"/>
                                      </p:to>
                                    </p:set>
                                    <p:anim calcmode="lin" valueType="num">
                                      <p:cBhvr>
                                        <p:cTn id="45" dur="500" fill="hold"/>
                                        <p:tgtEl>
                                          <p:spTgt spid="8">
                                            <p:graphicEl>
                                              <a:dgm id="{403B2A72-F697-4AD8-B0DC-C8437B67AEEC}"/>
                                            </p:graphicEl>
                                          </p:spTgt>
                                        </p:tgtEl>
                                        <p:attrNameLst>
                                          <p:attrName>ppt_w</p:attrName>
                                        </p:attrNameLst>
                                      </p:cBhvr>
                                      <p:tavLst>
                                        <p:tav tm="0">
                                          <p:val>
                                            <p:fltVal val="0"/>
                                          </p:val>
                                        </p:tav>
                                        <p:tav tm="100000">
                                          <p:val>
                                            <p:strVal val="#ppt_w"/>
                                          </p:val>
                                        </p:tav>
                                      </p:tavLst>
                                    </p:anim>
                                    <p:anim calcmode="lin" valueType="num">
                                      <p:cBhvr>
                                        <p:cTn id="46" dur="500" fill="hold"/>
                                        <p:tgtEl>
                                          <p:spTgt spid="8">
                                            <p:graphicEl>
                                              <a:dgm id="{403B2A72-F697-4AD8-B0DC-C8437B67AEEC}"/>
                                            </p:graphicEl>
                                          </p:spTgt>
                                        </p:tgtEl>
                                        <p:attrNameLst>
                                          <p:attrName>ppt_h</p:attrName>
                                        </p:attrNameLst>
                                      </p:cBhvr>
                                      <p:tavLst>
                                        <p:tav tm="0">
                                          <p:val>
                                            <p:fltVal val="0"/>
                                          </p:val>
                                        </p:tav>
                                        <p:tav tm="100000">
                                          <p:val>
                                            <p:strVal val="#ppt_h"/>
                                          </p:val>
                                        </p:tav>
                                      </p:tavLst>
                                    </p:anim>
                                    <p:animEffect transition="in" filter="fade">
                                      <p:cBhvr>
                                        <p:cTn id="47" dur="500"/>
                                        <p:tgtEl>
                                          <p:spTgt spid="8">
                                            <p:graphicEl>
                                              <a:dgm id="{403B2A72-F697-4AD8-B0DC-C8437B67AEEC}"/>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8">
                                            <p:graphicEl>
                                              <a:dgm id="{EC4D15AB-9CE5-44D4-B73B-5C3D16681C2F}"/>
                                            </p:graphicEl>
                                          </p:spTgt>
                                        </p:tgtEl>
                                        <p:attrNameLst>
                                          <p:attrName>style.visibility</p:attrName>
                                        </p:attrNameLst>
                                      </p:cBhvr>
                                      <p:to>
                                        <p:strVal val="visible"/>
                                      </p:to>
                                    </p:set>
                                    <p:animEffect transition="in" filter="wipe(left)">
                                      <p:cBhvr>
                                        <p:cTn id="52" dur="500"/>
                                        <p:tgtEl>
                                          <p:spTgt spid="8">
                                            <p:graphicEl>
                                              <a:dgm id="{EC4D15AB-9CE5-44D4-B73B-5C3D16681C2F}"/>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grpId="0" nodeType="clickEffect">
                                  <p:stCondLst>
                                    <p:cond delay="0"/>
                                  </p:stCondLst>
                                  <p:childTnLst>
                                    <p:set>
                                      <p:cBhvr>
                                        <p:cTn id="56" dur="1" fill="hold">
                                          <p:stCondLst>
                                            <p:cond delay="0"/>
                                          </p:stCondLst>
                                        </p:cTn>
                                        <p:tgtEl>
                                          <p:spTgt spid="8">
                                            <p:graphicEl>
                                              <a:dgm id="{062F4172-6D31-4836-9276-24CBF670E393}"/>
                                            </p:graphicEl>
                                          </p:spTgt>
                                        </p:tgtEl>
                                        <p:attrNameLst>
                                          <p:attrName>style.visibility</p:attrName>
                                        </p:attrNameLst>
                                      </p:cBhvr>
                                      <p:to>
                                        <p:strVal val="visible"/>
                                      </p:to>
                                    </p:set>
                                    <p:anim calcmode="lin" valueType="num">
                                      <p:cBhvr>
                                        <p:cTn id="57" dur="500" fill="hold"/>
                                        <p:tgtEl>
                                          <p:spTgt spid="8">
                                            <p:graphicEl>
                                              <a:dgm id="{062F4172-6D31-4836-9276-24CBF670E393}"/>
                                            </p:graphicEl>
                                          </p:spTgt>
                                        </p:tgtEl>
                                        <p:attrNameLst>
                                          <p:attrName>ppt_w</p:attrName>
                                        </p:attrNameLst>
                                      </p:cBhvr>
                                      <p:tavLst>
                                        <p:tav tm="0">
                                          <p:val>
                                            <p:fltVal val="0"/>
                                          </p:val>
                                        </p:tav>
                                        <p:tav tm="100000">
                                          <p:val>
                                            <p:strVal val="#ppt_w"/>
                                          </p:val>
                                        </p:tav>
                                      </p:tavLst>
                                    </p:anim>
                                    <p:anim calcmode="lin" valueType="num">
                                      <p:cBhvr>
                                        <p:cTn id="58" dur="500" fill="hold"/>
                                        <p:tgtEl>
                                          <p:spTgt spid="8">
                                            <p:graphicEl>
                                              <a:dgm id="{062F4172-6D31-4836-9276-24CBF670E393}"/>
                                            </p:graphicEl>
                                          </p:spTgt>
                                        </p:tgtEl>
                                        <p:attrNameLst>
                                          <p:attrName>ppt_h</p:attrName>
                                        </p:attrNameLst>
                                      </p:cBhvr>
                                      <p:tavLst>
                                        <p:tav tm="0">
                                          <p:val>
                                            <p:fltVal val="0"/>
                                          </p:val>
                                        </p:tav>
                                        <p:tav tm="100000">
                                          <p:val>
                                            <p:strVal val="#ppt_h"/>
                                          </p:val>
                                        </p:tav>
                                      </p:tavLst>
                                    </p:anim>
                                    <p:animEffect transition="in" filter="fade">
                                      <p:cBhvr>
                                        <p:cTn id="59" dur="500"/>
                                        <p:tgtEl>
                                          <p:spTgt spid="8">
                                            <p:graphicEl>
                                              <a:dgm id="{062F4172-6D31-4836-9276-24CBF670E393}"/>
                                            </p:graphic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8">
                                            <p:graphicEl>
                                              <a:dgm id="{A0A5D1E9-3E5B-40E1-8E83-7EFB7CCFAB4A}"/>
                                            </p:graphicEl>
                                          </p:spTgt>
                                        </p:tgtEl>
                                        <p:attrNameLst>
                                          <p:attrName>style.visibility</p:attrName>
                                        </p:attrNameLst>
                                      </p:cBhvr>
                                      <p:to>
                                        <p:strVal val="visible"/>
                                      </p:to>
                                    </p:set>
                                    <p:animEffect transition="in" filter="wipe(left)">
                                      <p:cBhvr>
                                        <p:cTn id="64" dur="500"/>
                                        <p:tgtEl>
                                          <p:spTgt spid="8">
                                            <p:graphicEl>
                                              <a:dgm id="{A0A5D1E9-3E5B-40E1-8E83-7EFB7CCFAB4A}"/>
                                            </p:graphicEl>
                                          </p:spTgt>
                                        </p:tgtEl>
                                      </p:cBhvr>
                                    </p:animEffect>
                                  </p:childTnLst>
                                </p:cTn>
                              </p:par>
                            </p:childTnLst>
                          </p:cTn>
                        </p:par>
                      </p:childTnLst>
                    </p:cTn>
                  </p:par>
                  <p:par>
                    <p:cTn id="65" fill="hold">
                      <p:stCondLst>
                        <p:cond delay="indefinite"/>
                      </p:stCondLst>
                      <p:childTnLst>
                        <p:par>
                          <p:cTn id="66" fill="hold">
                            <p:stCondLst>
                              <p:cond delay="0"/>
                            </p:stCondLst>
                            <p:childTnLst>
                              <p:par>
                                <p:cTn id="67" presetID="53" presetClass="entr" presetSubtype="16" fill="hold" grpId="0" nodeType="clickEffect">
                                  <p:stCondLst>
                                    <p:cond delay="0"/>
                                  </p:stCondLst>
                                  <p:childTnLst>
                                    <p:set>
                                      <p:cBhvr>
                                        <p:cTn id="68" dur="1" fill="hold">
                                          <p:stCondLst>
                                            <p:cond delay="0"/>
                                          </p:stCondLst>
                                        </p:cTn>
                                        <p:tgtEl>
                                          <p:spTgt spid="8">
                                            <p:graphicEl>
                                              <a:dgm id="{4559FD80-2071-4040-87FD-0514AF53CD67}"/>
                                            </p:graphicEl>
                                          </p:spTgt>
                                        </p:tgtEl>
                                        <p:attrNameLst>
                                          <p:attrName>style.visibility</p:attrName>
                                        </p:attrNameLst>
                                      </p:cBhvr>
                                      <p:to>
                                        <p:strVal val="visible"/>
                                      </p:to>
                                    </p:set>
                                    <p:anim calcmode="lin" valueType="num">
                                      <p:cBhvr>
                                        <p:cTn id="69" dur="500" fill="hold"/>
                                        <p:tgtEl>
                                          <p:spTgt spid="8">
                                            <p:graphicEl>
                                              <a:dgm id="{4559FD80-2071-4040-87FD-0514AF53CD67}"/>
                                            </p:graphicEl>
                                          </p:spTgt>
                                        </p:tgtEl>
                                        <p:attrNameLst>
                                          <p:attrName>ppt_w</p:attrName>
                                        </p:attrNameLst>
                                      </p:cBhvr>
                                      <p:tavLst>
                                        <p:tav tm="0">
                                          <p:val>
                                            <p:fltVal val="0"/>
                                          </p:val>
                                        </p:tav>
                                        <p:tav tm="100000">
                                          <p:val>
                                            <p:strVal val="#ppt_w"/>
                                          </p:val>
                                        </p:tav>
                                      </p:tavLst>
                                    </p:anim>
                                    <p:anim calcmode="lin" valueType="num">
                                      <p:cBhvr>
                                        <p:cTn id="70" dur="500" fill="hold"/>
                                        <p:tgtEl>
                                          <p:spTgt spid="8">
                                            <p:graphicEl>
                                              <a:dgm id="{4559FD80-2071-4040-87FD-0514AF53CD67}"/>
                                            </p:graphicEl>
                                          </p:spTgt>
                                        </p:tgtEl>
                                        <p:attrNameLst>
                                          <p:attrName>ppt_h</p:attrName>
                                        </p:attrNameLst>
                                      </p:cBhvr>
                                      <p:tavLst>
                                        <p:tav tm="0">
                                          <p:val>
                                            <p:fltVal val="0"/>
                                          </p:val>
                                        </p:tav>
                                        <p:tav tm="100000">
                                          <p:val>
                                            <p:strVal val="#ppt_h"/>
                                          </p:val>
                                        </p:tav>
                                      </p:tavLst>
                                    </p:anim>
                                    <p:animEffect transition="in" filter="fade">
                                      <p:cBhvr>
                                        <p:cTn id="71" dur="500"/>
                                        <p:tgtEl>
                                          <p:spTgt spid="8">
                                            <p:graphicEl>
                                              <a:dgm id="{4559FD80-2071-4040-87FD-0514AF53CD67}"/>
                                            </p:graphicEl>
                                          </p:spTgt>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grpId="0" nodeType="clickEffect">
                                  <p:stCondLst>
                                    <p:cond delay="0"/>
                                  </p:stCondLst>
                                  <p:childTnLst>
                                    <p:set>
                                      <p:cBhvr>
                                        <p:cTn id="75" dur="1" fill="hold">
                                          <p:stCondLst>
                                            <p:cond delay="0"/>
                                          </p:stCondLst>
                                        </p:cTn>
                                        <p:tgtEl>
                                          <p:spTgt spid="8">
                                            <p:graphicEl>
                                              <a:dgm id="{EA7A024C-B283-41A0-9C29-21BA16A3C6F6}"/>
                                            </p:graphicEl>
                                          </p:spTgt>
                                        </p:tgtEl>
                                        <p:attrNameLst>
                                          <p:attrName>style.visibility</p:attrName>
                                        </p:attrNameLst>
                                      </p:cBhvr>
                                      <p:to>
                                        <p:strVal val="visible"/>
                                      </p:to>
                                    </p:set>
                                    <p:animEffect transition="in" filter="wipe(left)">
                                      <p:cBhvr>
                                        <p:cTn id="76" dur="500"/>
                                        <p:tgtEl>
                                          <p:spTgt spid="8">
                                            <p:graphicEl>
                                              <a:dgm id="{EA7A024C-B283-41A0-9C29-21BA16A3C6F6}"/>
                                            </p:graphicEl>
                                          </p:spTgt>
                                        </p:tgtEl>
                                      </p:cBhvr>
                                    </p:animEffect>
                                  </p:childTnLst>
                                </p:cTn>
                              </p:par>
                            </p:childTnLst>
                          </p:cTn>
                        </p:par>
                      </p:childTnLst>
                    </p:cTn>
                  </p:par>
                  <p:par>
                    <p:cTn id="77" fill="hold">
                      <p:stCondLst>
                        <p:cond delay="indefinite"/>
                      </p:stCondLst>
                      <p:childTnLst>
                        <p:par>
                          <p:cTn id="78" fill="hold">
                            <p:stCondLst>
                              <p:cond delay="0"/>
                            </p:stCondLst>
                            <p:childTnLst>
                              <p:par>
                                <p:cTn id="79" presetID="53" presetClass="entr" presetSubtype="16" fill="hold" grpId="0" nodeType="clickEffect">
                                  <p:stCondLst>
                                    <p:cond delay="0"/>
                                  </p:stCondLst>
                                  <p:childTnLst>
                                    <p:set>
                                      <p:cBhvr>
                                        <p:cTn id="80" dur="1" fill="hold">
                                          <p:stCondLst>
                                            <p:cond delay="0"/>
                                          </p:stCondLst>
                                        </p:cTn>
                                        <p:tgtEl>
                                          <p:spTgt spid="8">
                                            <p:graphicEl>
                                              <a:dgm id="{ECB1259D-FEC0-4C56-83DC-352068D0B310}"/>
                                            </p:graphicEl>
                                          </p:spTgt>
                                        </p:tgtEl>
                                        <p:attrNameLst>
                                          <p:attrName>style.visibility</p:attrName>
                                        </p:attrNameLst>
                                      </p:cBhvr>
                                      <p:to>
                                        <p:strVal val="visible"/>
                                      </p:to>
                                    </p:set>
                                    <p:anim calcmode="lin" valueType="num">
                                      <p:cBhvr>
                                        <p:cTn id="81" dur="500" fill="hold"/>
                                        <p:tgtEl>
                                          <p:spTgt spid="8">
                                            <p:graphicEl>
                                              <a:dgm id="{ECB1259D-FEC0-4C56-83DC-352068D0B310}"/>
                                            </p:graphicEl>
                                          </p:spTgt>
                                        </p:tgtEl>
                                        <p:attrNameLst>
                                          <p:attrName>ppt_w</p:attrName>
                                        </p:attrNameLst>
                                      </p:cBhvr>
                                      <p:tavLst>
                                        <p:tav tm="0">
                                          <p:val>
                                            <p:fltVal val="0"/>
                                          </p:val>
                                        </p:tav>
                                        <p:tav tm="100000">
                                          <p:val>
                                            <p:strVal val="#ppt_w"/>
                                          </p:val>
                                        </p:tav>
                                      </p:tavLst>
                                    </p:anim>
                                    <p:anim calcmode="lin" valueType="num">
                                      <p:cBhvr>
                                        <p:cTn id="82" dur="500" fill="hold"/>
                                        <p:tgtEl>
                                          <p:spTgt spid="8">
                                            <p:graphicEl>
                                              <a:dgm id="{ECB1259D-FEC0-4C56-83DC-352068D0B310}"/>
                                            </p:graphicEl>
                                          </p:spTgt>
                                        </p:tgtEl>
                                        <p:attrNameLst>
                                          <p:attrName>ppt_h</p:attrName>
                                        </p:attrNameLst>
                                      </p:cBhvr>
                                      <p:tavLst>
                                        <p:tav tm="0">
                                          <p:val>
                                            <p:fltVal val="0"/>
                                          </p:val>
                                        </p:tav>
                                        <p:tav tm="100000">
                                          <p:val>
                                            <p:strVal val="#ppt_h"/>
                                          </p:val>
                                        </p:tav>
                                      </p:tavLst>
                                    </p:anim>
                                    <p:animEffect transition="in" filter="fade">
                                      <p:cBhvr>
                                        <p:cTn id="83" dur="500"/>
                                        <p:tgtEl>
                                          <p:spTgt spid="8">
                                            <p:graphicEl>
                                              <a:dgm id="{ECB1259D-FEC0-4C56-83DC-352068D0B310}"/>
                                            </p:graphicEl>
                                          </p:spTgt>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grpId="0" nodeType="clickEffect">
                                  <p:stCondLst>
                                    <p:cond delay="0"/>
                                  </p:stCondLst>
                                  <p:childTnLst>
                                    <p:set>
                                      <p:cBhvr>
                                        <p:cTn id="87" dur="1" fill="hold">
                                          <p:stCondLst>
                                            <p:cond delay="0"/>
                                          </p:stCondLst>
                                        </p:cTn>
                                        <p:tgtEl>
                                          <p:spTgt spid="8">
                                            <p:graphicEl>
                                              <a:dgm id="{C7BB875E-DA0E-4867-A22D-2276AD93AA7B}"/>
                                            </p:graphicEl>
                                          </p:spTgt>
                                        </p:tgtEl>
                                        <p:attrNameLst>
                                          <p:attrName>style.visibility</p:attrName>
                                        </p:attrNameLst>
                                      </p:cBhvr>
                                      <p:to>
                                        <p:strVal val="visible"/>
                                      </p:to>
                                    </p:set>
                                    <p:animEffect transition="in" filter="wipe(left)">
                                      <p:cBhvr>
                                        <p:cTn id="88" dur="500"/>
                                        <p:tgtEl>
                                          <p:spTgt spid="8">
                                            <p:graphicEl>
                                              <a:dgm id="{C7BB875E-DA0E-4867-A22D-2276AD93AA7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8" grpId="0" uiExpand="1">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Rectángulo 12">
            <a:extLst>
              <a:ext uri="{FF2B5EF4-FFF2-40B4-BE49-F238E27FC236}">
                <a16:creationId xmlns:a16="http://schemas.microsoft.com/office/drawing/2014/main" id="{720A9D69-7318-9BF3-553F-685FCBB1583D}"/>
              </a:ext>
            </a:extLst>
          </p:cNvPr>
          <p:cNvSpPr>
            <a:spLocks noGrp="1" noRot="1" noMove="1" noResize="1" noEditPoints="1" noAdjustHandles="1" noChangeArrowheads="1" noChangeShapeType="1"/>
          </p:cNvSpPr>
          <p:nvPr/>
        </p:nvSpPr>
        <p:spPr>
          <a:xfrm>
            <a:off x="0" y="0"/>
            <a:ext cx="12192000" cy="1515854"/>
          </a:xfrm>
          <a:prstGeom prst="rect">
            <a:avLst/>
          </a:prstGeom>
          <a:blipFill dpi="0" rotWithShape="1">
            <a:blip r:embed="rId3"/>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BE611EBE-34CA-61FE-223F-DEB74C9E7CA6}"/>
              </a:ext>
            </a:extLst>
          </p:cNvPr>
          <p:cNvSpPr txBox="1"/>
          <p:nvPr/>
        </p:nvSpPr>
        <p:spPr>
          <a:xfrm>
            <a:off x="0" y="-58992"/>
            <a:ext cx="12192000" cy="769441"/>
          </a:xfrm>
          <a:prstGeom prst="rect">
            <a:avLst/>
          </a:prstGeom>
          <a:noFill/>
        </p:spPr>
        <p:txBody>
          <a:bodyPr wrap="square">
            <a:spAutoFit/>
          </a:bodyPr>
          <a:lstStyle/>
          <a:p>
            <a:pPr algn="ctr"/>
            <a:r>
              <a:rPr lang="ro-RO" sz="4400" b="1" dirty="0">
                <a:ln w="13462">
                  <a:solidFill>
                    <a:schemeClr val="tx1"/>
                  </a:solidFill>
                  <a:prstDash val="solid"/>
                </a:ln>
                <a:solidFill>
                  <a:schemeClr val="accent4">
                    <a:lumMod val="60000"/>
                    <a:lumOff val="40000"/>
                  </a:schemeClr>
                </a:solidFill>
                <a:effectLst>
                  <a:outerShdw dist="38100" dir="2700000" algn="bl" rotWithShape="0">
                    <a:schemeClr val="tx1"/>
                  </a:outerShdw>
                </a:effectLst>
              </a:rPr>
              <a:t>MOTIVUL CONFLICTULUI</a:t>
            </a:r>
            <a:endParaRPr lang="es-ES" sz="4400" b="1" dirty="0">
              <a:ln w="13462">
                <a:solidFill>
                  <a:schemeClr val="tx1"/>
                </a:solidFill>
                <a:prstDash val="solid"/>
              </a:ln>
              <a:solidFill>
                <a:schemeClr val="accent4">
                  <a:lumMod val="60000"/>
                  <a:lumOff val="40000"/>
                </a:schemeClr>
              </a:solidFill>
              <a:effectLst>
                <a:outerShdw dist="38100" dir="2700000" algn="bl" rotWithShape="0">
                  <a:schemeClr val="tx1"/>
                </a:outerShdw>
              </a:effectLst>
            </a:endParaRPr>
          </a:p>
        </p:txBody>
      </p:sp>
      <p:sp>
        <p:nvSpPr>
          <p:cNvPr id="5" name="CuadroTexto 4">
            <a:extLst>
              <a:ext uri="{FF2B5EF4-FFF2-40B4-BE49-F238E27FC236}">
                <a16:creationId xmlns:a16="http://schemas.microsoft.com/office/drawing/2014/main" id="{962DD5B5-C6F3-E9A6-0A3E-8A5C787A5455}"/>
              </a:ext>
            </a:extLst>
          </p:cNvPr>
          <p:cNvSpPr txBox="1"/>
          <p:nvPr/>
        </p:nvSpPr>
        <p:spPr>
          <a:xfrm>
            <a:off x="521109" y="554424"/>
            <a:ext cx="11149781" cy="923330"/>
          </a:xfrm>
          <a:prstGeom prst="rect">
            <a:avLst/>
          </a:prstGeom>
          <a:noFill/>
        </p:spPr>
        <p:txBody>
          <a:bodyPr wrap="square">
            <a:spAutoFit/>
          </a:bodyPr>
          <a:lstStyle/>
          <a:p>
            <a:pPr algn="ctr"/>
            <a:r>
              <a:rPr lang="es-ES" b="1"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“Când au ajuns pe malurile Iordanului, care fac parte din țara Canaanului, fiii lui Ruben, fiii lui Gad și jumătate din seminția lui Manase au zidit acolo un altar lângă Iordan, un altar a cărui mărime izbea privirile.” </a:t>
            </a:r>
            <a:r>
              <a:rPr lang="es-ES" sz="1400" b="1"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a:t>
            </a:r>
            <a:r>
              <a:rPr lang="ro-RO" sz="1400" b="1" dirty="0" err="1">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Iosua</a:t>
            </a:r>
            <a:r>
              <a:rPr lang="es-ES" sz="1400" b="1"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 22:10)</a:t>
            </a:r>
          </a:p>
        </p:txBody>
      </p:sp>
      <p:sp>
        <p:nvSpPr>
          <p:cNvPr id="6" name="CuadroTexto 5">
            <a:extLst>
              <a:ext uri="{FF2B5EF4-FFF2-40B4-BE49-F238E27FC236}">
                <a16:creationId xmlns:a16="http://schemas.microsoft.com/office/drawing/2014/main" id="{34AF30A5-8A0D-A825-D4F9-856E518C4A97}"/>
              </a:ext>
            </a:extLst>
          </p:cNvPr>
          <p:cNvSpPr txBox="1"/>
          <p:nvPr/>
        </p:nvSpPr>
        <p:spPr>
          <a:xfrm>
            <a:off x="3431459" y="1618162"/>
            <a:ext cx="5173672" cy="1631216"/>
          </a:xfrm>
          <a:prstGeom prst="rect">
            <a:avLst/>
          </a:prstGeom>
          <a:noFill/>
        </p:spPr>
        <p:txBody>
          <a:bodyPr wrap="square" rtlCol="0">
            <a:spAutoFit/>
          </a:bodyPr>
          <a:lstStyle/>
          <a:p>
            <a:pPr>
              <a:spcBef>
                <a:spcPts val="600"/>
              </a:spcBef>
            </a:pPr>
            <a:r>
              <a:rPr lang="es-ES" sz="2000" b="1" dirty="0"/>
              <a:t>Lângă locul unde Iosua ridicase un memorial al traversării miraculoase a Iordanului, cele două triburi și jumătate au construit un altar similar cu </a:t>
            </a:r>
            <a:r>
              <a:rPr lang="ro-RO" sz="2000" b="1" dirty="0"/>
              <a:t>cel din </a:t>
            </a:r>
            <a:r>
              <a:rPr lang="es-ES" sz="2000" b="1" dirty="0"/>
              <a:t>Sanctuar (Iosua 22:10, 28).</a:t>
            </a:r>
          </a:p>
        </p:txBody>
      </p:sp>
      <p:pic>
        <p:nvPicPr>
          <p:cNvPr id="4" name="Imagen 3" descr="Dibujo animado de una persona&#10;&#10;El contenido generado por IA puede ser incorrecto.">
            <a:extLst>
              <a:ext uri="{FF2B5EF4-FFF2-40B4-BE49-F238E27FC236}">
                <a16:creationId xmlns:a16="http://schemas.microsoft.com/office/drawing/2014/main" id="{D93E5EE8-FF58-C754-135B-FC8C9C163826}"/>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a:fillRect/>
          </a:stretch>
        </p:blipFill>
        <p:spPr>
          <a:xfrm>
            <a:off x="224237" y="1679233"/>
            <a:ext cx="3051810" cy="2784609"/>
          </a:xfrm>
          <a:prstGeom prst="snip2DiagRect">
            <a:avLst/>
          </a:prstGeom>
          <a:solidFill>
            <a:srgbClr val="FFFFFF">
              <a:shade val="85000"/>
            </a:srgbClr>
          </a:solidFill>
          <a:ln w="88900" cap="sq">
            <a:solidFill>
              <a:schemeClr val="accent3">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Imagen 7" descr="Humo saliendo de la tierra&#10;&#10;El contenido generado por IA puede ser incorrecto.">
            <a:extLst>
              <a:ext uri="{FF2B5EF4-FFF2-40B4-BE49-F238E27FC236}">
                <a16:creationId xmlns:a16="http://schemas.microsoft.com/office/drawing/2014/main" id="{01D277EF-BCB1-7A35-2E01-36E8ECF0B5A9}"/>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a:fillRect/>
          </a:stretch>
        </p:blipFill>
        <p:spPr>
          <a:xfrm>
            <a:off x="8915953" y="1708733"/>
            <a:ext cx="3051810" cy="2324100"/>
          </a:xfrm>
          <a:prstGeom prst="snip2DiagRect">
            <a:avLst>
              <a:gd name="adj1" fmla="val 16922"/>
              <a:gd name="adj2" fmla="val 0"/>
            </a:avLst>
          </a:prstGeom>
          <a:solidFill>
            <a:srgbClr val="FFFFFF">
              <a:shade val="85000"/>
            </a:srgbClr>
          </a:solidFill>
          <a:ln w="88900" cap="sq">
            <a:solidFill>
              <a:schemeClr val="accent4"/>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0" name="CuadroTexto 9">
            <a:extLst>
              <a:ext uri="{FF2B5EF4-FFF2-40B4-BE49-F238E27FC236}">
                <a16:creationId xmlns:a16="http://schemas.microsoft.com/office/drawing/2014/main" id="{07FB5EE6-EF3D-BB9A-BDF7-0817EC656B59}"/>
              </a:ext>
            </a:extLst>
          </p:cNvPr>
          <p:cNvSpPr txBox="1"/>
          <p:nvPr/>
        </p:nvSpPr>
        <p:spPr>
          <a:xfrm>
            <a:off x="84681" y="4534811"/>
            <a:ext cx="8557874" cy="1631216"/>
          </a:xfrm>
          <a:prstGeom prst="rect">
            <a:avLst/>
          </a:prstGeom>
          <a:noFill/>
        </p:spPr>
        <p:txBody>
          <a:bodyPr wrap="square">
            <a:spAutoFit/>
          </a:bodyPr>
          <a:lstStyle/>
          <a:p>
            <a:pPr>
              <a:spcBef>
                <a:spcPts val="600"/>
              </a:spcBef>
            </a:pPr>
            <a:r>
              <a:rPr lang="es-ES" sz="2000" b="1" dirty="0"/>
              <a:t>Restul israeliților au decis să eradicheze acest păcat atacându-și frații (Iosua 22:12). Dar Dumnezeu a intervenit pentru a preveni un război civil sângeros. El a ridicat oameni care au ales să nu judece fără toate dovezile; au acordat prezumția de nevinovăție; și au decis să le dea fraților lor ocazia să se</a:t>
            </a:r>
            <a:r>
              <a:rPr lang="ro-RO" sz="2000" b="1" dirty="0"/>
              <a:t> justifice </a:t>
            </a:r>
            <a:r>
              <a:rPr lang="es-ES" sz="2000" b="1" dirty="0"/>
              <a:t>(Iosua 22:13-14).</a:t>
            </a:r>
          </a:p>
        </p:txBody>
      </p:sp>
      <p:pic>
        <p:nvPicPr>
          <p:cNvPr id="12" name="Imagen 11" descr="Un grupo de personas disfrazadas&#10;&#10;El contenido generado por IA puede ser incorrecto.">
            <a:extLst>
              <a:ext uri="{FF2B5EF4-FFF2-40B4-BE49-F238E27FC236}">
                <a16:creationId xmlns:a16="http://schemas.microsoft.com/office/drawing/2014/main" id="{612A4010-00EC-19DA-8A47-C1FD07C9C451}"/>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8868963" y="4242795"/>
            <a:ext cx="3098800" cy="2324100"/>
          </a:xfrm>
          <a:prstGeom prst="roundRect">
            <a:avLst>
              <a:gd name="adj" fmla="val 0"/>
            </a:avLst>
          </a:prstGeom>
          <a:solidFill>
            <a:srgbClr val="FFFFFF"/>
          </a:solidFill>
          <a:ln w="76200" cap="sq">
            <a:solidFill>
              <a:schemeClr val="accent2">
                <a:lumMod val="20000"/>
                <a:lumOff val="80000"/>
              </a:schemeClr>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7" name="CuadroTexto 6">
            <a:extLst>
              <a:ext uri="{FF2B5EF4-FFF2-40B4-BE49-F238E27FC236}">
                <a16:creationId xmlns:a16="http://schemas.microsoft.com/office/drawing/2014/main" id="{7C4E9CD7-BD02-A8D1-969E-2F7B8CD5A43D}"/>
              </a:ext>
            </a:extLst>
          </p:cNvPr>
          <p:cNvSpPr txBox="1"/>
          <p:nvPr/>
        </p:nvSpPr>
        <p:spPr>
          <a:xfrm>
            <a:off x="3431459" y="3226499"/>
            <a:ext cx="5338916" cy="1323439"/>
          </a:xfrm>
          <a:prstGeom prst="rect">
            <a:avLst/>
          </a:prstGeom>
          <a:noFill/>
        </p:spPr>
        <p:txBody>
          <a:bodyPr wrap="square">
            <a:spAutoFit/>
          </a:bodyPr>
          <a:lstStyle/>
          <a:p>
            <a:pPr>
              <a:spcBef>
                <a:spcPts val="600"/>
              </a:spcBef>
            </a:pPr>
            <a:r>
              <a:rPr lang="es-ES" sz="2000" b="1" dirty="0"/>
              <a:t>Acest act a fost interpretat ca o încălcare a legii care interzicea aducerea de jertfe în alt loc decât altarul arderilor de tot din Sanctuar (Lev. 17:8-9).</a:t>
            </a:r>
          </a:p>
        </p:txBody>
      </p:sp>
      <p:sp>
        <p:nvSpPr>
          <p:cNvPr id="11" name="CuadroTexto 10">
            <a:extLst>
              <a:ext uri="{FF2B5EF4-FFF2-40B4-BE49-F238E27FC236}">
                <a16:creationId xmlns:a16="http://schemas.microsoft.com/office/drawing/2014/main" id="{03BC699B-C613-2779-279D-FBC391DD335C}"/>
              </a:ext>
            </a:extLst>
          </p:cNvPr>
          <p:cNvSpPr txBox="1"/>
          <p:nvPr/>
        </p:nvSpPr>
        <p:spPr>
          <a:xfrm>
            <a:off x="84681" y="6150899"/>
            <a:ext cx="8557874" cy="707886"/>
          </a:xfrm>
          <a:prstGeom prst="rect">
            <a:avLst/>
          </a:prstGeom>
          <a:noFill/>
        </p:spPr>
        <p:txBody>
          <a:bodyPr wrap="square">
            <a:spAutoFit/>
          </a:bodyPr>
          <a:lstStyle/>
          <a:p>
            <a:pPr>
              <a:spcBef>
                <a:spcPts val="600"/>
              </a:spcBef>
            </a:pPr>
            <a:r>
              <a:rPr lang="es-ES" sz="2000" b="1" dirty="0"/>
              <a:t>Se pare că singura l</a:t>
            </a:r>
            <a:r>
              <a:rPr lang="ro-RO" sz="2000" b="1" dirty="0"/>
              <a:t>or</a:t>
            </a:r>
            <a:r>
              <a:rPr lang="es-ES" sz="2000" b="1" dirty="0"/>
              <a:t> greșeală fusese că nu și-a</a:t>
            </a:r>
            <a:r>
              <a:rPr lang="ro-RO" sz="2000" b="1" dirty="0"/>
              <a:t>u</a:t>
            </a:r>
            <a:r>
              <a:rPr lang="es-ES" sz="2000" b="1" dirty="0"/>
              <a:t> informat frații despre intențiile </a:t>
            </a:r>
            <a:r>
              <a:rPr lang="ro-RO" sz="2000" b="1" dirty="0"/>
              <a:t>lor</a:t>
            </a:r>
            <a:r>
              <a:rPr lang="es-ES" sz="2000" b="1" dirty="0"/>
              <a:t>... dar acesta nu este un păcat.</a:t>
            </a:r>
            <a:endParaRPr lang="es-ES" sz="2000" dirty="0"/>
          </a:p>
        </p:txBody>
      </p:sp>
    </p:spTree>
    <p:extLst>
      <p:ext uri="{BB962C8B-B14F-4D97-AF65-F5344CB8AC3E}">
        <p14:creationId xmlns:p14="http://schemas.microsoft.com/office/powerpoint/2010/main" val="637719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12"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strips(downLeft)">
                                      <p:cBhvr>
                                        <p:cTn id="21" dur="500"/>
                                        <p:tgtEl>
                                          <p:spTgt spid="8"/>
                                        </p:tgtEl>
                                      </p:cBhvr>
                                    </p:animEffect>
                                  </p:childTnLst>
                                </p:cTn>
                              </p:par>
                              <p:par>
                                <p:cTn id="22" presetID="18" presetClass="entr" presetSubtype="6" fill="hold"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strips(downRight)">
                                      <p:cBhvr>
                                        <p:cTn id="24" dur="500"/>
                                        <p:tgtEl>
                                          <p:spTgt spid="4"/>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left)">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37" presetClass="entr" presetSubtype="0" fill="hold"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1000"/>
                            </p:stCondLst>
                            <p:childTnLst>
                              <p:par>
                                <p:cTn id="43" presetID="22" presetClass="entr" presetSubtype="8" fill="hold" grpId="0" nodeType="after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wipe(left)">
                                      <p:cBhvr>
                                        <p:cTn id="45" dur="500"/>
                                        <p:tgtEl>
                                          <p:spTgt spid="10"/>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wipe(left)">
                                      <p:cBhvr>
                                        <p:cTn id="5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0" grpId="0"/>
      <p:bldP spid="7"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1E74CC5-8623-8123-E1F5-12AD9AC3BF6A}"/>
              </a:ext>
            </a:extLst>
          </p:cNvPr>
          <p:cNvSpPr txBox="1"/>
          <p:nvPr/>
        </p:nvSpPr>
        <p:spPr>
          <a:xfrm>
            <a:off x="0" y="-57750"/>
            <a:ext cx="12192000" cy="923330"/>
          </a:xfrm>
          <a:prstGeom prst="rect">
            <a:avLst/>
          </a:prstGeom>
          <a:noFill/>
        </p:spPr>
        <p:txBody>
          <a:bodyPr wrap="square">
            <a:spAutoFit/>
          </a:bodyPr>
          <a:lstStyle/>
          <a:p>
            <a:pPr algn="ctr"/>
            <a:r>
              <a:rPr lang="ro-RO" sz="5400" b="1" spc="60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rPr>
              <a:t>ACUZAȚIILE</a:t>
            </a:r>
            <a:endParaRPr lang="es-ES" sz="5400" b="1" spc="60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endParaRPr>
          </a:p>
        </p:txBody>
      </p:sp>
      <p:sp>
        <p:nvSpPr>
          <p:cNvPr id="5" name="CuadroTexto 4">
            <a:extLst>
              <a:ext uri="{FF2B5EF4-FFF2-40B4-BE49-F238E27FC236}">
                <a16:creationId xmlns:a16="http://schemas.microsoft.com/office/drawing/2014/main" id="{4D30BFAC-B464-7A6C-2E7A-BBAAEC74664E}"/>
              </a:ext>
            </a:extLst>
          </p:cNvPr>
          <p:cNvSpPr txBox="1"/>
          <p:nvPr/>
        </p:nvSpPr>
        <p:spPr>
          <a:xfrm>
            <a:off x="1" y="765453"/>
            <a:ext cx="12192000" cy="923330"/>
          </a:xfrm>
          <a:prstGeom prst="rect">
            <a:avLst/>
          </a:prstGeom>
          <a:noFill/>
        </p:spPr>
        <p:txBody>
          <a:bodyPr wrap="square">
            <a:spAutoFit/>
          </a:bodyPr>
          <a:lstStyle/>
          <a:p>
            <a:pPr algn="ctr"/>
            <a:r>
              <a:rPr lang="es-ES" b="1" dirty="0">
                <a:solidFill>
                  <a:schemeClr val="accent3">
                    <a:lumMod val="75000"/>
                  </a:schemeClr>
                </a:solidFill>
                <a:latin typeface="Comic Sans MS" panose="030F0702030302020204" pitchFamily="66" charset="0"/>
              </a:rPr>
              <a:t>“Așa vorbește toată adunarea Domnului: „Ce înseamnă păcatul acesta pe care l-ați săvârșit față de Dumnezeul lui Israel, și pentru ce vă abateți acum de la Domnul, zidindu-vă un altar ca să vă răzvrătiți azi împotriva Domnului?”</a:t>
            </a:r>
            <a:r>
              <a:rPr lang="ro-RO" b="1" dirty="0">
                <a:solidFill>
                  <a:schemeClr val="accent3">
                    <a:lumMod val="75000"/>
                  </a:schemeClr>
                </a:solidFill>
                <a:latin typeface="Comic Sans MS" panose="030F0702030302020204" pitchFamily="66" charset="0"/>
              </a:rPr>
              <a:t> </a:t>
            </a:r>
            <a:r>
              <a:rPr lang="es-ES" sz="1400" b="1" dirty="0">
                <a:solidFill>
                  <a:schemeClr val="accent3">
                    <a:lumMod val="75000"/>
                  </a:schemeClr>
                </a:solidFill>
                <a:latin typeface="Comic Sans MS" panose="030F0702030302020204" pitchFamily="66" charset="0"/>
              </a:rPr>
              <a:t>(</a:t>
            </a:r>
            <a:r>
              <a:rPr lang="ro-RO" sz="1400" b="1" dirty="0" err="1">
                <a:solidFill>
                  <a:schemeClr val="accent3">
                    <a:lumMod val="75000"/>
                  </a:schemeClr>
                </a:solidFill>
                <a:latin typeface="Comic Sans MS" panose="030F0702030302020204" pitchFamily="66" charset="0"/>
              </a:rPr>
              <a:t>Iosua</a:t>
            </a:r>
            <a:r>
              <a:rPr lang="es-ES" sz="1400" b="1" dirty="0">
                <a:solidFill>
                  <a:schemeClr val="accent3">
                    <a:lumMod val="75000"/>
                  </a:schemeClr>
                </a:solidFill>
                <a:latin typeface="Comic Sans MS" panose="030F0702030302020204" pitchFamily="66" charset="0"/>
              </a:rPr>
              <a:t> 22:16)</a:t>
            </a:r>
          </a:p>
        </p:txBody>
      </p:sp>
      <p:sp>
        <p:nvSpPr>
          <p:cNvPr id="6" name="CuadroTexto 5">
            <a:extLst>
              <a:ext uri="{FF2B5EF4-FFF2-40B4-BE49-F238E27FC236}">
                <a16:creationId xmlns:a16="http://schemas.microsoft.com/office/drawing/2014/main" id="{DD76DDCE-1184-B8E0-6EF4-3F8ADEC5F298}"/>
              </a:ext>
            </a:extLst>
          </p:cNvPr>
          <p:cNvSpPr txBox="1"/>
          <p:nvPr/>
        </p:nvSpPr>
        <p:spPr>
          <a:xfrm>
            <a:off x="3873910" y="1685925"/>
            <a:ext cx="7934632" cy="707886"/>
          </a:xfrm>
          <a:prstGeom prst="rect">
            <a:avLst/>
          </a:prstGeom>
          <a:noFill/>
        </p:spPr>
        <p:txBody>
          <a:bodyPr wrap="square" rtlCol="0">
            <a:spAutoFit/>
          </a:bodyPr>
          <a:lstStyle/>
          <a:p>
            <a:pPr>
              <a:spcBef>
                <a:spcPts val="600"/>
              </a:spcBef>
            </a:pPr>
            <a:r>
              <a:rPr lang="fr-FR" sz="2000" b="1" dirty="0"/>
              <a:t>De ce a </a:t>
            </a:r>
            <a:r>
              <a:rPr lang="fr-FR" sz="2000" b="1" dirty="0" err="1"/>
              <a:t>fost</a:t>
            </a:r>
            <a:r>
              <a:rPr lang="fr-FR" sz="2000" b="1" dirty="0"/>
              <a:t> ales </a:t>
            </a:r>
            <a:r>
              <a:rPr lang="fr-FR" sz="2000" b="1" dirty="0" err="1"/>
              <a:t>Fineas</a:t>
            </a:r>
            <a:r>
              <a:rPr lang="fr-FR" sz="2000" b="1" dirty="0"/>
              <a:t> </a:t>
            </a:r>
            <a:r>
              <a:rPr lang="fr-FR" sz="2000" b="1" dirty="0" err="1"/>
              <a:t>să</a:t>
            </a:r>
            <a:r>
              <a:rPr lang="fr-FR" sz="2000" b="1" dirty="0"/>
              <a:t> </a:t>
            </a:r>
            <a:r>
              <a:rPr lang="fr-FR" sz="2000" b="1" dirty="0" err="1"/>
              <a:t>conducă</a:t>
            </a:r>
            <a:r>
              <a:rPr lang="fr-FR" sz="2000" b="1" dirty="0"/>
              <a:t> </a:t>
            </a:r>
            <a:r>
              <a:rPr lang="fr-FR" sz="2000" b="1" dirty="0" err="1"/>
              <a:t>comitetul</a:t>
            </a:r>
            <a:r>
              <a:rPr lang="fr-FR" sz="2000" b="1" dirty="0"/>
              <a:t> de </a:t>
            </a:r>
            <a:r>
              <a:rPr lang="fr-FR" sz="2000" b="1" dirty="0" err="1"/>
              <a:t>anchetă</a:t>
            </a:r>
            <a:r>
              <a:rPr lang="fr-FR" sz="2000" b="1" dirty="0"/>
              <a:t> (</a:t>
            </a:r>
            <a:r>
              <a:rPr lang="fr-FR" sz="2000" b="1" dirty="0" err="1"/>
              <a:t>Iosua</a:t>
            </a:r>
            <a:r>
              <a:rPr lang="fr-FR" sz="2000" b="1" dirty="0"/>
              <a:t> 22:13-14)?</a:t>
            </a:r>
            <a:endParaRPr lang="es-ES" sz="2000" b="1" dirty="0"/>
          </a:p>
        </p:txBody>
      </p:sp>
      <p:pic>
        <p:nvPicPr>
          <p:cNvPr id="8" name="Imagen 7" descr="Un grupo de personas en un parque&#10;&#10;El contenido generado por IA puede ser incorrecto.">
            <a:extLst>
              <a:ext uri="{FF2B5EF4-FFF2-40B4-BE49-F238E27FC236}">
                <a16:creationId xmlns:a16="http://schemas.microsoft.com/office/drawing/2014/main" id="{D12CDDDE-5B42-B75A-D13E-1475828D5BDE}"/>
              </a:ext>
            </a:extLst>
          </p:cNvPr>
          <p:cNvPicPr>
            <a:picLocks noChangeAspect="1"/>
          </p:cNvPicPr>
          <p:nvPr/>
        </p:nvPicPr>
        <p:blipFill>
          <a:blip r:embed="rId3" cstate="hqprint">
            <a:extLst>
              <a:ext uri="{28A0092B-C50C-407E-A947-70E740481C1C}">
                <a14:useLocalDpi xmlns:a14="http://schemas.microsoft.com/office/drawing/2010/main"/>
              </a:ext>
            </a:extLst>
          </a:blip>
          <a:srcRect/>
          <a:stretch>
            <a:fillRect/>
          </a:stretch>
        </p:blipFill>
        <p:spPr>
          <a:xfrm>
            <a:off x="7698657" y="3768736"/>
            <a:ext cx="4347701" cy="2924726"/>
          </a:xfrm>
          <a:prstGeom prst="roundRect">
            <a:avLst>
              <a:gd name="adj" fmla="val 10085"/>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Imagen 9" descr="Imagen que contiene persona, tabla, pasto, mujer&#10;&#10;El contenido generado por IA puede ser incorrecto.">
            <a:extLst>
              <a:ext uri="{FF2B5EF4-FFF2-40B4-BE49-F238E27FC236}">
                <a16:creationId xmlns:a16="http://schemas.microsoft.com/office/drawing/2014/main" id="{4A50B997-40BF-E4A0-A519-0ACFCAA50E52}"/>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45641" y="3903833"/>
            <a:ext cx="2165745" cy="2696132"/>
          </a:xfrm>
          <a:prstGeom prst="round2DiagRect">
            <a:avLst>
              <a:gd name="adj1" fmla="val 0"/>
              <a:gd name="adj2" fmla="val 19111"/>
            </a:avLst>
          </a:prstGeom>
          <a:ln w="38100" cap="sq">
            <a:solidFill>
              <a:schemeClr val="accent2">
                <a:lumMod val="60000"/>
                <a:lumOff val="40000"/>
              </a:schemeClr>
            </a:solidFill>
            <a:miter lim="800000"/>
          </a:ln>
          <a:effectLst>
            <a:outerShdw blurRad="254000" algn="tl" rotWithShape="0">
              <a:srgbClr val="000000">
                <a:alpha val="43000"/>
              </a:srgbClr>
            </a:outerShdw>
          </a:effectLst>
        </p:spPr>
      </p:pic>
      <p:pic>
        <p:nvPicPr>
          <p:cNvPr id="12" name="Imagen 11" descr="Imagen que contiene tela, vestido&#10;&#10;El contenido generado por IA puede ser incorrecto.">
            <a:extLst>
              <a:ext uri="{FF2B5EF4-FFF2-40B4-BE49-F238E27FC236}">
                <a16:creationId xmlns:a16="http://schemas.microsoft.com/office/drawing/2014/main" id="{B4F14443-4643-4AC3-F467-3FD4A5BB7AF8}"/>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145641" y="1704483"/>
            <a:ext cx="3517900" cy="1978819"/>
          </a:xfrm>
          <a:prstGeom prst="round2DiagRect">
            <a:avLst>
              <a:gd name="adj1" fmla="val 16667"/>
              <a:gd name="adj2" fmla="val 0"/>
            </a:avLst>
          </a:prstGeom>
          <a:ln w="38100" cap="sq">
            <a:solidFill>
              <a:schemeClr val="accent2">
                <a:lumMod val="60000"/>
                <a:lumOff val="40000"/>
              </a:schemeClr>
            </a:solidFill>
            <a:miter lim="800000"/>
          </a:ln>
          <a:effectLst>
            <a:outerShdw blurRad="254000" algn="tl" rotWithShape="0">
              <a:srgbClr val="000000">
                <a:alpha val="43000"/>
              </a:srgbClr>
            </a:outerShdw>
          </a:effectLst>
        </p:spPr>
      </p:pic>
      <p:sp>
        <p:nvSpPr>
          <p:cNvPr id="14" name="CuadroTexto 13">
            <a:extLst>
              <a:ext uri="{FF2B5EF4-FFF2-40B4-BE49-F238E27FC236}">
                <a16:creationId xmlns:a16="http://schemas.microsoft.com/office/drawing/2014/main" id="{8D4FF03A-B86D-6034-9DD6-EAB754ED6A98}"/>
              </a:ext>
            </a:extLst>
          </p:cNvPr>
          <p:cNvSpPr txBox="1"/>
          <p:nvPr/>
        </p:nvSpPr>
        <p:spPr>
          <a:xfrm>
            <a:off x="2481211" y="3829348"/>
            <a:ext cx="5132438" cy="1323439"/>
          </a:xfrm>
          <a:prstGeom prst="rect">
            <a:avLst/>
          </a:prstGeom>
          <a:noFill/>
        </p:spPr>
        <p:txBody>
          <a:bodyPr wrap="square">
            <a:spAutoFit/>
          </a:bodyPr>
          <a:lstStyle/>
          <a:p>
            <a:pPr>
              <a:spcBef>
                <a:spcPts val="600"/>
              </a:spcBef>
            </a:pPr>
            <a:r>
              <a:rPr lang="es-ES" sz="2000" b="1" dirty="0"/>
              <a:t>Discursul lui Fineas avea sens. Dacă s-ar fi adus jertfe pe altarul nou ridicat, Dumnezeu ar fi pedepsit tot Israelul pentru aceasta (Iosua 22:18b).</a:t>
            </a:r>
          </a:p>
        </p:txBody>
      </p:sp>
      <p:sp>
        <p:nvSpPr>
          <p:cNvPr id="4" name="CuadroTexto 3">
            <a:extLst>
              <a:ext uri="{FF2B5EF4-FFF2-40B4-BE49-F238E27FC236}">
                <a16:creationId xmlns:a16="http://schemas.microsoft.com/office/drawing/2014/main" id="{4D2AA6CD-4547-728C-A3AC-D3B438403799}"/>
              </a:ext>
            </a:extLst>
          </p:cNvPr>
          <p:cNvSpPr txBox="1"/>
          <p:nvPr/>
        </p:nvSpPr>
        <p:spPr>
          <a:xfrm>
            <a:off x="3873910" y="2393811"/>
            <a:ext cx="8318090" cy="1323439"/>
          </a:xfrm>
          <a:prstGeom prst="rect">
            <a:avLst/>
          </a:prstGeom>
          <a:noFill/>
        </p:spPr>
        <p:txBody>
          <a:bodyPr wrap="square">
            <a:spAutoFit/>
          </a:bodyPr>
          <a:lstStyle/>
          <a:p>
            <a:pPr>
              <a:spcBef>
                <a:spcPts val="600"/>
              </a:spcBef>
            </a:pPr>
            <a:r>
              <a:rPr lang="es-ES" sz="2000" b="1" dirty="0"/>
              <a:t>Fineas, fiul marelui preot, fusese neobosit în oprirea păcatului de la Baal-Peor (Numeri 25:7-8). În discursul său, el a legat acest păcat de păcatul lui Acan și l-a echivalat cu cel despre care se presupunea că fusese comis de cele două seminții și jumătate (Iosua 22:16-20).</a:t>
            </a:r>
          </a:p>
        </p:txBody>
      </p:sp>
      <p:sp>
        <p:nvSpPr>
          <p:cNvPr id="9" name="CuadroTexto 8">
            <a:extLst>
              <a:ext uri="{FF2B5EF4-FFF2-40B4-BE49-F238E27FC236}">
                <a16:creationId xmlns:a16="http://schemas.microsoft.com/office/drawing/2014/main" id="{B625BED4-8519-C246-F807-06012776568A}"/>
              </a:ext>
            </a:extLst>
          </p:cNvPr>
          <p:cNvSpPr txBox="1"/>
          <p:nvPr/>
        </p:nvSpPr>
        <p:spPr>
          <a:xfrm>
            <a:off x="2481211" y="5152787"/>
            <a:ext cx="5132438" cy="1631216"/>
          </a:xfrm>
          <a:prstGeom prst="rect">
            <a:avLst/>
          </a:prstGeom>
          <a:noFill/>
        </p:spPr>
        <p:txBody>
          <a:bodyPr wrap="square">
            <a:spAutoFit/>
          </a:bodyPr>
          <a:lstStyle/>
          <a:p>
            <a:pPr>
              <a:spcBef>
                <a:spcPts val="600"/>
              </a:spcBef>
            </a:pPr>
            <a:r>
              <a:rPr lang="es-ES" sz="2000" b="1" dirty="0"/>
              <a:t>Totuși, le-a dat ocazia să rectifice această greșeală, înainte de a comite păcatul: le-a oferit șansa de a se întoarce pe malul Iordanului, unde se afla Sanctuarul (Iosua 22:19).</a:t>
            </a:r>
          </a:p>
        </p:txBody>
      </p:sp>
    </p:spTree>
    <p:extLst>
      <p:ext uri="{BB962C8B-B14F-4D97-AF65-F5344CB8AC3E}">
        <p14:creationId xmlns:p14="http://schemas.microsoft.com/office/powerpoint/2010/main" val="3190807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6"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circle(in)">
                                      <p:cBhvr>
                                        <p:cTn id="16" dur="750"/>
                                        <p:tgtEl>
                                          <p:spTgt spid="5"/>
                                        </p:tgtEl>
                                      </p:cBhvr>
                                    </p:animEffect>
                                  </p:childTnLst>
                                </p:cTn>
                              </p:par>
                            </p:childTnLst>
                          </p:cTn>
                        </p:par>
                        <p:par>
                          <p:cTn id="17" fill="hold">
                            <p:stCondLst>
                              <p:cond delay="1750"/>
                            </p:stCondLst>
                            <p:childTnLst>
                              <p:par>
                                <p:cTn id="18" presetID="49" presetClass="entr" presetSubtype="0" decel="100000"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ppt_w</p:attrName>
                                        </p:attrNameLst>
                                      </p:cBhvr>
                                      <p:tavLst>
                                        <p:tav tm="0">
                                          <p:val>
                                            <p:fltVal val="0"/>
                                          </p:val>
                                        </p:tav>
                                        <p:tav tm="100000">
                                          <p:val>
                                            <p:strVal val="#ppt_w"/>
                                          </p:val>
                                        </p:tav>
                                      </p:tavLst>
                                    </p:anim>
                                    <p:anim calcmode="lin" valueType="num">
                                      <p:cBhvr>
                                        <p:cTn id="21" dur="500" fill="hold"/>
                                        <p:tgtEl>
                                          <p:spTgt spid="8"/>
                                        </p:tgtEl>
                                        <p:attrNameLst>
                                          <p:attrName>ppt_h</p:attrName>
                                        </p:attrNameLst>
                                      </p:cBhvr>
                                      <p:tavLst>
                                        <p:tav tm="0">
                                          <p:val>
                                            <p:fltVal val="0"/>
                                          </p:val>
                                        </p:tav>
                                        <p:tav tm="100000">
                                          <p:val>
                                            <p:strVal val="#ppt_h"/>
                                          </p:val>
                                        </p:tav>
                                      </p:tavLst>
                                    </p:anim>
                                    <p:anim calcmode="lin" valueType="num">
                                      <p:cBhvr>
                                        <p:cTn id="22" dur="500" fill="hold"/>
                                        <p:tgtEl>
                                          <p:spTgt spid="8"/>
                                        </p:tgtEl>
                                        <p:attrNameLst>
                                          <p:attrName>style.rotation</p:attrName>
                                        </p:attrNameLst>
                                      </p:cBhvr>
                                      <p:tavLst>
                                        <p:tav tm="0">
                                          <p:val>
                                            <p:fltVal val="360"/>
                                          </p:val>
                                        </p:tav>
                                        <p:tav tm="100000">
                                          <p:val>
                                            <p:fltVal val="0"/>
                                          </p:val>
                                        </p:tav>
                                      </p:tavLst>
                                    </p:anim>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1000"/>
                                        <p:tgtEl>
                                          <p:spTgt spid="12"/>
                                        </p:tgtEl>
                                      </p:cBhvr>
                                    </p:animEffect>
                                    <p:anim calcmode="lin" valueType="num">
                                      <p:cBhvr>
                                        <p:cTn id="34" dur="1000" fill="hold"/>
                                        <p:tgtEl>
                                          <p:spTgt spid="12"/>
                                        </p:tgtEl>
                                        <p:attrNameLst>
                                          <p:attrName>ppt_x</p:attrName>
                                        </p:attrNameLst>
                                      </p:cBhvr>
                                      <p:tavLst>
                                        <p:tav tm="0">
                                          <p:val>
                                            <p:strVal val="#ppt_x"/>
                                          </p:val>
                                        </p:tav>
                                        <p:tav tm="100000">
                                          <p:val>
                                            <p:strVal val="#ppt_x"/>
                                          </p:val>
                                        </p:tav>
                                      </p:tavLst>
                                    </p:anim>
                                    <p:anim calcmode="lin" valueType="num">
                                      <p:cBhvr>
                                        <p:cTn id="35" dur="1000" fill="hold"/>
                                        <p:tgtEl>
                                          <p:spTgt spid="12"/>
                                        </p:tgtEl>
                                        <p:attrNameLst>
                                          <p:attrName>ppt_y</p:attrName>
                                        </p:attrNameLst>
                                      </p:cBhvr>
                                      <p:tavLst>
                                        <p:tav tm="0">
                                          <p:val>
                                            <p:strVal val="#ppt_y+.1"/>
                                          </p:val>
                                        </p:tav>
                                        <p:tav tm="100000">
                                          <p:val>
                                            <p:strVal val="#ppt_y"/>
                                          </p:val>
                                        </p:tav>
                                      </p:tavLst>
                                    </p:anim>
                                  </p:childTnLst>
                                </p:cTn>
                              </p:par>
                              <p:par>
                                <p:cTn id="36" presetID="47" presetClass="entr" presetSubtype="0" fill="hold"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1000"/>
                                        <p:tgtEl>
                                          <p:spTgt spid="10"/>
                                        </p:tgtEl>
                                      </p:cBhvr>
                                    </p:animEffect>
                                    <p:anim calcmode="lin" valueType="num">
                                      <p:cBhvr>
                                        <p:cTn id="39" dur="1000" fill="hold"/>
                                        <p:tgtEl>
                                          <p:spTgt spid="10"/>
                                        </p:tgtEl>
                                        <p:attrNameLst>
                                          <p:attrName>ppt_x</p:attrName>
                                        </p:attrNameLst>
                                      </p:cBhvr>
                                      <p:tavLst>
                                        <p:tav tm="0">
                                          <p:val>
                                            <p:strVal val="#ppt_x"/>
                                          </p:val>
                                        </p:tav>
                                        <p:tav tm="100000">
                                          <p:val>
                                            <p:strVal val="#ppt_x"/>
                                          </p:val>
                                        </p:tav>
                                      </p:tavLst>
                                    </p:anim>
                                    <p:anim calcmode="lin" valueType="num">
                                      <p:cBhvr>
                                        <p:cTn id="40" dur="1000" fill="hold"/>
                                        <p:tgtEl>
                                          <p:spTgt spid="1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22" presetClass="entr" presetSubtype="8" fill="hold" grpId="0" nodeType="after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wipe(left)">
                                      <p:cBhvr>
                                        <p:cTn id="44" dur="500"/>
                                        <p:tgtEl>
                                          <p:spTgt spid="4"/>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left)">
                                      <p:cBhvr>
                                        <p:cTn id="49" dur="500"/>
                                        <p:tgtEl>
                                          <p:spTgt spid="14"/>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4" grpId="0"/>
      <p:bldP spid="4"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5DEB3902-541E-7994-110D-1D483A08803C}"/>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3AEEA01A-B235-363A-55A8-7C0CF158D0D0}"/>
              </a:ext>
            </a:extLst>
          </p:cNvPr>
          <p:cNvSpPr txBox="1"/>
          <p:nvPr/>
        </p:nvSpPr>
        <p:spPr>
          <a:xfrm>
            <a:off x="0" y="0"/>
            <a:ext cx="12192000" cy="769441"/>
          </a:xfrm>
          <a:prstGeom prst="rect">
            <a:avLst/>
          </a:prstGeom>
          <a:noFill/>
        </p:spPr>
        <p:txBody>
          <a:bodyPr wrap="square">
            <a:spAutoFit/>
          </a:bodyPr>
          <a:lstStyle/>
          <a:p>
            <a:pPr algn="ctr"/>
            <a:r>
              <a:rPr lang="ro-RO" sz="4400" b="1"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RĂSPUNSUL AMABIL</a:t>
            </a:r>
            <a:endParaRPr lang="es-ES" sz="4400" b="1"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endParaRPr>
          </a:p>
        </p:txBody>
      </p:sp>
      <p:sp>
        <p:nvSpPr>
          <p:cNvPr id="4" name="CuadroTexto 3">
            <a:extLst>
              <a:ext uri="{FF2B5EF4-FFF2-40B4-BE49-F238E27FC236}">
                <a16:creationId xmlns:a16="http://schemas.microsoft.com/office/drawing/2014/main" id="{85DA77CA-6391-18A2-9D75-5AC5780894AD}"/>
              </a:ext>
            </a:extLst>
          </p:cNvPr>
          <p:cNvSpPr txBox="1"/>
          <p:nvPr/>
        </p:nvSpPr>
        <p:spPr>
          <a:xfrm>
            <a:off x="0" y="642848"/>
            <a:ext cx="12192000" cy="646331"/>
          </a:xfrm>
          <a:prstGeom prst="rect">
            <a:avLst/>
          </a:prstGeom>
          <a:noFill/>
        </p:spPr>
        <p:txBody>
          <a:bodyPr wrap="square">
            <a:spAutoFit/>
          </a:bodyPr>
          <a:lstStyle/>
          <a:p>
            <a:pPr algn="ctr"/>
            <a:r>
              <a:rPr lang="es-ES" b="1" dirty="0">
                <a:solidFill>
                  <a:srgbClr val="F3CADD"/>
                </a:solidFill>
                <a:effectLst>
                  <a:glow rad="76200">
                    <a:srgbClr val="18637A"/>
                  </a:glow>
                  <a:outerShdw blurRad="38100" dist="38100" dir="2700000" algn="tl">
                    <a:srgbClr val="000000">
                      <a:alpha val="43137"/>
                    </a:srgbClr>
                  </a:outerShdw>
                </a:effectLst>
                <a:latin typeface="Comic Sans MS" panose="030F0702030302020204" pitchFamily="66" charset="0"/>
              </a:rPr>
              <a:t>“Dacă ne-am zidit un altar ca să ne abatem de la Domnul, ca să aducem pe el arderi de tot și daruri de mâncare și ca să aducem pe el jertfe de mulțumiri, Domnul să ne ceară socoteală de aceasta!” </a:t>
            </a:r>
            <a:r>
              <a:rPr lang="es-ES" sz="1400" b="1" dirty="0">
                <a:solidFill>
                  <a:srgbClr val="F3CADD"/>
                </a:solidFill>
                <a:effectLst>
                  <a:glow rad="76200">
                    <a:srgbClr val="18637A"/>
                  </a:glow>
                  <a:outerShdw blurRad="38100" dist="38100" dir="2700000" algn="tl">
                    <a:srgbClr val="000000">
                      <a:alpha val="43137"/>
                    </a:srgbClr>
                  </a:outerShdw>
                </a:effectLst>
                <a:latin typeface="Comic Sans MS" panose="030F0702030302020204" pitchFamily="66" charset="0"/>
              </a:rPr>
              <a:t>(</a:t>
            </a:r>
            <a:r>
              <a:rPr lang="ro-RO" sz="1400" b="1" dirty="0" err="1">
                <a:solidFill>
                  <a:srgbClr val="F3CADD"/>
                </a:solidFill>
                <a:effectLst>
                  <a:glow rad="76200">
                    <a:srgbClr val="18637A"/>
                  </a:glow>
                  <a:outerShdw blurRad="38100" dist="38100" dir="2700000" algn="tl">
                    <a:srgbClr val="000000">
                      <a:alpha val="43137"/>
                    </a:srgbClr>
                  </a:outerShdw>
                </a:effectLst>
                <a:latin typeface="Comic Sans MS" panose="030F0702030302020204" pitchFamily="66" charset="0"/>
              </a:rPr>
              <a:t>Iosua</a:t>
            </a:r>
            <a:r>
              <a:rPr lang="es-ES" sz="1400" b="1" dirty="0">
                <a:solidFill>
                  <a:srgbClr val="F3CADD"/>
                </a:solidFill>
                <a:effectLst>
                  <a:glow rad="76200">
                    <a:srgbClr val="18637A"/>
                  </a:glow>
                  <a:outerShdw blurRad="38100" dist="38100" dir="2700000" algn="tl">
                    <a:srgbClr val="000000">
                      <a:alpha val="43137"/>
                    </a:srgbClr>
                  </a:outerShdw>
                </a:effectLst>
                <a:latin typeface="Comic Sans MS" panose="030F0702030302020204" pitchFamily="66" charset="0"/>
              </a:rPr>
              <a:t> 22:23)</a:t>
            </a:r>
          </a:p>
        </p:txBody>
      </p:sp>
      <p:sp>
        <p:nvSpPr>
          <p:cNvPr id="5" name="CuadroTexto 4">
            <a:extLst>
              <a:ext uri="{FF2B5EF4-FFF2-40B4-BE49-F238E27FC236}">
                <a16:creationId xmlns:a16="http://schemas.microsoft.com/office/drawing/2014/main" id="{6CBE7E8F-56EC-74C6-B8A5-AFBD4408AE17}"/>
              </a:ext>
            </a:extLst>
          </p:cNvPr>
          <p:cNvSpPr txBox="1"/>
          <p:nvPr/>
        </p:nvSpPr>
        <p:spPr>
          <a:xfrm>
            <a:off x="252061" y="1481012"/>
            <a:ext cx="2609126" cy="2246769"/>
          </a:xfrm>
          <a:prstGeom prst="rect">
            <a:avLst/>
          </a:prstGeom>
          <a:noFill/>
        </p:spPr>
        <p:txBody>
          <a:bodyPr wrap="square" rtlCol="0">
            <a:spAutoFit/>
          </a:bodyPr>
          <a:lstStyle/>
          <a:p>
            <a:pPr>
              <a:spcBef>
                <a:spcPts val="600"/>
              </a:spcBef>
            </a:pPr>
            <a:r>
              <a:rPr lang="ro-RO" sz="2000" b="1" dirty="0"/>
              <a:t>Semințiile</a:t>
            </a:r>
            <a:r>
              <a:rPr lang="es-ES" sz="2000" b="1" dirty="0"/>
              <a:t> lui Ruben și Gad și jumătatea </a:t>
            </a:r>
            <a:r>
              <a:rPr lang="ro-RO" sz="2000" b="1" dirty="0"/>
              <a:t>seminției</a:t>
            </a:r>
            <a:r>
              <a:rPr lang="es-ES" sz="2000" b="1" dirty="0"/>
              <a:t> lui Manase, când au fost acuzate, au acționat într-un mod exemplar:</a:t>
            </a:r>
          </a:p>
        </p:txBody>
      </p:sp>
      <p:graphicFrame>
        <p:nvGraphicFramePr>
          <p:cNvPr id="2" name="Diagrama 1">
            <a:extLst>
              <a:ext uri="{FF2B5EF4-FFF2-40B4-BE49-F238E27FC236}">
                <a16:creationId xmlns:a16="http://schemas.microsoft.com/office/drawing/2014/main" id="{D5ACBB2C-7C4A-4487-7574-591487462A68}"/>
              </a:ext>
            </a:extLst>
          </p:cNvPr>
          <p:cNvGraphicFramePr/>
          <p:nvPr>
            <p:extLst>
              <p:ext uri="{D42A27DB-BD31-4B8C-83A1-F6EECF244321}">
                <p14:modId xmlns:p14="http://schemas.microsoft.com/office/powerpoint/2010/main" val="2969184778"/>
              </p:ext>
            </p:extLst>
          </p:nvPr>
        </p:nvGraphicFramePr>
        <p:xfrm>
          <a:off x="2681538" y="1412289"/>
          <a:ext cx="9321165" cy="23842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a16="http://schemas.microsoft.com/office/drawing/2014/main" id="{9EA3EC56-230F-048E-FBAE-534B9D95B678}"/>
              </a:ext>
            </a:extLst>
          </p:cNvPr>
          <p:cNvSpPr txBox="1"/>
          <p:nvPr/>
        </p:nvSpPr>
        <p:spPr>
          <a:xfrm>
            <a:off x="252061" y="3796504"/>
            <a:ext cx="7799671" cy="1015663"/>
          </a:xfrm>
          <a:prstGeom prst="rect">
            <a:avLst/>
          </a:prstGeom>
          <a:noFill/>
        </p:spPr>
        <p:txBody>
          <a:bodyPr wrap="square" rtlCol="0">
            <a:spAutoFit/>
          </a:bodyPr>
          <a:lstStyle/>
          <a:p>
            <a:pPr>
              <a:spcBef>
                <a:spcPts val="600"/>
              </a:spcBef>
            </a:pPr>
            <a:r>
              <a:rPr lang="es-ES" sz="2000" b="1" dirty="0"/>
              <a:t>Când israeliții nu au cunoscut motivațiile fraților lor pentru construirea altarului, au presupus: rebeliune, dorință de separare și pedeapsă divină.</a:t>
            </a:r>
          </a:p>
        </p:txBody>
      </p:sp>
      <p:pic>
        <p:nvPicPr>
          <p:cNvPr id="10" name="Imagen 9" descr="Una caricatura de una persona&#10;&#10;El contenido generado por IA puede ser incorrecto.">
            <a:extLst>
              <a:ext uri="{FF2B5EF4-FFF2-40B4-BE49-F238E27FC236}">
                <a16:creationId xmlns:a16="http://schemas.microsoft.com/office/drawing/2014/main" id="{D6A11AD3-9C4C-AA52-72AB-A54CBDB40D79}"/>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8051732" y="3730990"/>
            <a:ext cx="3950971" cy="2963229"/>
          </a:xfrm>
          <a:prstGeom prst="rect">
            <a:avLst/>
          </a:prstGeom>
          <a:ln w="88900" cap="sq" cmpd="thickThin">
            <a:solidFill>
              <a:schemeClr val="accent4"/>
            </a:solidFill>
            <a:prstDash val="solid"/>
            <a:miter lim="800000"/>
          </a:ln>
          <a:effectLst>
            <a:innerShdw blurRad="76200">
              <a:srgbClr val="000000"/>
            </a:innerShdw>
          </a:effectLst>
        </p:spPr>
      </p:pic>
      <p:sp>
        <p:nvSpPr>
          <p:cNvPr id="8" name="CuadroTexto 7">
            <a:extLst>
              <a:ext uri="{FF2B5EF4-FFF2-40B4-BE49-F238E27FC236}">
                <a16:creationId xmlns:a16="http://schemas.microsoft.com/office/drawing/2014/main" id="{5A6D9515-7892-52AB-C383-E66064714D3E}"/>
              </a:ext>
            </a:extLst>
          </p:cNvPr>
          <p:cNvSpPr txBox="1"/>
          <p:nvPr/>
        </p:nvSpPr>
        <p:spPr>
          <a:xfrm>
            <a:off x="217170" y="5588776"/>
            <a:ext cx="7799670" cy="1015663"/>
          </a:xfrm>
          <a:prstGeom prst="rect">
            <a:avLst/>
          </a:prstGeom>
          <a:noFill/>
        </p:spPr>
        <p:txBody>
          <a:bodyPr wrap="square">
            <a:spAutoFit/>
          </a:bodyPr>
          <a:lstStyle/>
          <a:p>
            <a:pPr>
              <a:spcBef>
                <a:spcPts val="600"/>
              </a:spcBef>
            </a:pPr>
            <a:r>
              <a:rPr lang="es-ES" sz="2000" b="1" dirty="0"/>
              <a:t>Deși triburile acuzate s-ar fi putut simți ofensate de acuzații și ar fi reacționat violent în apărarea lor, datorită răspunsului lor prietenos, războiul a fost evitat.</a:t>
            </a:r>
          </a:p>
        </p:txBody>
      </p:sp>
      <p:sp>
        <p:nvSpPr>
          <p:cNvPr id="11" name="CuadroTexto 10">
            <a:extLst>
              <a:ext uri="{FF2B5EF4-FFF2-40B4-BE49-F238E27FC236}">
                <a16:creationId xmlns:a16="http://schemas.microsoft.com/office/drawing/2014/main" id="{7B058510-1EA3-7810-4121-915733130417}"/>
              </a:ext>
            </a:extLst>
          </p:cNvPr>
          <p:cNvSpPr txBox="1"/>
          <p:nvPr/>
        </p:nvSpPr>
        <p:spPr>
          <a:xfrm>
            <a:off x="252060" y="4812167"/>
            <a:ext cx="7729890" cy="707886"/>
          </a:xfrm>
          <a:prstGeom prst="rect">
            <a:avLst/>
          </a:prstGeom>
          <a:noFill/>
        </p:spPr>
        <p:txBody>
          <a:bodyPr wrap="square">
            <a:spAutoFit/>
          </a:bodyPr>
          <a:lstStyle/>
          <a:p>
            <a:pPr>
              <a:spcBef>
                <a:spcPts val="600"/>
              </a:spcBef>
            </a:pPr>
            <a:r>
              <a:rPr lang="es-ES" sz="2000" b="1" dirty="0"/>
              <a:t>Realitatea era: dorința israeliților de a rămâne uniți cu frații lor și de a evita o viitoare separare (Iosua 22:24-26).</a:t>
            </a:r>
          </a:p>
        </p:txBody>
      </p:sp>
    </p:spTree>
    <p:extLst>
      <p:ext uri="{BB962C8B-B14F-4D97-AF65-F5344CB8AC3E}">
        <p14:creationId xmlns:p14="http://schemas.microsoft.com/office/powerpoint/2010/main" val="2046382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217">
                                          <p:stCondLst>
                                            <p:cond delay="0"/>
                                          </p:stCondLst>
                                        </p:cTn>
                                        <p:tgtEl>
                                          <p:spTgt spid="4"/>
                                        </p:tgtEl>
                                      </p:cBhvr>
                                    </p:animEffect>
                                    <p:anim calcmode="lin" valueType="num">
                                      <p:cBhvr>
                                        <p:cTn id="17" dur="683"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8" dur="249"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9" dur="249" tmFilter="0, 0; 0.125,0.2665; 0.25,0.4; 0.375,0.465; 0.5,0.5;  0.625,0.535; 0.75,0.6; 0.875,0.7335; 1,1">
                                          <p:stCondLst>
                                            <p:cond delay="249"/>
                                          </p:stCondLst>
                                        </p:cTn>
                                        <p:tgtEl>
                                          <p:spTgt spid="4"/>
                                        </p:tgtEl>
                                        <p:attrNameLst>
                                          <p:attrName>ppt_y</p:attrName>
                                        </p:attrNameLst>
                                      </p:cBhvr>
                                      <p:tavLst>
                                        <p:tav tm="0" fmla="#ppt_y-sin(pi*$)/9">
                                          <p:val>
                                            <p:fltVal val="0"/>
                                          </p:val>
                                        </p:tav>
                                        <p:tav tm="100000">
                                          <p:val>
                                            <p:fltVal val="1"/>
                                          </p:val>
                                        </p:tav>
                                      </p:tavLst>
                                    </p:anim>
                                    <p:anim calcmode="lin" valueType="num">
                                      <p:cBhvr>
                                        <p:cTn id="20" dur="124" tmFilter="0, 0; 0.125,0.2665; 0.25,0.4; 0.375,0.465; 0.5,0.5;  0.625,0.535; 0.75,0.6; 0.875,0.7335; 1,1">
                                          <p:stCondLst>
                                            <p:cond delay="497"/>
                                          </p:stCondLst>
                                        </p:cTn>
                                        <p:tgtEl>
                                          <p:spTgt spid="4"/>
                                        </p:tgtEl>
                                        <p:attrNameLst>
                                          <p:attrName>ppt_y</p:attrName>
                                        </p:attrNameLst>
                                      </p:cBhvr>
                                      <p:tavLst>
                                        <p:tav tm="0" fmla="#ppt_y-sin(pi*$)/27">
                                          <p:val>
                                            <p:fltVal val="0"/>
                                          </p:val>
                                        </p:tav>
                                        <p:tav tm="100000">
                                          <p:val>
                                            <p:fltVal val="1"/>
                                          </p:val>
                                        </p:tav>
                                      </p:tavLst>
                                    </p:anim>
                                    <p:anim calcmode="lin" valueType="num">
                                      <p:cBhvr>
                                        <p:cTn id="21" dur="62" tmFilter="0, 0; 0.125,0.2665; 0.25,0.4; 0.375,0.465; 0.5,0.5;  0.625,0.535; 0.75,0.6; 0.875,0.7335; 1,1">
                                          <p:stCondLst>
                                            <p:cond delay="621"/>
                                          </p:stCondLst>
                                        </p:cTn>
                                        <p:tgtEl>
                                          <p:spTgt spid="4"/>
                                        </p:tgtEl>
                                        <p:attrNameLst>
                                          <p:attrName>ppt_y</p:attrName>
                                        </p:attrNameLst>
                                      </p:cBhvr>
                                      <p:tavLst>
                                        <p:tav tm="0" fmla="#ppt_y-sin(pi*$)/81">
                                          <p:val>
                                            <p:fltVal val="0"/>
                                          </p:val>
                                        </p:tav>
                                        <p:tav tm="100000">
                                          <p:val>
                                            <p:fltVal val="1"/>
                                          </p:val>
                                        </p:tav>
                                      </p:tavLst>
                                    </p:anim>
                                    <p:animScale>
                                      <p:cBhvr>
                                        <p:cTn id="22" dur="10">
                                          <p:stCondLst>
                                            <p:cond delay="244"/>
                                          </p:stCondLst>
                                        </p:cTn>
                                        <p:tgtEl>
                                          <p:spTgt spid="4"/>
                                        </p:tgtEl>
                                      </p:cBhvr>
                                      <p:to x="100000" y="60000"/>
                                    </p:animScale>
                                    <p:animScale>
                                      <p:cBhvr>
                                        <p:cTn id="23" dur="62" decel="50000">
                                          <p:stCondLst>
                                            <p:cond delay="254"/>
                                          </p:stCondLst>
                                        </p:cTn>
                                        <p:tgtEl>
                                          <p:spTgt spid="4"/>
                                        </p:tgtEl>
                                      </p:cBhvr>
                                      <p:to x="100000" y="100000"/>
                                    </p:animScale>
                                    <p:animScale>
                                      <p:cBhvr>
                                        <p:cTn id="24" dur="10">
                                          <p:stCondLst>
                                            <p:cond delay="492"/>
                                          </p:stCondLst>
                                        </p:cTn>
                                        <p:tgtEl>
                                          <p:spTgt spid="4"/>
                                        </p:tgtEl>
                                      </p:cBhvr>
                                      <p:to x="100000" y="80000"/>
                                    </p:animScale>
                                    <p:animScale>
                                      <p:cBhvr>
                                        <p:cTn id="25" dur="62" decel="50000">
                                          <p:stCondLst>
                                            <p:cond delay="502"/>
                                          </p:stCondLst>
                                        </p:cTn>
                                        <p:tgtEl>
                                          <p:spTgt spid="4"/>
                                        </p:tgtEl>
                                      </p:cBhvr>
                                      <p:to x="100000" y="100000"/>
                                    </p:animScale>
                                    <p:animScale>
                                      <p:cBhvr>
                                        <p:cTn id="26" dur="10">
                                          <p:stCondLst>
                                            <p:cond delay="616"/>
                                          </p:stCondLst>
                                        </p:cTn>
                                        <p:tgtEl>
                                          <p:spTgt spid="4"/>
                                        </p:tgtEl>
                                      </p:cBhvr>
                                      <p:to x="100000" y="90000"/>
                                    </p:animScale>
                                    <p:animScale>
                                      <p:cBhvr>
                                        <p:cTn id="27" dur="62" decel="50000">
                                          <p:stCondLst>
                                            <p:cond delay="625"/>
                                          </p:stCondLst>
                                        </p:cTn>
                                        <p:tgtEl>
                                          <p:spTgt spid="4"/>
                                        </p:tgtEl>
                                      </p:cBhvr>
                                      <p:to x="100000" y="100000"/>
                                    </p:animScale>
                                    <p:animScale>
                                      <p:cBhvr>
                                        <p:cTn id="28" dur="10">
                                          <p:stCondLst>
                                            <p:cond delay="678"/>
                                          </p:stCondLst>
                                        </p:cTn>
                                        <p:tgtEl>
                                          <p:spTgt spid="4"/>
                                        </p:tgtEl>
                                      </p:cBhvr>
                                      <p:to x="100000" y="95000"/>
                                    </p:animScale>
                                    <p:animScale>
                                      <p:cBhvr>
                                        <p:cTn id="29" dur="62" decel="50000">
                                          <p:stCondLst>
                                            <p:cond delay="688"/>
                                          </p:stCondLst>
                                        </p:cTn>
                                        <p:tgtEl>
                                          <p:spTgt spid="4"/>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53" presetClass="entr" presetSubtype="528"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p:cTn id="34" dur="500" fill="hold"/>
                                        <p:tgtEl>
                                          <p:spTgt spid="10"/>
                                        </p:tgtEl>
                                        <p:attrNameLst>
                                          <p:attrName>ppt_w</p:attrName>
                                        </p:attrNameLst>
                                      </p:cBhvr>
                                      <p:tavLst>
                                        <p:tav tm="0">
                                          <p:val>
                                            <p:fltVal val="0"/>
                                          </p:val>
                                        </p:tav>
                                        <p:tav tm="100000">
                                          <p:val>
                                            <p:strVal val="#ppt_w"/>
                                          </p:val>
                                        </p:tav>
                                      </p:tavLst>
                                    </p:anim>
                                    <p:anim calcmode="lin" valueType="num">
                                      <p:cBhvr>
                                        <p:cTn id="35" dur="500" fill="hold"/>
                                        <p:tgtEl>
                                          <p:spTgt spid="10"/>
                                        </p:tgtEl>
                                        <p:attrNameLst>
                                          <p:attrName>ppt_h</p:attrName>
                                        </p:attrNameLst>
                                      </p:cBhvr>
                                      <p:tavLst>
                                        <p:tav tm="0">
                                          <p:val>
                                            <p:fltVal val="0"/>
                                          </p:val>
                                        </p:tav>
                                        <p:tav tm="100000">
                                          <p:val>
                                            <p:strVal val="#ppt_h"/>
                                          </p:val>
                                        </p:tav>
                                      </p:tavLst>
                                    </p:anim>
                                    <p:animEffect transition="in" filter="fade">
                                      <p:cBhvr>
                                        <p:cTn id="36" dur="500"/>
                                        <p:tgtEl>
                                          <p:spTgt spid="10"/>
                                        </p:tgtEl>
                                      </p:cBhvr>
                                    </p:animEffect>
                                    <p:anim calcmode="lin" valueType="num">
                                      <p:cBhvr>
                                        <p:cTn id="37" dur="500" fill="hold"/>
                                        <p:tgtEl>
                                          <p:spTgt spid="10"/>
                                        </p:tgtEl>
                                        <p:attrNameLst>
                                          <p:attrName>ppt_x</p:attrName>
                                        </p:attrNameLst>
                                      </p:cBhvr>
                                      <p:tavLst>
                                        <p:tav tm="0">
                                          <p:val>
                                            <p:fltVal val="0.5"/>
                                          </p:val>
                                        </p:tav>
                                        <p:tav tm="100000">
                                          <p:val>
                                            <p:strVal val="#ppt_x"/>
                                          </p:val>
                                        </p:tav>
                                      </p:tavLst>
                                    </p:anim>
                                    <p:anim calcmode="lin" valueType="num">
                                      <p:cBhvr>
                                        <p:cTn id="38" dur="500" fill="hold"/>
                                        <p:tgtEl>
                                          <p:spTgt spid="10"/>
                                        </p:tgtEl>
                                        <p:attrNameLst>
                                          <p:attrName>ppt_y</p:attrName>
                                        </p:attrNameLst>
                                      </p:cBhvr>
                                      <p:tavLst>
                                        <p:tav tm="0">
                                          <p:val>
                                            <p:fltVal val="0.5"/>
                                          </p:val>
                                        </p:tav>
                                        <p:tav tm="100000">
                                          <p:val>
                                            <p:strVal val="#ppt_y"/>
                                          </p:val>
                                        </p:tav>
                                      </p:tavLst>
                                    </p:anim>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wipe(left)">
                                      <p:cBhvr>
                                        <p:cTn id="42" dur="500"/>
                                        <p:tgtEl>
                                          <p:spTgt spid="5"/>
                                        </p:tgtEl>
                                      </p:cBhvr>
                                    </p:animEffect>
                                  </p:childTnLst>
                                </p:cTn>
                              </p:par>
                            </p:childTnLst>
                          </p:cTn>
                        </p:par>
                      </p:childTnLst>
                    </p:cTn>
                  </p:par>
                  <p:par>
                    <p:cTn id="43" fill="hold">
                      <p:stCondLst>
                        <p:cond delay="indefinite"/>
                      </p:stCondLst>
                      <p:childTnLst>
                        <p:par>
                          <p:cTn id="44" fill="hold">
                            <p:stCondLst>
                              <p:cond delay="0"/>
                            </p:stCondLst>
                            <p:childTnLst>
                              <p:par>
                                <p:cTn id="45" presetID="18" presetClass="entr" presetSubtype="3" fill="hold" grpId="0" nodeType="clickEffect">
                                  <p:stCondLst>
                                    <p:cond delay="0"/>
                                  </p:stCondLst>
                                  <p:childTnLst>
                                    <p:set>
                                      <p:cBhvr>
                                        <p:cTn id="46" dur="1" fill="hold">
                                          <p:stCondLst>
                                            <p:cond delay="0"/>
                                          </p:stCondLst>
                                        </p:cTn>
                                        <p:tgtEl>
                                          <p:spTgt spid="2">
                                            <p:graphicEl>
                                              <a:dgm id="{CE1771A9-7127-4ED8-807D-F029D3D5E115}"/>
                                            </p:graphicEl>
                                          </p:spTgt>
                                        </p:tgtEl>
                                        <p:attrNameLst>
                                          <p:attrName>style.visibility</p:attrName>
                                        </p:attrNameLst>
                                      </p:cBhvr>
                                      <p:to>
                                        <p:strVal val="visible"/>
                                      </p:to>
                                    </p:set>
                                    <p:animEffect transition="in" filter="strips(upRight)">
                                      <p:cBhvr>
                                        <p:cTn id="47" dur="500"/>
                                        <p:tgtEl>
                                          <p:spTgt spid="2">
                                            <p:graphicEl>
                                              <a:dgm id="{CE1771A9-7127-4ED8-807D-F029D3D5E115}"/>
                                            </p:graphicEl>
                                          </p:spTgt>
                                        </p:tgtEl>
                                      </p:cBhvr>
                                    </p:animEffect>
                                  </p:childTnLst>
                                </p:cTn>
                              </p:par>
                            </p:childTnLst>
                          </p:cTn>
                        </p:par>
                        <p:par>
                          <p:cTn id="48" fill="hold">
                            <p:stCondLst>
                              <p:cond delay="500"/>
                            </p:stCondLst>
                            <p:childTnLst>
                              <p:par>
                                <p:cTn id="49" presetID="22" presetClass="entr" presetSubtype="8" fill="hold" grpId="0" nodeType="afterEffect">
                                  <p:stCondLst>
                                    <p:cond delay="0"/>
                                  </p:stCondLst>
                                  <p:childTnLst>
                                    <p:set>
                                      <p:cBhvr>
                                        <p:cTn id="50" dur="1" fill="hold">
                                          <p:stCondLst>
                                            <p:cond delay="0"/>
                                          </p:stCondLst>
                                        </p:cTn>
                                        <p:tgtEl>
                                          <p:spTgt spid="2">
                                            <p:graphicEl>
                                              <a:dgm id="{8EF0B609-78E4-4A21-B823-80F55332F729}"/>
                                            </p:graphicEl>
                                          </p:spTgt>
                                        </p:tgtEl>
                                        <p:attrNameLst>
                                          <p:attrName>style.visibility</p:attrName>
                                        </p:attrNameLst>
                                      </p:cBhvr>
                                      <p:to>
                                        <p:strVal val="visible"/>
                                      </p:to>
                                    </p:set>
                                    <p:animEffect transition="in" filter="wipe(left)">
                                      <p:cBhvr>
                                        <p:cTn id="51" dur="500"/>
                                        <p:tgtEl>
                                          <p:spTgt spid="2">
                                            <p:graphicEl>
                                              <a:dgm id="{8EF0B609-78E4-4A21-B823-80F55332F729}"/>
                                            </p:graphic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2">
                                            <p:graphicEl>
                                              <a:dgm id="{6188357F-B3AE-45B7-9A4B-33CFF5414BDD}"/>
                                            </p:graphicEl>
                                          </p:spTgt>
                                        </p:tgtEl>
                                        <p:attrNameLst>
                                          <p:attrName>style.visibility</p:attrName>
                                        </p:attrNameLst>
                                      </p:cBhvr>
                                      <p:to>
                                        <p:strVal val="visible"/>
                                      </p:to>
                                    </p:set>
                                    <p:animEffect transition="in" filter="wipe(left)">
                                      <p:cBhvr>
                                        <p:cTn id="56" dur="500"/>
                                        <p:tgtEl>
                                          <p:spTgt spid="2">
                                            <p:graphicEl>
                                              <a:dgm id="{6188357F-B3AE-45B7-9A4B-33CFF5414BDD}"/>
                                            </p:graphic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2">
                                            <p:graphicEl>
                                              <a:dgm id="{0444BAC0-069B-4C38-83A9-C22C28313175}"/>
                                            </p:graphicEl>
                                          </p:spTgt>
                                        </p:tgtEl>
                                        <p:attrNameLst>
                                          <p:attrName>style.visibility</p:attrName>
                                        </p:attrNameLst>
                                      </p:cBhvr>
                                      <p:to>
                                        <p:strVal val="visible"/>
                                      </p:to>
                                    </p:set>
                                    <p:animEffect transition="in" filter="wipe(left)">
                                      <p:cBhvr>
                                        <p:cTn id="61" dur="500"/>
                                        <p:tgtEl>
                                          <p:spTgt spid="2">
                                            <p:graphicEl>
                                              <a:dgm id="{0444BAC0-069B-4C38-83A9-C22C28313175}"/>
                                            </p:graphicEl>
                                          </p:spTgt>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2">
                                            <p:graphicEl>
                                              <a:dgm id="{2E7D29A4-BEAD-40F9-AEF3-02F602B9DF7B}"/>
                                            </p:graphicEl>
                                          </p:spTgt>
                                        </p:tgtEl>
                                        <p:attrNameLst>
                                          <p:attrName>style.visibility</p:attrName>
                                        </p:attrNameLst>
                                      </p:cBhvr>
                                      <p:to>
                                        <p:strVal val="visible"/>
                                      </p:to>
                                    </p:set>
                                    <p:animEffect transition="in" filter="wipe(left)">
                                      <p:cBhvr>
                                        <p:cTn id="66" dur="500"/>
                                        <p:tgtEl>
                                          <p:spTgt spid="2">
                                            <p:graphicEl>
                                              <a:dgm id="{2E7D29A4-BEAD-40F9-AEF3-02F602B9DF7B}"/>
                                            </p:graphicEl>
                                          </p:spTgt>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wipe(left)">
                                      <p:cBhvr>
                                        <p:cTn id="71" dur="500"/>
                                        <p:tgtEl>
                                          <p:spTgt spid="7"/>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grpId="0" nodeType="clickEffect">
                                  <p:stCondLst>
                                    <p:cond delay="0"/>
                                  </p:stCondLst>
                                  <p:childTnLst>
                                    <p:set>
                                      <p:cBhvr>
                                        <p:cTn id="75" dur="1" fill="hold">
                                          <p:stCondLst>
                                            <p:cond delay="0"/>
                                          </p:stCondLst>
                                        </p:cTn>
                                        <p:tgtEl>
                                          <p:spTgt spid="11"/>
                                        </p:tgtEl>
                                        <p:attrNameLst>
                                          <p:attrName>style.visibility</p:attrName>
                                        </p:attrNameLst>
                                      </p:cBhvr>
                                      <p:to>
                                        <p:strVal val="visible"/>
                                      </p:to>
                                    </p:set>
                                    <p:animEffect transition="in" filter="wipe(left)">
                                      <p:cBhvr>
                                        <p:cTn id="76" dur="500"/>
                                        <p:tgtEl>
                                          <p:spTgt spid="11"/>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grpId="0" nodeType="clickEffect">
                                  <p:stCondLst>
                                    <p:cond delay="0"/>
                                  </p:stCondLst>
                                  <p:childTnLst>
                                    <p:set>
                                      <p:cBhvr>
                                        <p:cTn id="80" dur="1" fill="hold">
                                          <p:stCondLst>
                                            <p:cond delay="0"/>
                                          </p:stCondLst>
                                        </p:cTn>
                                        <p:tgtEl>
                                          <p:spTgt spid="8"/>
                                        </p:tgtEl>
                                        <p:attrNameLst>
                                          <p:attrName>style.visibility</p:attrName>
                                        </p:attrNameLst>
                                      </p:cBhvr>
                                      <p:to>
                                        <p:strVal val="visible"/>
                                      </p:to>
                                    </p:set>
                                    <p:animEffect transition="in" filter="wipe(left)">
                                      <p:cBhvr>
                                        <p:cTn id="8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Graphic spid="2" grpId="0" uiExpand="1">
        <p:bldSub>
          <a:bldDgm bld="one"/>
        </p:bldSub>
      </p:bldGraphic>
      <p:bldP spid="7" grpId="0"/>
      <p:bldP spid="8"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brightnessContrast contrast="-20000"/>
                    </a14:imgEffect>
                  </a14:imgLayer>
                </a14:imgProps>
              </a:ext>
            </a:extLst>
          </a:blip>
          <a:srcRect/>
          <a:stretch>
            <a:fillRect/>
          </a:stretch>
        </a:blipFill>
        <a:effectLst/>
      </p:bgPr>
    </p:bg>
    <p:spTree>
      <p:nvGrpSpPr>
        <p:cNvPr id="1" name="">
          <a:extLst>
            <a:ext uri="{FF2B5EF4-FFF2-40B4-BE49-F238E27FC236}">
              <a16:creationId xmlns:a16="http://schemas.microsoft.com/office/drawing/2014/main" id="{4A91B469-585C-BCE8-C1B7-01EE49950CE0}"/>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65B54125-331B-FD01-641B-307712B5171D}"/>
              </a:ext>
            </a:extLst>
          </p:cNvPr>
          <p:cNvSpPr txBox="1"/>
          <p:nvPr/>
        </p:nvSpPr>
        <p:spPr>
          <a:xfrm>
            <a:off x="0" y="0"/>
            <a:ext cx="9029699" cy="769441"/>
          </a:xfrm>
          <a:prstGeom prst="rect">
            <a:avLst/>
          </a:prstGeom>
          <a:noFill/>
          <a:effectLst>
            <a:outerShdw blurRad="50800" dist="25400" dir="2700000" algn="tl" rotWithShape="0">
              <a:prstClr val="black"/>
            </a:outerShdw>
          </a:effectLst>
        </p:spPr>
        <p:txBody>
          <a:bodyPr wrap="square">
            <a:spAutoFit/>
          </a:bodyPr>
          <a:lstStyle/>
          <a:p>
            <a:pPr algn="ctr"/>
            <a:r>
              <a:rPr lang="ro-RO" sz="4400" b="1" spc="600" dirty="0">
                <a:ln w="9525">
                  <a:solidFill>
                    <a:schemeClr val="bg1"/>
                  </a:solidFill>
                  <a:prstDash val="solid"/>
                </a:ln>
                <a:solidFill>
                  <a:schemeClr val="accent5"/>
                </a:solidFill>
                <a:effectLst>
                  <a:outerShdw blurRad="12700" dist="50800" dir="2700000" algn="tl" rotWithShape="0">
                    <a:schemeClr val="accent5">
                      <a:lumMod val="60000"/>
                      <a:lumOff val="40000"/>
                    </a:schemeClr>
                  </a:outerShdw>
                </a:effectLst>
              </a:rPr>
              <a:t>ÎMPĂCAREA</a:t>
            </a:r>
            <a:endParaRPr lang="es-ES" sz="4400" b="1" spc="600" dirty="0">
              <a:ln w="9525">
                <a:solidFill>
                  <a:schemeClr val="bg1"/>
                </a:solidFill>
                <a:prstDash val="solid"/>
              </a:ln>
              <a:solidFill>
                <a:schemeClr val="accent5"/>
              </a:solidFill>
              <a:effectLst>
                <a:outerShdw blurRad="12700" dist="50800" dir="2700000" algn="tl" rotWithShape="0">
                  <a:schemeClr val="accent5">
                    <a:lumMod val="60000"/>
                    <a:lumOff val="40000"/>
                  </a:schemeClr>
                </a:outerShdw>
              </a:effectLst>
            </a:endParaRPr>
          </a:p>
        </p:txBody>
      </p:sp>
      <p:sp>
        <p:nvSpPr>
          <p:cNvPr id="4" name="CuadroTexto 3">
            <a:extLst>
              <a:ext uri="{FF2B5EF4-FFF2-40B4-BE49-F238E27FC236}">
                <a16:creationId xmlns:a16="http://schemas.microsoft.com/office/drawing/2014/main" id="{5EB67F3B-2882-9678-82F4-4EC22E160585}"/>
              </a:ext>
            </a:extLst>
          </p:cNvPr>
          <p:cNvSpPr txBox="1"/>
          <p:nvPr/>
        </p:nvSpPr>
        <p:spPr>
          <a:xfrm>
            <a:off x="0" y="645616"/>
            <a:ext cx="9029699" cy="923330"/>
          </a:xfrm>
          <a:prstGeom prst="rect">
            <a:avLst/>
          </a:prstGeom>
          <a:noFill/>
        </p:spPr>
        <p:txBody>
          <a:bodyPr wrap="square">
            <a:spAutoFit/>
          </a:bodyPr>
          <a:lstStyle/>
          <a:p>
            <a:pPr algn="ctr"/>
            <a:r>
              <a:rPr lang="es-ES" b="1" dirty="0">
                <a:latin typeface="Comic Sans MS" panose="030F0702030302020204" pitchFamily="66" charset="0"/>
              </a:rPr>
              <a:t>“Copiii lui Israel au rămas mulțumiți; au binecuvântat pe Dumnezeu și n-au mai vorbit să se suie înarmați ca să pustiască țara pe care o locuiau fiii lui Ruben și fiii lui Gad.” </a:t>
            </a:r>
            <a:r>
              <a:rPr lang="es-ES" sz="1400" b="1" dirty="0">
                <a:latin typeface="Comic Sans MS" panose="030F0702030302020204" pitchFamily="66" charset="0"/>
              </a:rPr>
              <a:t>(</a:t>
            </a:r>
            <a:r>
              <a:rPr lang="ro-RO" sz="1400" b="1" dirty="0" err="1">
                <a:latin typeface="Comic Sans MS" panose="030F0702030302020204" pitchFamily="66" charset="0"/>
              </a:rPr>
              <a:t>Iosua</a:t>
            </a:r>
            <a:r>
              <a:rPr lang="es-ES" sz="1400" b="1" dirty="0">
                <a:latin typeface="Comic Sans MS" panose="030F0702030302020204" pitchFamily="66" charset="0"/>
              </a:rPr>
              <a:t> 22:33)</a:t>
            </a:r>
          </a:p>
        </p:txBody>
      </p:sp>
      <p:sp>
        <p:nvSpPr>
          <p:cNvPr id="6" name="CuadroTexto 5">
            <a:extLst>
              <a:ext uri="{FF2B5EF4-FFF2-40B4-BE49-F238E27FC236}">
                <a16:creationId xmlns:a16="http://schemas.microsoft.com/office/drawing/2014/main" id="{62778CC5-4EA7-6863-FFF0-33A8BF63693E}"/>
              </a:ext>
            </a:extLst>
          </p:cNvPr>
          <p:cNvSpPr txBox="1"/>
          <p:nvPr/>
        </p:nvSpPr>
        <p:spPr>
          <a:xfrm>
            <a:off x="0" y="1568946"/>
            <a:ext cx="6581775" cy="1323439"/>
          </a:xfrm>
          <a:prstGeom prst="rect">
            <a:avLst/>
          </a:prstGeom>
          <a:noFill/>
        </p:spPr>
        <p:txBody>
          <a:bodyPr wrap="square">
            <a:spAutoFit/>
          </a:bodyPr>
          <a:lstStyle/>
          <a:p>
            <a:pPr lvl="0">
              <a:spcBef>
                <a:spcPts val="600"/>
              </a:spcBef>
              <a:defRPr/>
            </a:pPr>
            <a:r>
              <a:rPr lang="es-ES" sz="2000" b="1" dirty="0">
                <a:solidFill>
                  <a:prstClr val="black"/>
                </a:solidFill>
              </a:rPr>
              <a:t>Văzând că acuzația era nefondată, Fineas și delegația israelită au simțit o ușurare (Iosua 22:30-31). La rândul lor, când israeliții au aflat adevărul, s-au bucurat și L-au lăudat pe Dumnezeu (Iosua 22:32-33).</a:t>
            </a:r>
            <a:endParaRPr kumimoji="0" lang="es-ES"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graphicFrame>
        <p:nvGraphicFramePr>
          <p:cNvPr id="2" name="Diagrama 1">
            <a:extLst>
              <a:ext uri="{FF2B5EF4-FFF2-40B4-BE49-F238E27FC236}">
                <a16:creationId xmlns:a16="http://schemas.microsoft.com/office/drawing/2014/main" id="{EDA3C8D7-5F90-0743-1238-3DC735D8BFAD}"/>
              </a:ext>
            </a:extLst>
          </p:cNvPr>
          <p:cNvGraphicFramePr/>
          <p:nvPr>
            <p:extLst>
              <p:ext uri="{D42A27DB-BD31-4B8C-83A1-F6EECF244321}">
                <p14:modId xmlns:p14="http://schemas.microsoft.com/office/powerpoint/2010/main" val="2139499268"/>
              </p:ext>
            </p:extLst>
          </p:nvPr>
        </p:nvGraphicFramePr>
        <p:xfrm>
          <a:off x="6562726" y="1752601"/>
          <a:ext cx="5553074" cy="501967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5" name="Imagen 4" descr="Imagen que contiene Diagrama&#10;&#10;El contenido generado por IA puede ser incorrecto.">
            <a:extLst>
              <a:ext uri="{FF2B5EF4-FFF2-40B4-BE49-F238E27FC236}">
                <a16:creationId xmlns:a16="http://schemas.microsoft.com/office/drawing/2014/main" id="{738C1536-5245-F00A-2328-E618E1008022}"/>
              </a:ext>
            </a:extLst>
          </p:cNvPr>
          <p:cNvPicPr>
            <a:picLocks noChangeAspect="1"/>
          </p:cNvPicPr>
          <p:nvPr/>
        </p:nvPicPr>
        <p:blipFill rotWithShape="1">
          <a:blip r:embed="rId9" cstate="hqprint">
            <a:extLst>
              <a:ext uri="{28A0092B-C50C-407E-A947-70E740481C1C}">
                <a14:useLocalDpi xmlns:a14="http://schemas.microsoft.com/office/drawing/2010/main"/>
              </a:ext>
            </a:extLst>
          </a:blip>
          <a:srcRect/>
          <a:stretch>
            <a:fillRect/>
          </a:stretch>
        </p:blipFill>
        <p:spPr>
          <a:xfrm>
            <a:off x="238125" y="3022579"/>
            <a:ext cx="5857875" cy="3673495"/>
          </a:xfrm>
          <a:prstGeom prst="roundRect">
            <a:avLst>
              <a:gd name="adj" fmla="val 8065"/>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82550" prstMaterial="matte">
            <a:bevelT w="63500" h="63500" prst="artDeco"/>
            <a:contourClr>
              <a:srgbClr val="CB0000"/>
            </a:contourClr>
          </a:sp3d>
        </p:spPr>
      </p:pic>
      <p:pic>
        <p:nvPicPr>
          <p:cNvPr id="9" name="Imagen 8" descr="Imagen que contiene exterior, pasto, persona, hombre&#10;&#10;El contenido generado por IA puede ser incorrecto.">
            <a:extLst>
              <a:ext uri="{FF2B5EF4-FFF2-40B4-BE49-F238E27FC236}">
                <a16:creationId xmlns:a16="http://schemas.microsoft.com/office/drawing/2014/main" id="{4C55BB4C-7739-D34D-4621-B3D7980CE18C}"/>
              </a:ext>
            </a:extLst>
          </p:cNvPr>
          <p:cNvPicPr>
            <a:picLocks noChangeAspect="1"/>
          </p:cNvPicPr>
          <p:nvPr/>
        </p:nvPicPr>
        <p:blipFill>
          <a:blip r:embed="rId10" cstate="hqprint">
            <a:extLst>
              <a:ext uri="{28A0092B-C50C-407E-A947-70E740481C1C}">
                <a14:useLocalDpi xmlns:a14="http://schemas.microsoft.com/office/drawing/2010/main"/>
              </a:ext>
            </a:extLst>
          </a:blip>
          <a:stretch>
            <a:fillRect/>
          </a:stretch>
        </p:blipFill>
        <p:spPr>
          <a:xfrm>
            <a:off x="9029699" y="95250"/>
            <a:ext cx="3019425" cy="1509713"/>
          </a:xfrm>
          <a:prstGeom prst="rect">
            <a:avLst/>
          </a:prstGeom>
          <a:ln w="38100" cap="sq">
            <a:solidFill>
              <a:srgbClr val="59AC59"/>
            </a:solidFill>
            <a:prstDash val="solid"/>
            <a:miter lim="800000"/>
          </a:ln>
          <a:effectLst>
            <a:outerShdw blurRad="50800" dist="38100" dir="2700000" algn="tl" rotWithShape="0">
              <a:srgbClr val="000000">
                <a:alpha val="43000"/>
              </a:srgbClr>
            </a:outerShdw>
          </a:effectLst>
        </p:spPr>
      </p:pic>
      <p:sp>
        <p:nvSpPr>
          <p:cNvPr id="8" name="Flecha: a la derecha 7">
            <a:extLst>
              <a:ext uri="{FF2B5EF4-FFF2-40B4-BE49-F238E27FC236}">
                <a16:creationId xmlns:a16="http://schemas.microsoft.com/office/drawing/2014/main" id="{9E16CE1C-AE94-2978-BEBB-E9F5CD25332F}"/>
              </a:ext>
            </a:extLst>
          </p:cNvPr>
          <p:cNvSpPr/>
          <p:nvPr/>
        </p:nvSpPr>
        <p:spPr>
          <a:xfrm>
            <a:off x="6721072" y="3217420"/>
            <a:ext cx="285750" cy="209550"/>
          </a:xfrm>
          <a:prstGeom prst="rightArrow">
            <a:avLst/>
          </a:prstGeom>
          <a:solidFill>
            <a:srgbClr val="70F1FF"/>
          </a:solidFill>
          <a:ln w="9525"/>
        </p:spPr>
        <p:style>
          <a:lnRef idx="2">
            <a:schemeClr val="dk1"/>
          </a:lnRef>
          <a:fillRef idx="1">
            <a:schemeClr val="lt1"/>
          </a:fillRef>
          <a:effectRef idx="0">
            <a:schemeClr val="dk1"/>
          </a:effectRef>
          <a:fontRef idx="minor">
            <a:schemeClr val="dk1"/>
          </a:fontRef>
        </p:style>
        <p:txBody>
          <a:bodyPr rtlCol="0" anchor="ctr"/>
          <a:lstStyle/>
          <a:p>
            <a:pPr algn="ctr"/>
            <a:endParaRPr lang="es-ES"/>
          </a:p>
        </p:txBody>
      </p:sp>
      <p:sp>
        <p:nvSpPr>
          <p:cNvPr id="11" name="Flecha: a la derecha 10">
            <a:extLst>
              <a:ext uri="{FF2B5EF4-FFF2-40B4-BE49-F238E27FC236}">
                <a16:creationId xmlns:a16="http://schemas.microsoft.com/office/drawing/2014/main" id="{F7296B6F-D374-DE2F-68B6-316270A954AE}"/>
              </a:ext>
            </a:extLst>
          </p:cNvPr>
          <p:cNvSpPr/>
          <p:nvPr/>
        </p:nvSpPr>
        <p:spPr>
          <a:xfrm>
            <a:off x="6721072" y="3851785"/>
            <a:ext cx="285750" cy="209550"/>
          </a:xfrm>
          <a:prstGeom prst="rightArrow">
            <a:avLst/>
          </a:prstGeom>
          <a:solidFill>
            <a:srgbClr val="90FFF8"/>
          </a:solidFill>
          <a:ln w="9525"/>
        </p:spPr>
        <p:style>
          <a:lnRef idx="2">
            <a:schemeClr val="dk1"/>
          </a:lnRef>
          <a:fillRef idx="1">
            <a:schemeClr val="lt1"/>
          </a:fillRef>
          <a:effectRef idx="0">
            <a:schemeClr val="dk1"/>
          </a:effectRef>
          <a:fontRef idx="minor">
            <a:schemeClr val="dk1"/>
          </a:fontRef>
        </p:style>
        <p:txBody>
          <a:bodyPr rtlCol="0" anchor="ctr"/>
          <a:lstStyle/>
          <a:p>
            <a:pPr algn="ctr"/>
            <a:endParaRPr lang="es-ES"/>
          </a:p>
        </p:txBody>
      </p:sp>
      <p:sp>
        <p:nvSpPr>
          <p:cNvPr id="12" name="Flecha: a la derecha 11">
            <a:extLst>
              <a:ext uri="{FF2B5EF4-FFF2-40B4-BE49-F238E27FC236}">
                <a16:creationId xmlns:a16="http://schemas.microsoft.com/office/drawing/2014/main" id="{6809781B-5FAD-F914-BEB5-4053C4CAEDCA}"/>
              </a:ext>
            </a:extLst>
          </p:cNvPr>
          <p:cNvSpPr/>
          <p:nvPr/>
        </p:nvSpPr>
        <p:spPr>
          <a:xfrm>
            <a:off x="6721072" y="4486150"/>
            <a:ext cx="285750" cy="209550"/>
          </a:xfrm>
          <a:prstGeom prst="rightArrow">
            <a:avLst/>
          </a:prstGeom>
          <a:solidFill>
            <a:srgbClr val="79FF71"/>
          </a:solidFill>
          <a:ln w="9525"/>
        </p:spPr>
        <p:style>
          <a:lnRef idx="2">
            <a:schemeClr val="dk1"/>
          </a:lnRef>
          <a:fillRef idx="1">
            <a:schemeClr val="lt1"/>
          </a:fillRef>
          <a:effectRef idx="0">
            <a:schemeClr val="dk1"/>
          </a:effectRef>
          <a:fontRef idx="minor">
            <a:schemeClr val="dk1"/>
          </a:fontRef>
        </p:style>
        <p:txBody>
          <a:bodyPr rtlCol="0" anchor="ctr"/>
          <a:lstStyle/>
          <a:p>
            <a:pPr algn="ctr"/>
            <a:endParaRPr lang="es-ES"/>
          </a:p>
        </p:txBody>
      </p:sp>
      <p:sp>
        <p:nvSpPr>
          <p:cNvPr id="13" name="Flecha: a la derecha 12">
            <a:extLst>
              <a:ext uri="{FF2B5EF4-FFF2-40B4-BE49-F238E27FC236}">
                <a16:creationId xmlns:a16="http://schemas.microsoft.com/office/drawing/2014/main" id="{0433C867-AF38-5599-1E5A-4746AEC6638E}"/>
              </a:ext>
            </a:extLst>
          </p:cNvPr>
          <p:cNvSpPr/>
          <p:nvPr/>
        </p:nvSpPr>
        <p:spPr>
          <a:xfrm>
            <a:off x="6721072" y="5120515"/>
            <a:ext cx="285750" cy="209550"/>
          </a:xfrm>
          <a:prstGeom prst="rightArrow">
            <a:avLst/>
          </a:prstGeom>
          <a:solidFill>
            <a:srgbClr val="FFFF94"/>
          </a:solidFill>
          <a:ln w="9525"/>
        </p:spPr>
        <p:style>
          <a:lnRef idx="2">
            <a:schemeClr val="dk1"/>
          </a:lnRef>
          <a:fillRef idx="1">
            <a:schemeClr val="lt1"/>
          </a:fillRef>
          <a:effectRef idx="0">
            <a:schemeClr val="dk1"/>
          </a:effectRef>
          <a:fontRef idx="minor">
            <a:schemeClr val="dk1"/>
          </a:fontRef>
        </p:style>
        <p:txBody>
          <a:bodyPr rtlCol="0" anchor="ctr"/>
          <a:lstStyle/>
          <a:p>
            <a:pPr algn="ctr"/>
            <a:endParaRPr lang="es-ES"/>
          </a:p>
        </p:txBody>
      </p:sp>
      <p:sp>
        <p:nvSpPr>
          <p:cNvPr id="14" name="Flecha: a la derecha 13">
            <a:extLst>
              <a:ext uri="{FF2B5EF4-FFF2-40B4-BE49-F238E27FC236}">
                <a16:creationId xmlns:a16="http://schemas.microsoft.com/office/drawing/2014/main" id="{9D59121F-679F-97E3-9101-15FD05BF0CF4}"/>
              </a:ext>
            </a:extLst>
          </p:cNvPr>
          <p:cNvSpPr/>
          <p:nvPr/>
        </p:nvSpPr>
        <p:spPr>
          <a:xfrm>
            <a:off x="6721072" y="5754880"/>
            <a:ext cx="285750" cy="209550"/>
          </a:xfrm>
          <a:prstGeom prst="rightArrow">
            <a:avLst/>
          </a:prstGeom>
          <a:solidFill>
            <a:srgbClr val="FFE271"/>
          </a:solidFill>
          <a:ln w="9525"/>
        </p:spPr>
        <p:style>
          <a:lnRef idx="2">
            <a:schemeClr val="dk1"/>
          </a:lnRef>
          <a:fillRef idx="1">
            <a:schemeClr val="lt1"/>
          </a:fillRef>
          <a:effectRef idx="0">
            <a:schemeClr val="dk1"/>
          </a:effectRef>
          <a:fontRef idx="minor">
            <a:schemeClr val="dk1"/>
          </a:fontRef>
        </p:style>
        <p:txBody>
          <a:bodyPr rtlCol="0" anchor="ctr"/>
          <a:lstStyle/>
          <a:p>
            <a:pPr algn="ctr"/>
            <a:endParaRPr lang="es-ES"/>
          </a:p>
        </p:txBody>
      </p:sp>
      <p:sp>
        <p:nvSpPr>
          <p:cNvPr id="15" name="Flecha: a la derecha 14">
            <a:extLst>
              <a:ext uri="{FF2B5EF4-FFF2-40B4-BE49-F238E27FC236}">
                <a16:creationId xmlns:a16="http://schemas.microsoft.com/office/drawing/2014/main" id="{20DDBAB7-6604-5755-41B9-D75CC27DDFED}"/>
              </a:ext>
            </a:extLst>
          </p:cNvPr>
          <p:cNvSpPr/>
          <p:nvPr/>
        </p:nvSpPr>
        <p:spPr>
          <a:xfrm>
            <a:off x="6721072" y="6389245"/>
            <a:ext cx="285750" cy="209550"/>
          </a:xfrm>
          <a:prstGeom prst="rightArrow">
            <a:avLst/>
          </a:prstGeom>
          <a:solidFill>
            <a:srgbClr val="FF9292"/>
          </a:solidFill>
          <a:ln w="9525"/>
        </p:spPr>
        <p:style>
          <a:lnRef idx="2">
            <a:schemeClr val="dk1"/>
          </a:lnRef>
          <a:fillRef idx="1">
            <a:schemeClr val="lt1"/>
          </a:fillRef>
          <a:effectRef idx="0">
            <a:schemeClr val="dk1"/>
          </a:effectRef>
          <a:fontRef idx="minor">
            <a:schemeClr val="dk1"/>
          </a:fontRef>
        </p:style>
        <p:txBody>
          <a:bodyPr rtlCol="0" anchor="ctr"/>
          <a:lstStyle/>
          <a:p>
            <a:pPr algn="ctr"/>
            <a:endParaRPr lang="es-ES"/>
          </a:p>
        </p:txBody>
      </p:sp>
    </p:spTree>
    <p:extLst>
      <p:ext uri="{BB962C8B-B14F-4D97-AF65-F5344CB8AC3E}">
        <p14:creationId xmlns:p14="http://schemas.microsoft.com/office/powerpoint/2010/main" val="2955650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1+#ppt_w/2"/>
                                          </p:val>
                                        </p:tav>
                                        <p:tav tm="100000">
                                          <p:val>
                                            <p:strVal val="#ppt_x"/>
                                          </p:val>
                                        </p:tav>
                                      </p:tavLst>
                                    </p:anim>
                                    <p:anim calcmode="lin" valueType="num">
                                      <p:cBhvr additive="base">
                                        <p:cTn id="17" dur="500" fill="hold"/>
                                        <p:tgtEl>
                                          <p:spTgt spid="4"/>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1+#ppt_w/2"/>
                                          </p:val>
                                        </p:tav>
                                        <p:tav tm="100000">
                                          <p:val>
                                            <p:strVal val="#ppt_x"/>
                                          </p:val>
                                        </p:tav>
                                      </p:tavLst>
                                    </p:anim>
                                    <p:anim calcmode="lin" valueType="num">
                                      <p:cBhvr additive="base">
                                        <p:cTn id="21"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4" presetClass="entr" presetSubtype="5"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randombar(vertical)">
                                      <p:cBhvr>
                                        <p:cTn id="26" dur="500"/>
                                        <p:tgtEl>
                                          <p:spTgt spid="5"/>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2">
                                            <p:graphicEl>
                                              <a:dgm id="{FF12882D-63E2-47AD-89AF-20D2BFDF37B9}"/>
                                            </p:graphicEl>
                                          </p:spTgt>
                                        </p:tgtEl>
                                        <p:attrNameLst>
                                          <p:attrName>style.visibility</p:attrName>
                                        </p:attrNameLst>
                                      </p:cBhvr>
                                      <p:to>
                                        <p:strVal val="visible"/>
                                      </p:to>
                                    </p:set>
                                    <p:anim calcmode="lin" valueType="num">
                                      <p:cBhvr>
                                        <p:cTn id="35" dur="500" fill="hold"/>
                                        <p:tgtEl>
                                          <p:spTgt spid="2">
                                            <p:graphicEl>
                                              <a:dgm id="{FF12882D-63E2-47AD-89AF-20D2BFDF37B9}"/>
                                            </p:graphicEl>
                                          </p:spTgt>
                                        </p:tgtEl>
                                        <p:attrNameLst>
                                          <p:attrName>ppt_w</p:attrName>
                                        </p:attrNameLst>
                                      </p:cBhvr>
                                      <p:tavLst>
                                        <p:tav tm="0">
                                          <p:val>
                                            <p:fltVal val="0"/>
                                          </p:val>
                                        </p:tav>
                                        <p:tav tm="100000">
                                          <p:val>
                                            <p:strVal val="#ppt_w"/>
                                          </p:val>
                                        </p:tav>
                                      </p:tavLst>
                                    </p:anim>
                                    <p:anim calcmode="lin" valueType="num">
                                      <p:cBhvr>
                                        <p:cTn id="36" dur="500" fill="hold"/>
                                        <p:tgtEl>
                                          <p:spTgt spid="2">
                                            <p:graphicEl>
                                              <a:dgm id="{FF12882D-63E2-47AD-89AF-20D2BFDF37B9}"/>
                                            </p:graphicEl>
                                          </p:spTgt>
                                        </p:tgtEl>
                                        <p:attrNameLst>
                                          <p:attrName>ppt_h</p:attrName>
                                        </p:attrNameLst>
                                      </p:cBhvr>
                                      <p:tavLst>
                                        <p:tav tm="0">
                                          <p:val>
                                            <p:fltVal val="0"/>
                                          </p:val>
                                        </p:tav>
                                        <p:tav tm="100000">
                                          <p:val>
                                            <p:strVal val="#ppt_h"/>
                                          </p:val>
                                        </p:tav>
                                      </p:tavLst>
                                    </p:anim>
                                    <p:animEffect transition="in" filter="fade">
                                      <p:cBhvr>
                                        <p:cTn id="37" dur="500"/>
                                        <p:tgtEl>
                                          <p:spTgt spid="2">
                                            <p:graphicEl>
                                              <a:dgm id="{FF12882D-63E2-47AD-89AF-20D2BFDF37B9}"/>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2">
                                            <p:graphicEl>
                                              <a:dgm id="{FDB41540-DDD2-46E6-9943-88A4A09D1DFD}"/>
                                            </p:graphicEl>
                                          </p:spTgt>
                                        </p:tgtEl>
                                        <p:attrNameLst>
                                          <p:attrName>style.visibility</p:attrName>
                                        </p:attrNameLst>
                                      </p:cBhvr>
                                      <p:to>
                                        <p:strVal val="visible"/>
                                      </p:to>
                                    </p:set>
                                    <p:anim calcmode="lin" valueType="num">
                                      <p:cBhvr>
                                        <p:cTn id="42" dur="500" fill="hold"/>
                                        <p:tgtEl>
                                          <p:spTgt spid="2">
                                            <p:graphicEl>
                                              <a:dgm id="{FDB41540-DDD2-46E6-9943-88A4A09D1DFD}"/>
                                            </p:graphicEl>
                                          </p:spTgt>
                                        </p:tgtEl>
                                        <p:attrNameLst>
                                          <p:attrName>ppt_w</p:attrName>
                                        </p:attrNameLst>
                                      </p:cBhvr>
                                      <p:tavLst>
                                        <p:tav tm="0">
                                          <p:val>
                                            <p:fltVal val="0"/>
                                          </p:val>
                                        </p:tav>
                                        <p:tav tm="100000">
                                          <p:val>
                                            <p:strVal val="#ppt_w"/>
                                          </p:val>
                                        </p:tav>
                                      </p:tavLst>
                                    </p:anim>
                                    <p:anim calcmode="lin" valueType="num">
                                      <p:cBhvr>
                                        <p:cTn id="43" dur="500" fill="hold"/>
                                        <p:tgtEl>
                                          <p:spTgt spid="2">
                                            <p:graphicEl>
                                              <a:dgm id="{FDB41540-DDD2-46E6-9943-88A4A09D1DFD}"/>
                                            </p:graphicEl>
                                          </p:spTgt>
                                        </p:tgtEl>
                                        <p:attrNameLst>
                                          <p:attrName>ppt_h</p:attrName>
                                        </p:attrNameLst>
                                      </p:cBhvr>
                                      <p:tavLst>
                                        <p:tav tm="0">
                                          <p:val>
                                            <p:fltVal val="0"/>
                                          </p:val>
                                        </p:tav>
                                        <p:tav tm="100000">
                                          <p:val>
                                            <p:strVal val="#ppt_h"/>
                                          </p:val>
                                        </p:tav>
                                      </p:tavLst>
                                    </p:anim>
                                    <p:animEffect transition="in" filter="fade">
                                      <p:cBhvr>
                                        <p:cTn id="44" dur="500"/>
                                        <p:tgtEl>
                                          <p:spTgt spid="2">
                                            <p:graphicEl>
                                              <a:dgm id="{FDB41540-DDD2-46E6-9943-88A4A09D1DFD}"/>
                                            </p:graphicEl>
                                          </p:spTgt>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p:cTn id="47" dur="500" fill="hold"/>
                                        <p:tgtEl>
                                          <p:spTgt spid="8"/>
                                        </p:tgtEl>
                                        <p:attrNameLst>
                                          <p:attrName>ppt_w</p:attrName>
                                        </p:attrNameLst>
                                      </p:cBhvr>
                                      <p:tavLst>
                                        <p:tav tm="0">
                                          <p:val>
                                            <p:fltVal val="0"/>
                                          </p:val>
                                        </p:tav>
                                        <p:tav tm="100000">
                                          <p:val>
                                            <p:strVal val="#ppt_w"/>
                                          </p:val>
                                        </p:tav>
                                      </p:tavLst>
                                    </p:anim>
                                    <p:anim calcmode="lin" valueType="num">
                                      <p:cBhvr>
                                        <p:cTn id="48" dur="500" fill="hold"/>
                                        <p:tgtEl>
                                          <p:spTgt spid="8"/>
                                        </p:tgtEl>
                                        <p:attrNameLst>
                                          <p:attrName>ppt_h</p:attrName>
                                        </p:attrNameLst>
                                      </p:cBhvr>
                                      <p:tavLst>
                                        <p:tav tm="0">
                                          <p:val>
                                            <p:fltVal val="0"/>
                                          </p:val>
                                        </p:tav>
                                        <p:tav tm="100000">
                                          <p:val>
                                            <p:strVal val="#ppt_h"/>
                                          </p:val>
                                        </p:tav>
                                      </p:tavLst>
                                    </p:anim>
                                    <p:animEffect transition="in" filter="fade">
                                      <p:cBhvr>
                                        <p:cTn id="49" dur="500"/>
                                        <p:tgtEl>
                                          <p:spTgt spid="8"/>
                                        </p:tgtEl>
                                      </p:cBhvr>
                                    </p:animEffect>
                                  </p:childTnLst>
                                </p:cTn>
                              </p:par>
                            </p:childTnLst>
                          </p:cTn>
                        </p:par>
                        <p:par>
                          <p:cTn id="50" fill="hold">
                            <p:stCondLst>
                              <p:cond delay="500"/>
                            </p:stCondLst>
                            <p:childTnLst>
                              <p:par>
                                <p:cTn id="51" presetID="22" presetClass="entr" presetSubtype="8" fill="hold" grpId="0" nodeType="afterEffect">
                                  <p:stCondLst>
                                    <p:cond delay="0"/>
                                  </p:stCondLst>
                                  <p:childTnLst>
                                    <p:set>
                                      <p:cBhvr>
                                        <p:cTn id="52" dur="1" fill="hold">
                                          <p:stCondLst>
                                            <p:cond delay="0"/>
                                          </p:stCondLst>
                                        </p:cTn>
                                        <p:tgtEl>
                                          <p:spTgt spid="2">
                                            <p:graphicEl>
                                              <a:dgm id="{D2375470-27C7-4826-AA46-60695B0C3E44}"/>
                                            </p:graphicEl>
                                          </p:spTgt>
                                        </p:tgtEl>
                                        <p:attrNameLst>
                                          <p:attrName>style.visibility</p:attrName>
                                        </p:attrNameLst>
                                      </p:cBhvr>
                                      <p:to>
                                        <p:strVal val="visible"/>
                                      </p:to>
                                    </p:set>
                                    <p:animEffect transition="in" filter="wipe(left)">
                                      <p:cBhvr>
                                        <p:cTn id="53" dur="500"/>
                                        <p:tgtEl>
                                          <p:spTgt spid="2">
                                            <p:graphicEl>
                                              <a:dgm id="{D2375470-27C7-4826-AA46-60695B0C3E44}"/>
                                            </p:graphicEl>
                                          </p:spTgt>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grpId="0" nodeType="clickEffect">
                                  <p:stCondLst>
                                    <p:cond delay="0"/>
                                  </p:stCondLst>
                                  <p:childTnLst>
                                    <p:set>
                                      <p:cBhvr>
                                        <p:cTn id="57" dur="1" fill="hold">
                                          <p:stCondLst>
                                            <p:cond delay="0"/>
                                          </p:stCondLst>
                                        </p:cTn>
                                        <p:tgtEl>
                                          <p:spTgt spid="2">
                                            <p:graphicEl>
                                              <a:dgm id="{9FAA2309-5793-40D7-A7EE-B618CE10F05C}"/>
                                            </p:graphicEl>
                                          </p:spTgt>
                                        </p:tgtEl>
                                        <p:attrNameLst>
                                          <p:attrName>style.visibility</p:attrName>
                                        </p:attrNameLst>
                                      </p:cBhvr>
                                      <p:to>
                                        <p:strVal val="visible"/>
                                      </p:to>
                                    </p:set>
                                    <p:anim calcmode="lin" valueType="num">
                                      <p:cBhvr>
                                        <p:cTn id="58" dur="500" fill="hold"/>
                                        <p:tgtEl>
                                          <p:spTgt spid="2">
                                            <p:graphicEl>
                                              <a:dgm id="{9FAA2309-5793-40D7-A7EE-B618CE10F05C}"/>
                                            </p:graphicEl>
                                          </p:spTgt>
                                        </p:tgtEl>
                                        <p:attrNameLst>
                                          <p:attrName>ppt_w</p:attrName>
                                        </p:attrNameLst>
                                      </p:cBhvr>
                                      <p:tavLst>
                                        <p:tav tm="0">
                                          <p:val>
                                            <p:fltVal val="0"/>
                                          </p:val>
                                        </p:tav>
                                        <p:tav tm="100000">
                                          <p:val>
                                            <p:strVal val="#ppt_w"/>
                                          </p:val>
                                        </p:tav>
                                      </p:tavLst>
                                    </p:anim>
                                    <p:anim calcmode="lin" valueType="num">
                                      <p:cBhvr>
                                        <p:cTn id="59" dur="500" fill="hold"/>
                                        <p:tgtEl>
                                          <p:spTgt spid="2">
                                            <p:graphicEl>
                                              <a:dgm id="{9FAA2309-5793-40D7-A7EE-B618CE10F05C}"/>
                                            </p:graphicEl>
                                          </p:spTgt>
                                        </p:tgtEl>
                                        <p:attrNameLst>
                                          <p:attrName>ppt_h</p:attrName>
                                        </p:attrNameLst>
                                      </p:cBhvr>
                                      <p:tavLst>
                                        <p:tav tm="0">
                                          <p:val>
                                            <p:fltVal val="0"/>
                                          </p:val>
                                        </p:tav>
                                        <p:tav tm="100000">
                                          <p:val>
                                            <p:strVal val="#ppt_h"/>
                                          </p:val>
                                        </p:tav>
                                      </p:tavLst>
                                    </p:anim>
                                    <p:animEffect transition="in" filter="fade">
                                      <p:cBhvr>
                                        <p:cTn id="60" dur="500"/>
                                        <p:tgtEl>
                                          <p:spTgt spid="2">
                                            <p:graphicEl>
                                              <a:dgm id="{9FAA2309-5793-40D7-A7EE-B618CE10F05C}"/>
                                            </p:graphicEl>
                                          </p:spTgt>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11"/>
                                        </p:tgtEl>
                                        <p:attrNameLst>
                                          <p:attrName>style.visibility</p:attrName>
                                        </p:attrNameLst>
                                      </p:cBhvr>
                                      <p:to>
                                        <p:strVal val="visible"/>
                                      </p:to>
                                    </p:set>
                                    <p:anim calcmode="lin" valueType="num">
                                      <p:cBhvr>
                                        <p:cTn id="63" dur="500" fill="hold"/>
                                        <p:tgtEl>
                                          <p:spTgt spid="11"/>
                                        </p:tgtEl>
                                        <p:attrNameLst>
                                          <p:attrName>ppt_w</p:attrName>
                                        </p:attrNameLst>
                                      </p:cBhvr>
                                      <p:tavLst>
                                        <p:tav tm="0">
                                          <p:val>
                                            <p:fltVal val="0"/>
                                          </p:val>
                                        </p:tav>
                                        <p:tav tm="100000">
                                          <p:val>
                                            <p:strVal val="#ppt_w"/>
                                          </p:val>
                                        </p:tav>
                                      </p:tavLst>
                                    </p:anim>
                                    <p:anim calcmode="lin" valueType="num">
                                      <p:cBhvr>
                                        <p:cTn id="64" dur="500" fill="hold"/>
                                        <p:tgtEl>
                                          <p:spTgt spid="11"/>
                                        </p:tgtEl>
                                        <p:attrNameLst>
                                          <p:attrName>ppt_h</p:attrName>
                                        </p:attrNameLst>
                                      </p:cBhvr>
                                      <p:tavLst>
                                        <p:tav tm="0">
                                          <p:val>
                                            <p:fltVal val="0"/>
                                          </p:val>
                                        </p:tav>
                                        <p:tav tm="100000">
                                          <p:val>
                                            <p:strVal val="#ppt_h"/>
                                          </p:val>
                                        </p:tav>
                                      </p:tavLst>
                                    </p:anim>
                                    <p:animEffect transition="in" filter="fade">
                                      <p:cBhvr>
                                        <p:cTn id="65" dur="500"/>
                                        <p:tgtEl>
                                          <p:spTgt spid="11"/>
                                        </p:tgtEl>
                                      </p:cBhvr>
                                    </p:animEffect>
                                  </p:childTnLst>
                                </p:cTn>
                              </p:par>
                            </p:childTnLst>
                          </p:cTn>
                        </p:par>
                        <p:par>
                          <p:cTn id="66" fill="hold">
                            <p:stCondLst>
                              <p:cond delay="500"/>
                            </p:stCondLst>
                            <p:childTnLst>
                              <p:par>
                                <p:cTn id="67" presetID="22" presetClass="entr" presetSubtype="8" fill="hold" grpId="0" nodeType="afterEffect">
                                  <p:stCondLst>
                                    <p:cond delay="0"/>
                                  </p:stCondLst>
                                  <p:childTnLst>
                                    <p:set>
                                      <p:cBhvr>
                                        <p:cTn id="68" dur="1" fill="hold">
                                          <p:stCondLst>
                                            <p:cond delay="0"/>
                                          </p:stCondLst>
                                        </p:cTn>
                                        <p:tgtEl>
                                          <p:spTgt spid="2">
                                            <p:graphicEl>
                                              <a:dgm id="{DE88E075-CBA5-4BBC-95C7-37D8D16407E1}"/>
                                            </p:graphicEl>
                                          </p:spTgt>
                                        </p:tgtEl>
                                        <p:attrNameLst>
                                          <p:attrName>style.visibility</p:attrName>
                                        </p:attrNameLst>
                                      </p:cBhvr>
                                      <p:to>
                                        <p:strVal val="visible"/>
                                      </p:to>
                                    </p:set>
                                    <p:animEffect transition="in" filter="wipe(left)">
                                      <p:cBhvr>
                                        <p:cTn id="69" dur="500"/>
                                        <p:tgtEl>
                                          <p:spTgt spid="2">
                                            <p:graphicEl>
                                              <a:dgm id="{DE88E075-CBA5-4BBC-95C7-37D8D16407E1}"/>
                                            </p:graphicEl>
                                          </p:spTgt>
                                        </p:tgtEl>
                                      </p:cBhvr>
                                    </p:animEffect>
                                  </p:childTnLst>
                                </p:cTn>
                              </p:par>
                            </p:childTnLst>
                          </p:cTn>
                        </p:par>
                      </p:childTnLst>
                    </p:cTn>
                  </p:par>
                  <p:par>
                    <p:cTn id="70" fill="hold">
                      <p:stCondLst>
                        <p:cond delay="indefinite"/>
                      </p:stCondLst>
                      <p:childTnLst>
                        <p:par>
                          <p:cTn id="71" fill="hold">
                            <p:stCondLst>
                              <p:cond delay="0"/>
                            </p:stCondLst>
                            <p:childTnLst>
                              <p:par>
                                <p:cTn id="72" presetID="53" presetClass="entr" presetSubtype="16" fill="hold" grpId="0" nodeType="clickEffect">
                                  <p:stCondLst>
                                    <p:cond delay="0"/>
                                  </p:stCondLst>
                                  <p:childTnLst>
                                    <p:set>
                                      <p:cBhvr>
                                        <p:cTn id="73" dur="1" fill="hold">
                                          <p:stCondLst>
                                            <p:cond delay="0"/>
                                          </p:stCondLst>
                                        </p:cTn>
                                        <p:tgtEl>
                                          <p:spTgt spid="2">
                                            <p:graphicEl>
                                              <a:dgm id="{0AB1B83B-182F-4C7A-8DFD-894D02A33F92}"/>
                                            </p:graphicEl>
                                          </p:spTgt>
                                        </p:tgtEl>
                                        <p:attrNameLst>
                                          <p:attrName>style.visibility</p:attrName>
                                        </p:attrNameLst>
                                      </p:cBhvr>
                                      <p:to>
                                        <p:strVal val="visible"/>
                                      </p:to>
                                    </p:set>
                                    <p:anim calcmode="lin" valueType="num">
                                      <p:cBhvr>
                                        <p:cTn id="74" dur="500" fill="hold"/>
                                        <p:tgtEl>
                                          <p:spTgt spid="2">
                                            <p:graphicEl>
                                              <a:dgm id="{0AB1B83B-182F-4C7A-8DFD-894D02A33F92}"/>
                                            </p:graphicEl>
                                          </p:spTgt>
                                        </p:tgtEl>
                                        <p:attrNameLst>
                                          <p:attrName>ppt_w</p:attrName>
                                        </p:attrNameLst>
                                      </p:cBhvr>
                                      <p:tavLst>
                                        <p:tav tm="0">
                                          <p:val>
                                            <p:fltVal val="0"/>
                                          </p:val>
                                        </p:tav>
                                        <p:tav tm="100000">
                                          <p:val>
                                            <p:strVal val="#ppt_w"/>
                                          </p:val>
                                        </p:tav>
                                      </p:tavLst>
                                    </p:anim>
                                    <p:anim calcmode="lin" valueType="num">
                                      <p:cBhvr>
                                        <p:cTn id="75" dur="500" fill="hold"/>
                                        <p:tgtEl>
                                          <p:spTgt spid="2">
                                            <p:graphicEl>
                                              <a:dgm id="{0AB1B83B-182F-4C7A-8DFD-894D02A33F92}"/>
                                            </p:graphicEl>
                                          </p:spTgt>
                                        </p:tgtEl>
                                        <p:attrNameLst>
                                          <p:attrName>ppt_h</p:attrName>
                                        </p:attrNameLst>
                                      </p:cBhvr>
                                      <p:tavLst>
                                        <p:tav tm="0">
                                          <p:val>
                                            <p:fltVal val="0"/>
                                          </p:val>
                                        </p:tav>
                                        <p:tav tm="100000">
                                          <p:val>
                                            <p:strVal val="#ppt_h"/>
                                          </p:val>
                                        </p:tav>
                                      </p:tavLst>
                                    </p:anim>
                                    <p:animEffect transition="in" filter="fade">
                                      <p:cBhvr>
                                        <p:cTn id="76" dur="500"/>
                                        <p:tgtEl>
                                          <p:spTgt spid="2">
                                            <p:graphicEl>
                                              <a:dgm id="{0AB1B83B-182F-4C7A-8DFD-894D02A33F92}"/>
                                            </p:graphicEl>
                                          </p:spTgt>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12"/>
                                        </p:tgtEl>
                                        <p:attrNameLst>
                                          <p:attrName>style.visibility</p:attrName>
                                        </p:attrNameLst>
                                      </p:cBhvr>
                                      <p:to>
                                        <p:strVal val="visible"/>
                                      </p:to>
                                    </p:set>
                                    <p:anim calcmode="lin" valueType="num">
                                      <p:cBhvr>
                                        <p:cTn id="79" dur="500" fill="hold"/>
                                        <p:tgtEl>
                                          <p:spTgt spid="12"/>
                                        </p:tgtEl>
                                        <p:attrNameLst>
                                          <p:attrName>ppt_w</p:attrName>
                                        </p:attrNameLst>
                                      </p:cBhvr>
                                      <p:tavLst>
                                        <p:tav tm="0">
                                          <p:val>
                                            <p:fltVal val="0"/>
                                          </p:val>
                                        </p:tav>
                                        <p:tav tm="100000">
                                          <p:val>
                                            <p:strVal val="#ppt_w"/>
                                          </p:val>
                                        </p:tav>
                                      </p:tavLst>
                                    </p:anim>
                                    <p:anim calcmode="lin" valueType="num">
                                      <p:cBhvr>
                                        <p:cTn id="80" dur="500" fill="hold"/>
                                        <p:tgtEl>
                                          <p:spTgt spid="12"/>
                                        </p:tgtEl>
                                        <p:attrNameLst>
                                          <p:attrName>ppt_h</p:attrName>
                                        </p:attrNameLst>
                                      </p:cBhvr>
                                      <p:tavLst>
                                        <p:tav tm="0">
                                          <p:val>
                                            <p:fltVal val="0"/>
                                          </p:val>
                                        </p:tav>
                                        <p:tav tm="100000">
                                          <p:val>
                                            <p:strVal val="#ppt_h"/>
                                          </p:val>
                                        </p:tav>
                                      </p:tavLst>
                                    </p:anim>
                                    <p:animEffect transition="in" filter="fade">
                                      <p:cBhvr>
                                        <p:cTn id="81" dur="500"/>
                                        <p:tgtEl>
                                          <p:spTgt spid="12"/>
                                        </p:tgtEl>
                                      </p:cBhvr>
                                    </p:animEffect>
                                  </p:childTnLst>
                                </p:cTn>
                              </p:par>
                            </p:childTnLst>
                          </p:cTn>
                        </p:par>
                        <p:par>
                          <p:cTn id="82" fill="hold">
                            <p:stCondLst>
                              <p:cond delay="500"/>
                            </p:stCondLst>
                            <p:childTnLst>
                              <p:par>
                                <p:cTn id="83" presetID="22" presetClass="entr" presetSubtype="8" fill="hold" grpId="0" nodeType="afterEffect">
                                  <p:stCondLst>
                                    <p:cond delay="0"/>
                                  </p:stCondLst>
                                  <p:childTnLst>
                                    <p:set>
                                      <p:cBhvr>
                                        <p:cTn id="84" dur="1" fill="hold">
                                          <p:stCondLst>
                                            <p:cond delay="0"/>
                                          </p:stCondLst>
                                        </p:cTn>
                                        <p:tgtEl>
                                          <p:spTgt spid="2">
                                            <p:graphicEl>
                                              <a:dgm id="{E1B48CC3-BCF8-4A65-BD22-34E315006561}"/>
                                            </p:graphicEl>
                                          </p:spTgt>
                                        </p:tgtEl>
                                        <p:attrNameLst>
                                          <p:attrName>style.visibility</p:attrName>
                                        </p:attrNameLst>
                                      </p:cBhvr>
                                      <p:to>
                                        <p:strVal val="visible"/>
                                      </p:to>
                                    </p:set>
                                    <p:animEffect transition="in" filter="wipe(left)">
                                      <p:cBhvr>
                                        <p:cTn id="85" dur="500"/>
                                        <p:tgtEl>
                                          <p:spTgt spid="2">
                                            <p:graphicEl>
                                              <a:dgm id="{E1B48CC3-BCF8-4A65-BD22-34E315006561}"/>
                                            </p:graphicEl>
                                          </p:spTgt>
                                        </p:tgtEl>
                                      </p:cBhvr>
                                    </p:animEffect>
                                  </p:childTnLst>
                                </p:cTn>
                              </p:par>
                            </p:childTnLst>
                          </p:cTn>
                        </p:par>
                      </p:childTnLst>
                    </p:cTn>
                  </p:par>
                  <p:par>
                    <p:cTn id="86" fill="hold">
                      <p:stCondLst>
                        <p:cond delay="indefinite"/>
                      </p:stCondLst>
                      <p:childTnLst>
                        <p:par>
                          <p:cTn id="87" fill="hold">
                            <p:stCondLst>
                              <p:cond delay="0"/>
                            </p:stCondLst>
                            <p:childTnLst>
                              <p:par>
                                <p:cTn id="88" presetID="53" presetClass="entr" presetSubtype="16" fill="hold" grpId="0" nodeType="clickEffect">
                                  <p:stCondLst>
                                    <p:cond delay="0"/>
                                  </p:stCondLst>
                                  <p:childTnLst>
                                    <p:set>
                                      <p:cBhvr>
                                        <p:cTn id="89" dur="1" fill="hold">
                                          <p:stCondLst>
                                            <p:cond delay="0"/>
                                          </p:stCondLst>
                                        </p:cTn>
                                        <p:tgtEl>
                                          <p:spTgt spid="2">
                                            <p:graphicEl>
                                              <a:dgm id="{18E7B6FD-D37F-412C-BA88-C665F45ABD07}"/>
                                            </p:graphicEl>
                                          </p:spTgt>
                                        </p:tgtEl>
                                        <p:attrNameLst>
                                          <p:attrName>style.visibility</p:attrName>
                                        </p:attrNameLst>
                                      </p:cBhvr>
                                      <p:to>
                                        <p:strVal val="visible"/>
                                      </p:to>
                                    </p:set>
                                    <p:anim calcmode="lin" valueType="num">
                                      <p:cBhvr>
                                        <p:cTn id="90" dur="500" fill="hold"/>
                                        <p:tgtEl>
                                          <p:spTgt spid="2">
                                            <p:graphicEl>
                                              <a:dgm id="{18E7B6FD-D37F-412C-BA88-C665F45ABD07}"/>
                                            </p:graphicEl>
                                          </p:spTgt>
                                        </p:tgtEl>
                                        <p:attrNameLst>
                                          <p:attrName>ppt_w</p:attrName>
                                        </p:attrNameLst>
                                      </p:cBhvr>
                                      <p:tavLst>
                                        <p:tav tm="0">
                                          <p:val>
                                            <p:fltVal val="0"/>
                                          </p:val>
                                        </p:tav>
                                        <p:tav tm="100000">
                                          <p:val>
                                            <p:strVal val="#ppt_w"/>
                                          </p:val>
                                        </p:tav>
                                      </p:tavLst>
                                    </p:anim>
                                    <p:anim calcmode="lin" valueType="num">
                                      <p:cBhvr>
                                        <p:cTn id="91" dur="500" fill="hold"/>
                                        <p:tgtEl>
                                          <p:spTgt spid="2">
                                            <p:graphicEl>
                                              <a:dgm id="{18E7B6FD-D37F-412C-BA88-C665F45ABD07}"/>
                                            </p:graphicEl>
                                          </p:spTgt>
                                        </p:tgtEl>
                                        <p:attrNameLst>
                                          <p:attrName>ppt_h</p:attrName>
                                        </p:attrNameLst>
                                      </p:cBhvr>
                                      <p:tavLst>
                                        <p:tav tm="0">
                                          <p:val>
                                            <p:fltVal val="0"/>
                                          </p:val>
                                        </p:tav>
                                        <p:tav tm="100000">
                                          <p:val>
                                            <p:strVal val="#ppt_h"/>
                                          </p:val>
                                        </p:tav>
                                      </p:tavLst>
                                    </p:anim>
                                    <p:animEffect transition="in" filter="fade">
                                      <p:cBhvr>
                                        <p:cTn id="92" dur="500"/>
                                        <p:tgtEl>
                                          <p:spTgt spid="2">
                                            <p:graphicEl>
                                              <a:dgm id="{18E7B6FD-D37F-412C-BA88-C665F45ABD07}"/>
                                            </p:graphicEl>
                                          </p:spTgt>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13"/>
                                        </p:tgtEl>
                                        <p:attrNameLst>
                                          <p:attrName>style.visibility</p:attrName>
                                        </p:attrNameLst>
                                      </p:cBhvr>
                                      <p:to>
                                        <p:strVal val="visible"/>
                                      </p:to>
                                    </p:set>
                                    <p:anim calcmode="lin" valueType="num">
                                      <p:cBhvr>
                                        <p:cTn id="95" dur="500" fill="hold"/>
                                        <p:tgtEl>
                                          <p:spTgt spid="13"/>
                                        </p:tgtEl>
                                        <p:attrNameLst>
                                          <p:attrName>ppt_w</p:attrName>
                                        </p:attrNameLst>
                                      </p:cBhvr>
                                      <p:tavLst>
                                        <p:tav tm="0">
                                          <p:val>
                                            <p:fltVal val="0"/>
                                          </p:val>
                                        </p:tav>
                                        <p:tav tm="100000">
                                          <p:val>
                                            <p:strVal val="#ppt_w"/>
                                          </p:val>
                                        </p:tav>
                                      </p:tavLst>
                                    </p:anim>
                                    <p:anim calcmode="lin" valueType="num">
                                      <p:cBhvr>
                                        <p:cTn id="96" dur="500" fill="hold"/>
                                        <p:tgtEl>
                                          <p:spTgt spid="13"/>
                                        </p:tgtEl>
                                        <p:attrNameLst>
                                          <p:attrName>ppt_h</p:attrName>
                                        </p:attrNameLst>
                                      </p:cBhvr>
                                      <p:tavLst>
                                        <p:tav tm="0">
                                          <p:val>
                                            <p:fltVal val="0"/>
                                          </p:val>
                                        </p:tav>
                                        <p:tav tm="100000">
                                          <p:val>
                                            <p:strVal val="#ppt_h"/>
                                          </p:val>
                                        </p:tav>
                                      </p:tavLst>
                                    </p:anim>
                                    <p:animEffect transition="in" filter="fade">
                                      <p:cBhvr>
                                        <p:cTn id="97" dur="500"/>
                                        <p:tgtEl>
                                          <p:spTgt spid="13"/>
                                        </p:tgtEl>
                                      </p:cBhvr>
                                    </p:animEffect>
                                  </p:childTnLst>
                                </p:cTn>
                              </p:par>
                            </p:childTnLst>
                          </p:cTn>
                        </p:par>
                        <p:par>
                          <p:cTn id="98" fill="hold">
                            <p:stCondLst>
                              <p:cond delay="500"/>
                            </p:stCondLst>
                            <p:childTnLst>
                              <p:par>
                                <p:cTn id="99" presetID="22" presetClass="entr" presetSubtype="8" fill="hold" grpId="0" nodeType="afterEffect">
                                  <p:stCondLst>
                                    <p:cond delay="0"/>
                                  </p:stCondLst>
                                  <p:childTnLst>
                                    <p:set>
                                      <p:cBhvr>
                                        <p:cTn id="100" dur="1" fill="hold">
                                          <p:stCondLst>
                                            <p:cond delay="0"/>
                                          </p:stCondLst>
                                        </p:cTn>
                                        <p:tgtEl>
                                          <p:spTgt spid="2">
                                            <p:graphicEl>
                                              <a:dgm id="{5A125EFD-309B-4EA0-8878-7C1FD19C0664}"/>
                                            </p:graphicEl>
                                          </p:spTgt>
                                        </p:tgtEl>
                                        <p:attrNameLst>
                                          <p:attrName>style.visibility</p:attrName>
                                        </p:attrNameLst>
                                      </p:cBhvr>
                                      <p:to>
                                        <p:strVal val="visible"/>
                                      </p:to>
                                    </p:set>
                                    <p:animEffect transition="in" filter="wipe(left)">
                                      <p:cBhvr>
                                        <p:cTn id="101" dur="500"/>
                                        <p:tgtEl>
                                          <p:spTgt spid="2">
                                            <p:graphicEl>
                                              <a:dgm id="{5A125EFD-309B-4EA0-8878-7C1FD19C0664}"/>
                                            </p:graphicEl>
                                          </p:spTgt>
                                        </p:tgtEl>
                                      </p:cBhvr>
                                    </p:animEffect>
                                  </p:childTnLst>
                                </p:cTn>
                              </p:par>
                            </p:childTnLst>
                          </p:cTn>
                        </p:par>
                      </p:childTnLst>
                    </p:cTn>
                  </p:par>
                  <p:par>
                    <p:cTn id="102" fill="hold">
                      <p:stCondLst>
                        <p:cond delay="indefinite"/>
                      </p:stCondLst>
                      <p:childTnLst>
                        <p:par>
                          <p:cTn id="103" fill="hold">
                            <p:stCondLst>
                              <p:cond delay="0"/>
                            </p:stCondLst>
                            <p:childTnLst>
                              <p:par>
                                <p:cTn id="104" presetID="53" presetClass="entr" presetSubtype="16" fill="hold" grpId="0" nodeType="clickEffect">
                                  <p:stCondLst>
                                    <p:cond delay="0"/>
                                  </p:stCondLst>
                                  <p:childTnLst>
                                    <p:set>
                                      <p:cBhvr>
                                        <p:cTn id="105" dur="1" fill="hold">
                                          <p:stCondLst>
                                            <p:cond delay="0"/>
                                          </p:stCondLst>
                                        </p:cTn>
                                        <p:tgtEl>
                                          <p:spTgt spid="2">
                                            <p:graphicEl>
                                              <a:dgm id="{1CD6CDDE-5BB4-4498-A4A1-14A74AE69814}"/>
                                            </p:graphicEl>
                                          </p:spTgt>
                                        </p:tgtEl>
                                        <p:attrNameLst>
                                          <p:attrName>style.visibility</p:attrName>
                                        </p:attrNameLst>
                                      </p:cBhvr>
                                      <p:to>
                                        <p:strVal val="visible"/>
                                      </p:to>
                                    </p:set>
                                    <p:anim calcmode="lin" valueType="num">
                                      <p:cBhvr>
                                        <p:cTn id="106" dur="500" fill="hold"/>
                                        <p:tgtEl>
                                          <p:spTgt spid="2">
                                            <p:graphicEl>
                                              <a:dgm id="{1CD6CDDE-5BB4-4498-A4A1-14A74AE69814}"/>
                                            </p:graphicEl>
                                          </p:spTgt>
                                        </p:tgtEl>
                                        <p:attrNameLst>
                                          <p:attrName>ppt_w</p:attrName>
                                        </p:attrNameLst>
                                      </p:cBhvr>
                                      <p:tavLst>
                                        <p:tav tm="0">
                                          <p:val>
                                            <p:fltVal val="0"/>
                                          </p:val>
                                        </p:tav>
                                        <p:tav tm="100000">
                                          <p:val>
                                            <p:strVal val="#ppt_w"/>
                                          </p:val>
                                        </p:tav>
                                      </p:tavLst>
                                    </p:anim>
                                    <p:anim calcmode="lin" valueType="num">
                                      <p:cBhvr>
                                        <p:cTn id="107" dur="500" fill="hold"/>
                                        <p:tgtEl>
                                          <p:spTgt spid="2">
                                            <p:graphicEl>
                                              <a:dgm id="{1CD6CDDE-5BB4-4498-A4A1-14A74AE69814}"/>
                                            </p:graphicEl>
                                          </p:spTgt>
                                        </p:tgtEl>
                                        <p:attrNameLst>
                                          <p:attrName>ppt_h</p:attrName>
                                        </p:attrNameLst>
                                      </p:cBhvr>
                                      <p:tavLst>
                                        <p:tav tm="0">
                                          <p:val>
                                            <p:fltVal val="0"/>
                                          </p:val>
                                        </p:tav>
                                        <p:tav tm="100000">
                                          <p:val>
                                            <p:strVal val="#ppt_h"/>
                                          </p:val>
                                        </p:tav>
                                      </p:tavLst>
                                    </p:anim>
                                    <p:animEffect transition="in" filter="fade">
                                      <p:cBhvr>
                                        <p:cTn id="108" dur="500"/>
                                        <p:tgtEl>
                                          <p:spTgt spid="2">
                                            <p:graphicEl>
                                              <a:dgm id="{1CD6CDDE-5BB4-4498-A4A1-14A74AE69814}"/>
                                            </p:graphicEl>
                                          </p:spTgt>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p:cTn id="111" dur="500" fill="hold"/>
                                        <p:tgtEl>
                                          <p:spTgt spid="14"/>
                                        </p:tgtEl>
                                        <p:attrNameLst>
                                          <p:attrName>ppt_w</p:attrName>
                                        </p:attrNameLst>
                                      </p:cBhvr>
                                      <p:tavLst>
                                        <p:tav tm="0">
                                          <p:val>
                                            <p:fltVal val="0"/>
                                          </p:val>
                                        </p:tav>
                                        <p:tav tm="100000">
                                          <p:val>
                                            <p:strVal val="#ppt_w"/>
                                          </p:val>
                                        </p:tav>
                                      </p:tavLst>
                                    </p:anim>
                                    <p:anim calcmode="lin" valueType="num">
                                      <p:cBhvr>
                                        <p:cTn id="112" dur="500" fill="hold"/>
                                        <p:tgtEl>
                                          <p:spTgt spid="14"/>
                                        </p:tgtEl>
                                        <p:attrNameLst>
                                          <p:attrName>ppt_h</p:attrName>
                                        </p:attrNameLst>
                                      </p:cBhvr>
                                      <p:tavLst>
                                        <p:tav tm="0">
                                          <p:val>
                                            <p:fltVal val="0"/>
                                          </p:val>
                                        </p:tav>
                                        <p:tav tm="100000">
                                          <p:val>
                                            <p:strVal val="#ppt_h"/>
                                          </p:val>
                                        </p:tav>
                                      </p:tavLst>
                                    </p:anim>
                                    <p:animEffect transition="in" filter="fade">
                                      <p:cBhvr>
                                        <p:cTn id="113" dur="500"/>
                                        <p:tgtEl>
                                          <p:spTgt spid="14"/>
                                        </p:tgtEl>
                                      </p:cBhvr>
                                    </p:animEffect>
                                  </p:childTnLst>
                                </p:cTn>
                              </p:par>
                            </p:childTnLst>
                          </p:cTn>
                        </p:par>
                        <p:par>
                          <p:cTn id="114" fill="hold">
                            <p:stCondLst>
                              <p:cond delay="500"/>
                            </p:stCondLst>
                            <p:childTnLst>
                              <p:par>
                                <p:cTn id="115" presetID="22" presetClass="entr" presetSubtype="8" fill="hold" grpId="0" nodeType="afterEffect">
                                  <p:stCondLst>
                                    <p:cond delay="0"/>
                                  </p:stCondLst>
                                  <p:childTnLst>
                                    <p:set>
                                      <p:cBhvr>
                                        <p:cTn id="116" dur="1" fill="hold">
                                          <p:stCondLst>
                                            <p:cond delay="0"/>
                                          </p:stCondLst>
                                        </p:cTn>
                                        <p:tgtEl>
                                          <p:spTgt spid="2">
                                            <p:graphicEl>
                                              <a:dgm id="{5B3BFDC8-09A2-4499-8B1C-A18266142F19}"/>
                                            </p:graphicEl>
                                          </p:spTgt>
                                        </p:tgtEl>
                                        <p:attrNameLst>
                                          <p:attrName>style.visibility</p:attrName>
                                        </p:attrNameLst>
                                      </p:cBhvr>
                                      <p:to>
                                        <p:strVal val="visible"/>
                                      </p:to>
                                    </p:set>
                                    <p:animEffect transition="in" filter="wipe(left)">
                                      <p:cBhvr>
                                        <p:cTn id="117" dur="500"/>
                                        <p:tgtEl>
                                          <p:spTgt spid="2">
                                            <p:graphicEl>
                                              <a:dgm id="{5B3BFDC8-09A2-4499-8B1C-A18266142F19}"/>
                                            </p:graphicEl>
                                          </p:spTgt>
                                        </p:tgtEl>
                                      </p:cBhvr>
                                    </p:animEffect>
                                  </p:childTnLst>
                                </p:cTn>
                              </p:par>
                            </p:childTnLst>
                          </p:cTn>
                        </p:par>
                      </p:childTnLst>
                    </p:cTn>
                  </p:par>
                  <p:par>
                    <p:cTn id="118" fill="hold">
                      <p:stCondLst>
                        <p:cond delay="indefinite"/>
                      </p:stCondLst>
                      <p:childTnLst>
                        <p:par>
                          <p:cTn id="119" fill="hold">
                            <p:stCondLst>
                              <p:cond delay="0"/>
                            </p:stCondLst>
                            <p:childTnLst>
                              <p:par>
                                <p:cTn id="120" presetID="53" presetClass="entr" presetSubtype="16" fill="hold" grpId="0" nodeType="clickEffect">
                                  <p:stCondLst>
                                    <p:cond delay="0"/>
                                  </p:stCondLst>
                                  <p:childTnLst>
                                    <p:set>
                                      <p:cBhvr>
                                        <p:cTn id="121" dur="1" fill="hold">
                                          <p:stCondLst>
                                            <p:cond delay="0"/>
                                          </p:stCondLst>
                                        </p:cTn>
                                        <p:tgtEl>
                                          <p:spTgt spid="2">
                                            <p:graphicEl>
                                              <a:dgm id="{98F9FE8C-06FE-406A-8E67-83A71FEED516}"/>
                                            </p:graphicEl>
                                          </p:spTgt>
                                        </p:tgtEl>
                                        <p:attrNameLst>
                                          <p:attrName>style.visibility</p:attrName>
                                        </p:attrNameLst>
                                      </p:cBhvr>
                                      <p:to>
                                        <p:strVal val="visible"/>
                                      </p:to>
                                    </p:set>
                                    <p:anim calcmode="lin" valueType="num">
                                      <p:cBhvr>
                                        <p:cTn id="122" dur="500" fill="hold"/>
                                        <p:tgtEl>
                                          <p:spTgt spid="2">
                                            <p:graphicEl>
                                              <a:dgm id="{98F9FE8C-06FE-406A-8E67-83A71FEED516}"/>
                                            </p:graphicEl>
                                          </p:spTgt>
                                        </p:tgtEl>
                                        <p:attrNameLst>
                                          <p:attrName>ppt_w</p:attrName>
                                        </p:attrNameLst>
                                      </p:cBhvr>
                                      <p:tavLst>
                                        <p:tav tm="0">
                                          <p:val>
                                            <p:fltVal val="0"/>
                                          </p:val>
                                        </p:tav>
                                        <p:tav tm="100000">
                                          <p:val>
                                            <p:strVal val="#ppt_w"/>
                                          </p:val>
                                        </p:tav>
                                      </p:tavLst>
                                    </p:anim>
                                    <p:anim calcmode="lin" valueType="num">
                                      <p:cBhvr>
                                        <p:cTn id="123" dur="500" fill="hold"/>
                                        <p:tgtEl>
                                          <p:spTgt spid="2">
                                            <p:graphicEl>
                                              <a:dgm id="{98F9FE8C-06FE-406A-8E67-83A71FEED516}"/>
                                            </p:graphicEl>
                                          </p:spTgt>
                                        </p:tgtEl>
                                        <p:attrNameLst>
                                          <p:attrName>ppt_h</p:attrName>
                                        </p:attrNameLst>
                                      </p:cBhvr>
                                      <p:tavLst>
                                        <p:tav tm="0">
                                          <p:val>
                                            <p:fltVal val="0"/>
                                          </p:val>
                                        </p:tav>
                                        <p:tav tm="100000">
                                          <p:val>
                                            <p:strVal val="#ppt_h"/>
                                          </p:val>
                                        </p:tav>
                                      </p:tavLst>
                                    </p:anim>
                                    <p:animEffect transition="in" filter="fade">
                                      <p:cBhvr>
                                        <p:cTn id="124" dur="500"/>
                                        <p:tgtEl>
                                          <p:spTgt spid="2">
                                            <p:graphicEl>
                                              <a:dgm id="{98F9FE8C-06FE-406A-8E67-83A71FEED516}"/>
                                            </p:graphicEl>
                                          </p:spTgt>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15"/>
                                        </p:tgtEl>
                                        <p:attrNameLst>
                                          <p:attrName>style.visibility</p:attrName>
                                        </p:attrNameLst>
                                      </p:cBhvr>
                                      <p:to>
                                        <p:strVal val="visible"/>
                                      </p:to>
                                    </p:set>
                                    <p:anim calcmode="lin" valueType="num">
                                      <p:cBhvr>
                                        <p:cTn id="127" dur="500" fill="hold"/>
                                        <p:tgtEl>
                                          <p:spTgt spid="15"/>
                                        </p:tgtEl>
                                        <p:attrNameLst>
                                          <p:attrName>ppt_w</p:attrName>
                                        </p:attrNameLst>
                                      </p:cBhvr>
                                      <p:tavLst>
                                        <p:tav tm="0">
                                          <p:val>
                                            <p:fltVal val="0"/>
                                          </p:val>
                                        </p:tav>
                                        <p:tav tm="100000">
                                          <p:val>
                                            <p:strVal val="#ppt_w"/>
                                          </p:val>
                                        </p:tav>
                                      </p:tavLst>
                                    </p:anim>
                                    <p:anim calcmode="lin" valueType="num">
                                      <p:cBhvr>
                                        <p:cTn id="128" dur="500" fill="hold"/>
                                        <p:tgtEl>
                                          <p:spTgt spid="15"/>
                                        </p:tgtEl>
                                        <p:attrNameLst>
                                          <p:attrName>ppt_h</p:attrName>
                                        </p:attrNameLst>
                                      </p:cBhvr>
                                      <p:tavLst>
                                        <p:tav tm="0">
                                          <p:val>
                                            <p:fltVal val="0"/>
                                          </p:val>
                                        </p:tav>
                                        <p:tav tm="100000">
                                          <p:val>
                                            <p:strVal val="#ppt_h"/>
                                          </p:val>
                                        </p:tav>
                                      </p:tavLst>
                                    </p:anim>
                                    <p:animEffect transition="in" filter="fade">
                                      <p:cBhvr>
                                        <p:cTn id="129" dur="500"/>
                                        <p:tgtEl>
                                          <p:spTgt spid="15"/>
                                        </p:tgtEl>
                                      </p:cBhvr>
                                    </p:animEffect>
                                  </p:childTnLst>
                                </p:cTn>
                              </p:par>
                            </p:childTnLst>
                          </p:cTn>
                        </p:par>
                        <p:par>
                          <p:cTn id="130" fill="hold">
                            <p:stCondLst>
                              <p:cond delay="500"/>
                            </p:stCondLst>
                            <p:childTnLst>
                              <p:par>
                                <p:cTn id="131" presetID="22" presetClass="entr" presetSubtype="8" fill="hold" grpId="0" nodeType="afterEffect">
                                  <p:stCondLst>
                                    <p:cond delay="0"/>
                                  </p:stCondLst>
                                  <p:childTnLst>
                                    <p:set>
                                      <p:cBhvr>
                                        <p:cTn id="132" dur="1" fill="hold">
                                          <p:stCondLst>
                                            <p:cond delay="0"/>
                                          </p:stCondLst>
                                        </p:cTn>
                                        <p:tgtEl>
                                          <p:spTgt spid="2">
                                            <p:graphicEl>
                                              <a:dgm id="{D0C30649-33E0-4AE4-9A70-4F8A9E2F14A1}"/>
                                            </p:graphicEl>
                                          </p:spTgt>
                                        </p:tgtEl>
                                        <p:attrNameLst>
                                          <p:attrName>style.visibility</p:attrName>
                                        </p:attrNameLst>
                                      </p:cBhvr>
                                      <p:to>
                                        <p:strVal val="visible"/>
                                      </p:to>
                                    </p:set>
                                    <p:animEffect transition="in" filter="wipe(left)">
                                      <p:cBhvr>
                                        <p:cTn id="133" dur="500"/>
                                        <p:tgtEl>
                                          <p:spTgt spid="2">
                                            <p:graphicEl>
                                              <a:dgm id="{D0C30649-33E0-4AE4-9A70-4F8A9E2F14A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Graphic spid="2" grpId="0" uiExpand="1">
        <p:bldSub>
          <a:bldDgm bld="one"/>
        </p:bldSub>
      </p:bldGraphic>
      <p:bldP spid="8" grpId="0" animBg="1"/>
      <p:bldP spid="11" grpId="0" animBg="1"/>
      <p:bldP spid="12" grpId="0" animBg="1"/>
      <p:bldP spid="13" grpId="0" animBg="1"/>
      <p:bldP spid="14" grpId="0" animBg="1"/>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duotone>
              <a:schemeClr val="accent1">
                <a:shade val="45000"/>
                <a:satMod val="135000"/>
              </a:schemeClr>
              <a:prstClr val="white"/>
            </a:duotone>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0C456FE-6E0E-539F-E9D4-0DA11BD6190E}"/>
              </a:ext>
            </a:extLst>
          </p:cNvPr>
          <p:cNvSpPr txBox="1"/>
          <p:nvPr/>
        </p:nvSpPr>
        <p:spPr>
          <a:xfrm>
            <a:off x="742950" y="447675"/>
            <a:ext cx="10372725" cy="5416868"/>
          </a:xfrm>
          <a:prstGeom prst="rect">
            <a:avLst/>
          </a:prstGeom>
          <a:noFill/>
        </p:spPr>
        <p:txBody>
          <a:bodyPr wrap="square" rtlCol="0">
            <a:spAutoFit/>
          </a:bodyPr>
          <a:lstStyle/>
          <a:p>
            <a:pPr>
              <a:spcBef>
                <a:spcPts val="600"/>
              </a:spcBef>
            </a:pPr>
            <a:r>
              <a:rPr lang="es-ES" sz="2400" b="1" dirty="0">
                <a:latin typeface="Constantia" panose="02030602050306030303" pitchFamily="18" charset="0"/>
              </a:rPr>
              <a:t>“Copiii lui Gad și ai lui Ruben au pus o inscripție pe altarul lor, care arăta scopul pentru care fusese ridicat: „El este martor între noi că Domnul este Dumnezeu”. În felul acesta, au căutat să evite greșite înțelegeri pentru mai târziu și să îndepărteze orice ar fi dus la ispită.</a:t>
            </a:r>
            <a:endParaRPr lang="ro-RO" sz="2400" b="1" dirty="0">
              <a:latin typeface="Constantia" panose="02030602050306030303" pitchFamily="18" charset="0"/>
            </a:endParaRPr>
          </a:p>
          <a:p>
            <a:pPr>
              <a:spcBef>
                <a:spcPts val="600"/>
              </a:spcBef>
            </a:pPr>
            <a:r>
              <a:rPr lang="es-ES" sz="2400" b="1" dirty="0">
                <a:latin typeface="Constantia" panose="02030602050306030303" pitchFamily="18" charset="0"/>
              </a:rPr>
              <a:t>De câte ori se ivesc greutăți mari din simple neînțelegeri chiar între persoane care sunt călăuzite de cele mai demne motive! Și fără exercitarea iubirii și a îngăduinței, ce rezultate serioase și chiar fatale pot urma![…]</a:t>
            </a:r>
          </a:p>
          <a:p>
            <a:pPr>
              <a:spcBef>
                <a:spcPts val="600"/>
              </a:spcBef>
            </a:pPr>
            <a:r>
              <a:rPr lang="es-ES" sz="2400" b="1" dirty="0">
                <a:latin typeface="Constantia" panose="02030602050306030303" pitchFamily="18" charset="0"/>
              </a:rPr>
              <a:t>Până acum nimeni n-a fost întors de la părerile lui greșite prin ceartă și reproșuri, ci dimpotrivă, în felul acesta mulți au fost alungați și mai departe de calea cea dreaptă și au fost făcuți să-și împietrească inima în convingerea lor. O stare de suflet prietenoasă, o purtare răbdătoare și politicoasă îl pot salva pe cel greșit și pot să acopere o mulțime de păcate.”</a:t>
            </a:r>
          </a:p>
        </p:txBody>
      </p:sp>
      <p:sp>
        <p:nvSpPr>
          <p:cNvPr id="3" name="CuadroTexto 2">
            <a:extLst>
              <a:ext uri="{FF2B5EF4-FFF2-40B4-BE49-F238E27FC236}">
                <a16:creationId xmlns:a16="http://schemas.microsoft.com/office/drawing/2014/main" id="{153C2F48-C8BC-381C-AF47-0B287455933D}"/>
              </a:ext>
            </a:extLst>
          </p:cNvPr>
          <p:cNvSpPr txBox="1"/>
          <p:nvPr/>
        </p:nvSpPr>
        <p:spPr>
          <a:xfrm>
            <a:off x="7701308" y="6064597"/>
            <a:ext cx="3589573" cy="338554"/>
          </a:xfrm>
          <a:prstGeom prst="rect">
            <a:avLst/>
          </a:prstGeom>
          <a:noFill/>
        </p:spPr>
        <p:txBody>
          <a:bodyPr wrap="none" rtlCol="0">
            <a:spAutoFit/>
          </a:bodyPr>
          <a:lstStyle/>
          <a:p>
            <a:pPr algn="r"/>
            <a:r>
              <a:rPr lang="es-ES" sz="1600" b="1" dirty="0"/>
              <a:t>E. G. W. (</a:t>
            </a:r>
            <a:r>
              <a:rPr lang="ro-RO" sz="1600" b="1" dirty="0"/>
              <a:t>Patriarhi și profeți</a:t>
            </a:r>
            <a:r>
              <a:rPr lang="es-ES" sz="1600" b="1" dirty="0"/>
              <a:t>, p</a:t>
            </a:r>
            <a:r>
              <a:rPr lang="ro-RO" sz="1600" b="1" dirty="0"/>
              <a:t>a</a:t>
            </a:r>
            <a:r>
              <a:rPr lang="es-ES" sz="1600" b="1" dirty="0"/>
              <a:t>g. </a:t>
            </a:r>
            <a:r>
              <a:rPr lang="ro-RO" sz="1600" b="1" dirty="0"/>
              <a:t>519</a:t>
            </a:r>
            <a:r>
              <a:rPr lang="es-ES" sz="1600" b="1" dirty="0"/>
              <a:t>)</a:t>
            </a:r>
          </a:p>
        </p:txBody>
      </p:sp>
    </p:spTree>
    <p:extLst>
      <p:ext uri="{BB962C8B-B14F-4D97-AF65-F5344CB8AC3E}">
        <p14:creationId xmlns:p14="http://schemas.microsoft.com/office/powerpoint/2010/main" val="3093709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heme/theme1.xml><?xml version="1.0" encoding="utf-8"?>
<a:theme xmlns:a="http://schemas.openxmlformats.org/drawingml/2006/main" name="Tema de Office">
  <a:themeElements>
    <a:clrScheme name="Personalizado 5">
      <a:dk1>
        <a:sysClr val="windowText" lastClr="000000"/>
      </a:dk1>
      <a:lt1>
        <a:sysClr val="window" lastClr="FFFFFF"/>
      </a:lt1>
      <a:dk2>
        <a:srgbClr val="003399"/>
      </a:dk2>
      <a:lt2>
        <a:srgbClr val="E7E6E6"/>
      </a:lt2>
      <a:accent1>
        <a:srgbClr val="CC00CC"/>
      </a:accent1>
      <a:accent2>
        <a:srgbClr val="0099CC"/>
      </a:accent2>
      <a:accent3>
        <a:srgbClr val="CC0000"/>
      </a:accent3>
      <a:accent4>
        <a:srgbClr val="FFFF66"/>
      </a:accent4>
      <a:accent5>
        <a:srgbClr val="339933"/>
      </a:accent5>
      <a:accent6>
        <a:srgbClr val="CC9900"/>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1046</TotalTime>
  <Words>1256</Words>
  <Application>Microsoft Office PowerPoint</Application>
  <PresentationFormat>Panorámica</PresentationFormat>
  <Paragraphs>60</Paragraphs>
  <Slides>9</Slides>
  <Notes>0</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9</vt:i4>
      </vt:variant>
    </vt:vector>
  </HeadingPairs>
  <TitlesOfParts>
    <vt:vector size="17" baseType="lpstr">
      <vt:lpstr>Comic Sans MS</vt:lpstr>
      <vt:lpstr>Aptos Display</vt:lpstr>
      <vt:lpstr>Calibri</vt:lpstr>
      <vt:lpstr>Aptos</vt:lpstr>
      <vt:lpstr>Arial</vt:lpstr>
      <vt:lpstr>Constantia</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Sergio</dc:creator>
  <cp:lastModifiedBy>Sergio</cp:lastModifiedBy>
  <cp:revision>59</cp:revision>
  <dcterms:created xsi:type="dcterms:W3CDTF">2025-11-15T16:15:13Z</dcterms:created>
  <dcterms:modified xsi:type="dcterms:W3CDTF">2025-12-02T07:03:21Z</dcterms:modified>
</cp:coreProperties>
</file>