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290" r:id="rId3"/>
    <p:sldId id="297" r:id="rId4"/>
    <p:sldId id="298" r:id="rId5"/>
    <p:sldId id="259" r:id="rId6"/>
    <p:sldId id="300" r:id="rId7"/>
    <p:sldId id="299" r:id="rId8"/>
    <p:sldId id="301" r:id="rId9"/>
    <p:sldId id="302" r:id="rId10"/>
    <p:sldId id="264" r:id="rId11"/>
    <p:sldId id="303" r:id="rId12"/>
    <p:sldId id="292" r:id="rId13"/>
    <p:sldId id="293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Devel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otkrinela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piri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poraka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Isusese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Isus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otkrinela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poraka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bashi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jek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angeli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Angeli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otkrinela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poraka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bashi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Jovan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proroko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Jovan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pisinela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primeno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poraka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de-DE" sz="1800" b="1" dirty="0" err="1">
              <a:solidFill>
                <a:srgbClr val="3399FF"/>
              </a:solidFill>
            </a:rPr>
            <a:t>Preku</a:t>
          </a:r>
          <a:r>
            <a:rPr lang="de-DE" sz="1800" b="1" dirty="0">
              <a:solidFill>
                <a:srgbClr val="3399FF"/>
              </a:solidFill>
            </a:rPr>
            <a:t> </a:t>
          </a:r>
          <a:r>
            <a:rPr lang="de-DE" sz="1800" b="1" dirty="0" err="1">
              <a:solidFill>
                <a:srgbClr val="3399FF"/>
              </a:solidFill>
            </a:rPr>
            <a:t>dikiba</a:t>
          </a:r>
          <a:r>
            <a:rPr lang="de-DE" sz="1800" b="1" dirty="0">
              <a:solidFill>
                <a:srgbClr val="3399FF"/>
              </a:solidFill>
            </a:rPr>
            <a:t> </a:t>
          </a:r>
          <a:r>
            <a:rPr lang="de-DE" sz="1800" b="1" dirty="0" err="1">
              <a:solidFill>
                <a:srgbClr val="3399FF"/>
              </a:solidFill>
            </a:rPr>
            <a:t>thaj</a:t>
          </a:r>
          <a:r>
            <a:rPr lang="de-DE" sz="1800" b="1" dirty="0">
              <a:solidFill>
                <a:srgbClr val="3399FF"/>
              </a:solidFill>
            </a:rPr>
            <a:t> </a:t>
          </a:r>
          <a:r>
            <a:rPr lang="de-DE" sz="1800" b="1" dirty="0" err="1">
              <a:solidFill>
                <a:srgbClr val="3399FF"/>
              </a:solidFill>
            </a:rPr>
            <a:t>sune</a:t>
          </a:r>
          <a:r>
            <a:rPr lang="de-DE" sz="1800" b="1" dirty="0">
              <a:solidFill>
                <a:srgbClr val="3399FF"/>
              </a:solidFill>
            </a:rPr>
            <a:t> (4.Mojseva 12:6).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de-DE" sz="1800" b="1" dirty="0" err="1">
              <a:solidFill>
                <a:srgbClr val="CC0099"/>
              </a:solidFill>
            </a:rPr>
            <a:t>Preku</a:t>
          </a:r>
          <a:r>
            <a:rPr lang="de-DE" sz="1800" b="1" dirty="0">
              <a:solidFill>
                <a:srgbClr val="CC0099"/>
              </a:solidFill>
            </a:rPr>
            <a:t> </a:t>
          </a:r>
          <a:r>
            <a:rPr lang="de-DE" sz="1800" b="1" dirty="0" err="1">
              <a:solidFill>
                <a:srgbClr val="CC0099"/>
              </a:solidFill>
            </a:rPr>
            <a:t>licna</a:t>
          </a:r>
          <a:r>
            <a:rPr lang="de-DE" sz="1800" b="1" dirty="0">
              <a:solidFill>
                <a:srgbClr val="CC0099"/>
              </a:solidFill>
            </a:rPr>
            <a:t> </a:t>
          </a:r>
          <a:r>
            <a:rPr lang="de-DE" sz="1800" b="1" dirty="0" err="1">
              <a:solidFill>
                <a:srgbClr val="CC0099"/>
              </a:solidFill>
            </a:rPr>
            <a:t>iskustvija</a:t>
          </a:r>
          <a:r>
            <a:rPr lang="de-DE" sz="1800" b="1" dirty="0">
              <a:solidFill>
                <a:srgbClr val="CC0099"/>
              </a:solidFill>
            </a:rPr>
            <a:t> (1.Jovanova 1:3).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de-DE" sz="1800" b="1" dirty="0" err="1">
              <a:solidFill>
                <a:srgbClr val="009900"/>
              </a:solidFill>
            </a:rPr>
            <a:t>Preku</a:t>
          </a:r>
          <a:r>
            <a:rPr lang="de-DE" sz="1800" b="1" dirty="0">
              <a:solidFill>
                <a:srgbClr val="009900"/>
              </a:solidFill>
            </a:rPr>
            <a:t> </a:t>
          </a:r>
          <a:r>
            <a:rPr lang="de-DE" sz="1800" b="1" dirty="0" err="1">
              <a:solidFill>
                <a:srgbClr val="009900"/>
              </a:solidFill>
            </a:rPr>
            <a:t>istoricko</a:t>
          </a:r>
          <a:r>
            <a:rPr lang="de-DE" sz="1800" b="1" dirty="0">
              <a:solidFill>
                <a:srgbClr val="009900"/>
              </a:solidFill>
            </a:rPr>
            <a:t> </a:t>
          </a:r>
          <a:r>
            <a:rPr lang="de-DE" sz="1800" b="1" dirty="0" err="1">
              <a:solidFill>
                <a:srgbClr val="009900"/>
              </a:solidFill>
            </a:rPr>
            <a:t>istraziba</a:t>
          </a:r>
          <a:r>
            <a:rPr lang="de-DE" sz="1800" b="1" dirty="0">
              <a:solidFill>
                <a:srgbClr val="009900"/>
              </a:solidFill>
            </a:rPr>
            <a:t> (Luka 1:3).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de-DE" sz="1800" b="1" dirty="0" err="1">
              <a:solidFill>
                <a:srgbClr val="C46200"/>
              </a:solidFill>
            </a:rPr>
            <a:t>Preku</a:t>
          </a:r>
          <a:r>
            <a:rPr lang="de-DE" sz="1800" b="1" dirty="0">
              <a:solidFill>
                <a:srgbClr val="C46200"/>
              </a:solidFill>
            </a:rPr>
            <a:t> </a:t>
          </a:r>
          <a:r>
            <a:rPr lang="de-DE" sz="1800" b="1" dirty="0" err="1">
              <a:solidFill>
                <a:srgbClr val="C46200"/>
              </a:solidFill>
            </a:rPr>
            <a:t>bozenstvena</a:t>
          </a:r>
          <a:r>
            <a:rPr lang="de-DE" sz="1800" b="1" dirty="0">
              <a:solidFill>
                <a:srgbClr val="C46200"/>
              </a:solidFill>
            </a:rPr>
            <a:t> </a:t>
          </a:r>
          <a:r>
            <a:rPr lang="de-DE" sz="1800" b="1" dirty="0" err="1">
              <a:solidFill>
                <a:srgbClr val="C46200"/>
              </a:solidFill>
            </a:rPr>
            <a:t>vpecatokija</a:t>
          </a:r>
          <a:r>
            <a:rPr lang="de-DE" sz="1800" b="1" dirty="0">
              <a:solidFill>
                <a:srgbClr val="C46200"/>
              </a:solidFill>
            </a:rPr>
            <a:t>       (2.Petrova 1:21).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de-DE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 ko Adam </a:t>
          </a:r>
          <a:r>
            <a:rPr lang="de-DE" sz="18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thaj</a:t>
          </a:r>
          <a:r>
            <a:rPr lang="de-DE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Eva (1.Mojseva 2:16-17).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de-DE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Keda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dela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10-zapovedija (2.Mojseva 4:12).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de-DE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krstiba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taro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Isus   (Matej 3:17).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de-DE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 </a:t>
          </a:r>
          <a:r>
            <a:rPr lang="de-DE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preobrazejne</a:t>
          </a:r>
          <a:r>
            <a:rPr lang="de-DE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(Marko 9:7).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13943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setinav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man ko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nastanija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(4.Mojseva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poucinelpe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Propovednik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pokaninel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amen ko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pokajba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Eremija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 del amen primer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imitiriba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thaj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otfrdiba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(1.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Korintjanite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10:11)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 da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saj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te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cana</a:t>
          </a:r>
          <a:r>
            <a: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idnina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de-DE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Otkrovenie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ScaleY="165550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Devel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otkrinela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piri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poraka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Isusese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Isus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otkrinela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poraka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bashi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jek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angeli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Angeli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otkrinela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poraka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bashi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Jovan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proroko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 Jovan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pisinela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primeno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poraka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>
              <a:solidFill>
                <a:srgbClr val="3399FF"/>
              </a:solidFill>
            </a:rPr>
            <a:t>Preku</a:t>
          </a:r>
          <a:r>
            <a:rPr lang="de-DE" sz="1800" b="1" kern="1200" dirty="0">
              <a:solidFill>
                <a:srgbClr val="3399FF"/>
              </a:solidFill>
            </a:rPr>
            <a:t> </a:t>
          </a:r>
          <a:r>
            <a:rPr lang="de-DE" sz="1800" b="1" kern="1200" dirty="0" err="1">
              <a:solidFill>
                <a:srgbClr val="3399FF"/>
              </a:solidFill>
            </a:rPr>
            <a:t>dikiba</a:t>
          </a:r>
          <a:r>
            <a:rPr lang="de-DE" sz="1800" b="1" kern="1200" dirty="0">
              <a:solidFill>
                <a:srgbClr val="3399FF"/>
              </a:solidFill>
            </a:rPr>
            <a:t> </a:t>
          </a:r>
          <a:r>
            <a:rPr lang="de-DE" sz="1800" b="1" kern="1200" dirty="0" err="1">
              <a:solidFill>
                <a:srgbClr val="3399FF"/>
              </a:solidFill>
            </a:rPr>
            <a:t>thaj</a:t>
          </a:r>
          <a:r>
            <a:rPr lang="de-DE" sz="1800" b="1" kern="1200" dirty="0">
              <a:solidFill>
                <a:srgbClr val="3399FF"/>
              </a:solidFill>
            </a:rPr>
            <a:t> </a:t>
          </a:r>
          <a:r>
            <a:rPr lang="de-DE" sz="1800" b="1" kern="1200" dirty="0" err="1">
              <a:solidFill>
                <a:srgbClr val="3399FF"/>
              </a:solidFill>
            </a:rPr>
            <a:t>sune</a:t>
          </a:r>
          <a:r>
            <a:rPr lang="de-DE" sz="1800" b="1" kern="1200" dirty="0">
              <a:solidFill>
                <a:srgbClr val="3399FF"/>
              </a:solidFill>
            </a:rPr>
            <a:t> (4.Mojseva 12:6).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>
              <a:solidFill>
                <a:srgbClr val="CC0099"/>
              </a:solidFill>
            </a:rPr>
            <a:t>Preku</a:t>
          </a:r>
          <a:r>
            <a:rPr lang="de-DE" sz="1800" b="1" kern="1200" dirty="0">
              <a:solidFill>
                <a:srgbClr val="CC0099"/>
              </a:solidFill>
            </a:rPr>
            <a:t> </a:t>
          </a:r>
          <a:r>
            <a:rPr lang="de-DE" sz="1800" b="1" kern="1200" dirty="0" err="1">
              <a:solidFill>
                <a:srgbClr val="CC0099"/>
              </a:solidFill>
            </a:rPr>
            <a:t>licna</a:t>
          </a:r>
          <a:r>
            <a:rPr lang="de-DE" sz="1800" b="1" kern="1200" dirty="0">
              <a:solidFill>
                <a:srgbClr val="CC0099"/>
              </a:solidFill>
            </a:rPr>
            <a:t> </a:t>
          </a:r>
          <a:r>
            <a:rPr lang="de-DE" sz="1800" b="1" kern="1200" dirty="0" err="1">
              <a:solidFill>
                <a:srgbClr val="CC0099"/>
              </a:solidFill>
            </a:rPr>
            <a:t>iskustvija</a:t>
          </a:r>
          <a:r>
            <a:rPr lang="de-DE" sz="1800" b="1" kern="1200" dirty="0">
              <a:solidFill>
                <a:srgbClr val="CC0099"/>
              </a:solidFill>
            </a:rPr>
            <a:t> (1.Jovanova 1:3).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>
              <a:solidFill>
                <a:srgbClr val="009900"/>
              </a:solidFill>
            </a:rPr>
            <a:t>Preku</a:t>
          </a:r>
          <a:r>
            <a:rPr lang="de-DE" sz="1800" b="1" kern="1200" dirty="0">
              <a:solidFill>
                <a:srgbClr val="009900"/>
              </a:solidFill>
            </a:rPr>
            <a:t> </a:t>
          </a:r>
          <a:r>
            <a:rPr lang="de-DE" sz="1800" b="1" kern="1200" dirty="0" err="1">
              <a:solidFill>
                <a:srgbClr val="009900"/>
              </a:solidFill>
            </a:rPr>
            <a:t>istoricko</a:t>
          </a:r>
          <a:r>
            <a:rPr lang="de-DE" sz="1800" b="1" kern="1200" dirty="0">
              <a:solidFill>
                <a:srgbClr val="009900"/>
              </a:solidFill>
            </a:rPr>
            <a:t> </a:t>
          </a:r>
          <a:r>
            <a:rPr lang="de-DE" sz="1800" b="1" kern="1200" dirty="0" err="1">
              <a:solidFill>
                <a:srgbClr val="009900"/>
              </a:solidFill>
            </a:rPr>
            <a:t>istraziba</a:t>
          </a:r>
          <a:r>
            <a:rPr lang="de-DE" sz="1800" b="1" kern="1200" dirty="0">
              <a:solidFill>
                <a:srgbClr val="009900"/>
              </a:solidFill>
            </a:rPr>
            <a:t> (Luka 1:3).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>
              <a:solidFill>
                <a:srgbClr val="C46200"/>
              </a:solidFill>
            </a:rPr>
            <a:t>Preku</a:t>
          </a:r>
          <a:r>
            <a:rPr lang="de-DE" sz="1800" b="1" kern="1200" dirty="0">
              <a:solidFill>
                <a:srgbClr val="C46200"/>
              </a:solidFill>
            </a:rPr>
            <a:t> </a:t>
          </a:r>
          <a:r>
            <a:rPr lang="de-DE" sz="1800" b="1" kern="1200" dirty="0" err="1">
              <a:solidFill>
                <a:srgbClr val="C46200"/>
              </a:solidFill>
            </a:rPr>
            <a:t>bozenstvena</a:t>
          </a:r>
          <a:r>
            <a:rPr lang="de-DE" sz="1800" b="1" kern="1200" dirty="0">
              <a:solidFill>
                <a:srgbClr val="C46200"/>
              </a:solidFill>
            </a:rPr>
            <a:t> </a:t>
          </a:r>
          <a:r>
            <a:rPr lang="de-DE" sz="1800" b="1" kern="1200" dirty="0" err="1">
              <a:solidFill>
                <a:srgbClr val="C46200"/>
              </a:solidFill>
            </a:rPr>
            <a:t>vpecatokija</a:t>
          </a:r>
          <a:r>
            <a:rPr lang="de-DE" sz="1800" b="1" kern="1200" dirty="0">
              <a:solidFill>
                <a:srgbClr val="C46200"/>
              </a:solidFill>
            </a:rPr>
            <a:t>       (2.Petrova 1:21).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52472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466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 ko Adam </a:t>
          </a:r>
          <a:r>
            <a:rPr lang="de-DE" sz="18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thaj</a:t>
          </a:r>
          <a:r>
            <a:rPr lang="de-DE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Eva (1.Mojseva 2:16-17).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60" y="1067375"/>
        <a:ext cx="2835422" cy="540000"/>
      </dsp:txXfrm>
    </dsp:sp>
    <dsp:sp modelId="{C08235DE-08A3-4015-B82C-30287DE3EF36}">
      <dsp:nvSpPr>
        <dsp:cNvPr id="0" name=""/>
        <dsp:cNvSpPr/>
      </dsp:nvSpPr>
      <dsp:spPr>
        <a:xfrm>
          <a:off x="3136807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8899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Keda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dela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10-zapovedija (2.Mojseva 4:12).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8995" y="1067375"/>
        <a:ext cx="2835422" cy="540000"/>
      </dsp:txXfrm>
    </dsp:sp>
    <dsp:sp modelId="{99E1B4E8-4021-4812-8F91-E66708C18478}">
      <dsp:nvSpPr>
        <dsp:cNvPr id="0" name=""/>
        <dsp:cNvSpPr/>
      </dsp:nvSpPr>
      <dsp:spPr>
        <a:xfrm>
          <a:off x="6121142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597333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krstiba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taro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Isus   (Matej 3:17).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3330" y="1067375"/>
        <a:ext cx="2835422" cy="540000"/>
      </dsp:txXfrm>
    </dsp:sp>
    <dsp:sp modelId="{79819EE3-6F08-4580-B045-F393094144EA}">
      <dsp:nvSpPr>
        <dsp:cNvPr id="0" name=""/>
        <dsp:cNvSpPr/>
      </dsp:nvSpPr>
      <dsp:spPr>
        <a:xfrm>
          <a:off x="9105477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895766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 </a:t>
          </a: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preobrazejne</a:t>
          </a:r>
          <a:r>
            <a:rPr lang="de-DE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(Marko 9:7).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57665" y="1067375"/>
        <a:ext cx="2835422" cy="54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707"/>
          <a:ext cx="7199991" cy="303344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76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setinav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man ko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nastanija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(4.Mojseva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14869" y="707"/>
        <a:ext cx="7124155" cy="303344"/>
      </dsp:txXfrm>
    </dsp:sp>
    <dsp:sp modelId="{A308793B-12F1-43E3-929E-EF0BD488BAAB}">
      <dsp:nvSpPr>
        <dsp:cNvPr id="0" name=""/>
        <dsp:cNvSpPr/>
      </dsp:nvSpPr>
      <dsp:spPr>
        <a:xfrm>
          <a:off x="95837" y="707"/>
          <a:ext cx="303344" cy="303344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379887"/>
          <a:ext cx="7199991" cy="303344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76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poucinelpe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Propovednik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14869" y="379887"/>
        <a:ext cx="7124155" cy="303344"/>
      </dsp:txXfrm>
    </dsp:sp>
    <dsp:sp modelId="{8F843BFC-B751-49E1-B135-FD287F0E4255}">
      <dsp:nvSpPr>
        <dsp:cNvPr id="0" name=""/>
        <dsp:cNvSpPr/>
      </dsp:nvSpPr>
      <dsp:spPr>
        <a:xfrm>
          <a:off x="95837" y="379887"/>
          <a:ext cx="303344" cy="303344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759067"/>
          <a:ext cx="7199991" cy="303344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76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pokaninel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amen ko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pokajba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Eremija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14869" y="759067"/>
        <a:ext cx="7124155" cy="303344"/>
      </dsp:txXfrm>
    </dsp:sp>
    <dsp:sp modelId="{9BE63587-2385-416F-B130-94D323BB29E8}">
      <dsp:nvSpPr>
        <dsp:cNvPr id="0" name=""/>
        <dsp:cNvSpPr/>
      </dsp:nvSpPr>
      <dsp:spPr>
        <a:xfrm>
          <a:off x="95837" y="759067"/>
          <a:ext cx="303344" cy="303344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138248"/>
          <a:ext cx="7199991" cy="502186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76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 del amen primer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imitiriba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thaj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otfrdiba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(1.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Korintjanite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10:11)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64579" y="1138248"/>
        <a:ext cx="7074445" cy="502186"/>
      </dsp:txXfrm>
    </dsp:sp>
    <dsp:sp modelId="{CBB3F906-2B05-4180-8C33-2EDA539C8BA8}">
      <dsp:nvSpPr>
        <dsp:cNvPr id="0" name=""/>
        <dsp:cNvSpPr/>
      </dsp:nvSpPr>
      <dsp:spPr>
        <a:xfrm>
          <a:off x="95837" y="1237669"/>
          <a:ext cx="303344" cy="303344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716270"/>
          <a:ext cx="7199991" cy="303344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76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 da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saj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te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cana</a:t>
          </a:r>
          <a:r>
            <a:rPr lang="de-DE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idnina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de-DE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Otkrovenie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14869" y="1716270"/>
        <a:ext cx="7124155" cy="303344"/>
      </dsp:txXfrm>
    </dsp:sp>
    <dsp:sp modelId="{461E40C4-482A-4E02-A3F1-7F44F3EB4A43}">
      <dsp:nvSpPr>
        <dsp:cNvPr id="0" name=""/>
        <dsp:cNvSpPr/>
      </dsp:nvSpPr>
      <dsp:spPr>
        <a:xfrm>
          <a:off x="95837" y="1716270"/>
          <a:ext cx="303344" cy="303344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470196" cy="31393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de-DE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OTKROVENIE </a:t>
            </a:r>
          </a:p>
          <a:p>
            <a:pPr algn="ctr"/>
            <a:r>
              <a:rPr lang="de-DE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THAJ</a:t>
            </a:r>
          </a:p>
          <a:p>
            <a:pPr algn="ctr"/>
            <a:r>
              <a:rPr lang="de-DE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INSPIRACIJA</a:t>
            </a:r>
            <a:endParaRPr lang="es-ES" sz="6600" b="1" dirty="0">
              <a:ln/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31000">
                    <a:schemeClr val="tx2">
                      <a:lumMod val="50000"/>
                      <a:lumOff val="50000"/>
                    </a:schemeClr>
                  </a:gs>
                  <a:gs pos="64000">
                    <a:schemeClr val="accent3">
                      <a:lumMod val="60000"/>
                      <a:lumOff val="40000"/>
                    </a:schemeClr>
                  </a:gs>
                  <a:gs pos="100000">
                    <a:srgbClr val="23261C"/>
                  </a:gs>
                </a:gsLst>
                <a:lin ang="18900000" scaled="1"/>
                <a:tileRect/>
              </a:gradFill>
              <a:effectLst>
                <a:outerShdw blurRad="60007" dist="200025" dir="15000000" sy="30000" kx="-1800000" algn="bl" rotWithShape="0">
                  <a:schemeClr val="tx2">
                    <a:lumMod val="75000"/>
                    <a:lumOff val="25000"/>
                    <a:alpha val="32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0" y="6027003"/>
            <a:ext cx="1755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accent1">
                    <a:lumMod val="50000"/>
                  </a:schemeClr>
                </a:solidFill>
              </a:rPr>
              <a:t>Lekcija</a:t>
            </a:r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 5 </a:t>
            </a:r>
            <a:r>
              <a:rPr lang="de-DE" sz="1600" b="1" dirty="0" err="1">
                <a:solidFill>
                  <a:schemeClr val="accent1">
                    <a:lumMod val="50000"/>
                  </a:schemeClr>
                </a:solidFill>
              </a:rPr>
              <a:t>za</a:t>
            </a:r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31 </a:t>
            </a:r>
            <a:r>
              <a:rPr lang="de-DE" sz="1600" b="1" dirty="0" err="1">
                <a:solidFill>
                  <a:schemeClr val="accent1">
                    <a:lumMod val="50000"/>
                  </a:schemeClr>
                </a:solidFill>
              </a:rPr>
              <a:t>Oktomvri</a:t>
            </a:r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2026 </a:t>
            </a:r>
            <a:r>
              <a:rPr lang="de-DE" sz="1600" b="1" dirty="0" err="1">
                <a:solidFill>
                  <a:schemeClr val="accent1">
                    <a:lumMod val="50000"/>
                  </a:schemeClr>
                </a:solidFill>
              </a:rPr>
              <a:t>bers</a:t>
            </a:r>
            <a:endParaRPr lang="es-E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1122289"/>
            <a:ext cx="4967444" cy="423192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ru-RU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„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Otkrovenie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taro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Isus Hristos, kova Ole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dengale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O Devel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za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da te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sikavel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Pire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slugenge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so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trebela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te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slucinelpe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naskoro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.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Ov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objavinela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odova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bicalindoj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Pire angele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kaj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Piro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sluga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ko Jovan, kova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svedocinela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za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sa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so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dikla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,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odnosno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za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o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lafi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Devleso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thaj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o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svedostvo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taro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Isus Hristos</a:t>
            </a:r>
            <a:r>
              <a:rPr lang="ru-RU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.“</a:t>
            </a:r>
          </a:p>
          <a:p>
            <a:pPr lvl="0" algn="ctr">
              <a:spcBef>
                <a:spcPts val="600"/>
              </a:spcBef>
              <a:defRPr/>
            </a:pPr>
            <a:r>
              <a:rPr lang="ru-RU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(</a:t>
            </a:r>
            <a:r>
              <a:rPr lang="de-DE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Otkrovenie</a:t>
            </a:r>
            <a:r>
              <a:rPr lang="de-DE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ru-RU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1:1-2)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de-DE" sz="2000" b="1" dirty="0" err="1">
                <a:solidFill>
                  <a:srgbClr val="FA46B9"/>
                </a:solidFill>
              </a:rPr>
              <a:t>Otkrovenie</a:t>
            </a:r>
            <a:r>
              <a:rPr lang="de-DE" sz="2000" b="1" dirty="0">
                <a:solidFill>
                  <a:srgbClr val="FA46B9"/>
                </a:solidFill>
              </a:rPr>
              <a:t> </a:t>
            </a:r>
            <a:r>
              <a:rPr lang="de-DE" sz="2000" b="1" dirty="0" err="1">
                <a:solidFill>
                  <a:srgbClr val="FA46B9"/>
                </a:solidFill>
              </a:rPr>
              <a:t>thaj</a:t>
            </a:r>
            <a:r>
              <a:rPr lang="de-DE" sz="2000" b="1" dirty="0">
                <a:solidFill>
                  <a:srgbClr val="FA46B9"/>
                </a:solidFill>
              </a:rPr>
              <a:t> </a:t>
            </a:r>
            <a:r>
              <a:rPr lang="de-DE" sz="2000" b="1" dirty="0" err="1">
                <a:solidFill>
                  <a:srgbClr val="FA46B9"/>
                </a:solidFill>
              </a:rPr>
              <a:t>inspiracija</a:t>
            </a:r>
            <a:r>
              <a:rPr lang="de-DE" sz="2000" b="1" dirty="0">
                <a:solidFill>
                  <a:srgbClr val="FA46B9"/>
                </a:solidFill>
              </a:rPr>
              <a:t>:</a:t>
            </a:r>
            <a:endParaRPr lang="es-ES" sz="2000" b="1" dirty="0">
              <a:solidFill>
                <a:srgbClr val="FA46B9"/>
              </a:solidFill>
            </a:endParaRPr>
          </a:p>
          <a:p>
            <a:pPr lvl="1">
              <a:spcBef>
                <a:spcPts val="600"/>
              </a:spcBef>
            </a:pPr>
            <a:r>
              <a:rPr lang="de-DE" sz="2000" b="1" dirty="0" err="1"/>
              <a:t>Opsto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posebno </a:t>
            </a:r>
            <a:r>
              <a:rPr lang="de-DE" sz="2000" b="1" dirty="0" err="1"/>
              <a:t>otkrovenie</a:t>
            </a:r>
            <a:r>
              <a:rPr lang="de-DE" sz="2000" b="1" dirty="0"/>
              <a:t>.</a:t>
            </a:r>
            <a:endParaRPr lang="mk-MK" sz="2000" b="1" dirty="0"/>
          </a:p>
          <a:p>
            <a:pPr lvl="1">
              <a:spcBef>
                <a:spcPts val="600"/>
              </a:spcBef>
            </a:pPr>
            <a:r>
              <a:rPr lang="de-DE" sz="2000" b="1" dirty="0" err="1"/>
              <a:t>Proces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inspiracija</a:t>
            </a:r>
            <a:r>
              <a:rPr lang="de-DE" sz="2000" b="1" dirty="0"/>
              <a:t>.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de-DE" sz="2000" b="1" dirty="0">
                <a:solidFill>
                  <a:srgbClr val="3E5EF9"/>
                </a:solidFill>
              </a:rPr>
              <a:t>Dikiba </a:t>
            </a:r>
            <a:r>
              <a:rPr lang="de-DE" sz="2000" b="1" dirty="0" err="1">
                <a:solidFill>
                  <a:srgbClr val="3E5EF9"/>
                </a:solidFill>
              </a:rPr>
              <a:t>prorocka</a:t>
            </a:r>
            <a:r>
              <a:rPr lang="de-DE" sz="2000" b="1" dirty="0">
                <a:solidFill>
                  <a:srgbClr val="3E5EF9"/>
                </a:solidFill>
              </a:rPr>
              <a:t> </a:t>
            </a:r>
            <a:r>
              <a:rPr lang="de-DE" sz="2000" b="1" dirty="0" err="1">
                <a:solidFill>
                  <a:srgbClr val="3E5EF9"/>
                </a:solidFill>
              </a:rPr>
              <a:t>komunikacija</a:t>
            </a:r>
            <a:r>
              <a:rPr lang="de-DE" sz="2000" b="1" dirty="0">
                <a:solidFill>
                  <a:srgbClr val="3E5EF9"/>
                </a:solidFill>
              </a:rPr>
              <a:t>:</a:t>
            </a:r>
            <a:endParaRPr lang="es-ES" sz="2000" b="1" dirty="0">
              <a:solidFill>
                <a:srgbClr val="3E5EF9"/>
              </a:solidFill>
            </a:endParaRPr>
          </a:p>
          <a:p>
            <a:pPr lvl="1">
              <a:spcBef>
                <a:spcPts val="600"/>
              </a:spcBef>
            </a:pPr>
            <a:r>
              <a:rPr lang="de-DE" sz="2000" b="1" dirty="0" err="1"/>
              <a:t>Vosta</a:t>
            </a:r>
            <a:r>
              <a:rPr lang="de-DE" sz="2000" b="1" dirty="0"/>
              <a:t> </a:t>
            </a:r>
            <a:r>
              <a:rPr lang="de-DE" sz="2000" b="1" dirty="0" err="1"/>
              <a:t>porake</a:t>
            </a:r>
            <a:r>
              <a:rPr lang="de-DE" sz="2000" b="1" dirty="0"/>
              <a:t>.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de-DE" sz="2000" b="1" dirty="0" err="1"/>
              <a:t>Pismena</a:t>
            </a:r>
            <a:r>
              <a:rPr lang="de-DE" sz="2000" b="1" dirty="0"/>
              <a:t> </a:t>
            </a:r>
            <a:r>
              <a:rPr lang="de-DE" sz="2000" b="1" dirty="0" err="1"/>
              <a:t>porake</a:t>
            </a:r>
            <a:r>
              <a:rPr lang="de-DE" sz="2000" b="1" dirty="0"/>
              <a:t>.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de-DE" sz="2000" b="1" dirty="0" err="1"/>
              <a:t>Pretstavija</a:t>
            </a:r>
            <a:r>
              <a:rPr lang="de-DE" sz="2000" b="1" dirty="0"/>
              <a:t>, </a:t>
            </a:r>
            <a:r>
              <a:rPr lang="de-DE" sz="2000" b="1" dirty="0" err="1"/>
              <a:t>simbolija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parabole</a:t>
            </a:r>
            <a:r>
              <a:rPr lang="de-DE" sz="2000" b="1" dirty="0"/>
              <a:t>.</a:t>
            </a:r>
            <a:endParaRPr lang="es-ES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-1" y="87452"/>
            <a:ext cx="7690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 err="1"/>
              <a:t>Otkrovenie</a:t>
            </a:r>
            <a:r>
              <a:rPr lang="de-DE" sz="2000" b="1" dirty="0"/>
              <a:t> 1:1-2 </a:t>
            </a:r>
            <a:r>
              <a:rPr lang="de-DE" sz="2000" b="1" dirty="0" err="1"/>
              <a:t>sodrzinela</a:t>
            </a:r>
            <a:r>
              <a:rPr lang="de-DE" sz="2000" b="1" dirty="0"/>
              <a:t> primer </a:t>
            </a:r>
            <a:r>
              <a:rPr lang="de-DE" sz="2000" b="1" dirty="0" err="1"/>
              <a:t>za</a:t>
            </a:r>
            <a:r>
              <a:rPr lang="de-DE" sz="2000" b="1" dirty="0"/>
              <a:t> </a:t>
            </a:r>
            <a:r>
              <a:rPr lang="de-DE" sz="2000" b="1" dirty="0" err="1"/>
              <a:t>odova</a:t>
            </a:r>
            <a:r>
              <a:rPr lang="de-DE" sz="2000" b="1" dirty="0"/>
              <a:t> sar O Devel </a:t>
            </a:r>
            <a:r>
              <a:rPr lang="de-DE" sz="2000" b="1" dirty="0" err="1"/>
              <a:t>otkrinela</a:t>
            </a:r>
            <a:r>
              <a:rPr lang="de-DE" sz="2000" b="1" dirty="0"/>
              <a:t> </a:t>
            </a:r>
            <a:r>
              <a:rPr lang="de-DE" sz="2000" b="1" dirty="0" err="1"/>
              <a:t>amenge</a:t>
            </a:r>
            <a:r>
              <a:rPr lang="de-DE" sz="2000" b="1" dirty="0"/>
              <a:t> </a:t>
            </a:r>
            <a:r>
              <a:rPr lang="de-DE" sz="2000" b="1" dirty="0" err="1"/>
              <a:t>piri</a:t>
            </a:r>
            <a:r>
              <a:rPr lang="de-DE" sz="2000" b="1" dirty="0"/>
              <a:t> </a:t>
            </a:r>
            <a:r>
              <a:rPr lang="de-DE" sz="2000" b="1" dirty="0" err="1"/>
              <a:t>poraka</a:t>
            </a:r>
            <a:r>
              <a:rPr lang="de-DE" sz="2000" b="1" dirty="0"/>
              <a:t> </a:t>
            </a:r>
            <a:r>
              <a:rPr lang="de-DE" sz="2000" b="1" dirty="0" err="1"/>
              <a:t>preku</a:t>
            </a:r>
            <a:r>
              <a:rPr lang="de-DE" sz="2000" b="1" dirty="0"/>
              <a:t> o </a:t>
            </a:r>
            <a:r>
              <a:rPr lang="de-DE" sz="2000" b="1" dirty="0" err="1"/>
              <a:t>proroko</a:t>
            </a:r>
            <a:r>
              <a:rPr lang="de-DE" sz="2000" b="1" dirty="0"/>
              <a:t>: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6454677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0" y="2303323"/>
            <a:ext cx="7765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Ali, </a:t>
            </a:r>
            <a:r>
              <a:rPr lang="de-DE" b="1" dirty="0" err="1"/>
              <a:t>akava</a:t>
            </a:r>
            <a:r>
              <a:rPr lang="de-DE" b="1" dirty="0"/>
              <a:t> </a:t>
            </a:r>
            <a:r>
              <a:rPr lang="de-DE" b="1" dirty="0" err="1"/>
              <a:t>nane</a:t>
            </a:r>
            <a:r>
              <a:rPr lang="de-DE" b="1" dirty="0"/>
              <a:t> </a:t>
            </a:r>
            <a:r>
              <a:rPr lang="de-DE" b="1" dirty="0" err="1"/>
              <a:t>edinstveno</a:t>
            </a:r>
            <a:r>
              <a:rPr lang="de-DE" b="1" dirty="0"/>
              <a:t> </a:t>
            </a:r>
            <a:r>
              <a:rPr lang="de-DE" b="1" dirty="0" err="1"/>
              <a:t>koleste</a:t>
            </a:r>
            <a:r>
              <a:rPr lang="de-DE" b="1" dirty="0"/>
              <a:t> O Devel </a:t>
            </a:r>
            <a:r>
              <a:rPr lang="de-DE" b="1" dirty="0" err="1"/>
              <a:t>otkringape</a:t>
            </a:r>
            <a:r>
              <a:rPr lang="de-DE" b="1" dirty="0"/>
              <a:t> e </a:t>
            </a:r>
            <a:r>
              <a:rPr lang="de-DE" b="1" dirty="0" err="1"/>
              <a:t>prorokonge</a:t>
            </a:r>
            <a:r>
              <a:rPr lang="de-DE" b="1" dirty="0"/>
              <a:t>, </a:t>
            </a:r>
            <a:r>
              <a:rPr lang="de-DE" b="1" dirty="0" err="1"/>
              <a:t>nitu</a:t>
            </a:r>
            <a:r>
              <a:rPr lang="de-DE" b="1" dirty="0"/>
              <a:t> </a:t>
            </a:r>
            <a:r>
              <a:rPr lang="de-DE" b="1" dirty="0" err="1"/>
              <a:t>pak</a:t>
            </a:r>
            <a:r>
              <a:rPr lang="de-DE" b="1" dirty="0"/>
              <a:t> </a:t>
            </a:r>
            <a:r>
              <a:rPr lang="de-DE" b="1" dirty="0" err="1"/>
              <a:t>edinstveno</a:t>
            </a:r>
            <a:r>
              <a:rPr lang="de-DE" b="1" dirty="0"/>
              <a:t> </a:t>
            </a:r>
            <a:r>
              <a:rPr lang="de-DE" b="1" dirty="0" err="1"/>
              <a:t>nacin</a:t>
            </a:r>
            <a:r>
              <a:rPr lang="de-DE" b="1" dirty="0"/>
              <a:t> </a:t>
            </a:r>
            <a:r>
              <a:rPr lang="de-DE" b="1" dirty="0" err="1"/>
              <a:t>koleste</a:t>
            </a:r>
            <a:r>
              <a:rPr lang="de-DE" b="1" dirty="0"/>
              <a:t> i </a:t>
            </a:r>
            <a:r>
              <a:rPr lang="de-DE" b="1" dirty="0" err="1"/>
              <a:t>Bozenstveno</a:t>
            </a:r>
            <a:r>
              <a:rPr lang="de-DE" b="1" dirty="0"/>
              <a:t> </a:t>
            </a:r>
            <a:r>
              <a:rPr lang="de-DE" b="1" dirty="0" err="1"/>
              <a:t>poraka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prenesimi</a:t>
            </a:r>
            <a:r>
              <a:rPr lang="de-DE" b="1" dirty="0"/>
              <a:t> </a:t>
            </a:r>
            <a:r>
              <a:rPr lang="de-DE" b="1" dirty="0" err="1"/>
              <a:t>preku</a:t>
            </a:r>
            <a:r>
              <a:rPr lang="de-DE" b="1" dirty="0"/>
              <a:t> </a:t>
            </a:r>
            <a:r>
              <a:rPr lang="de-DE" b="1" dirty="0" err="1"/>
              <a:t>olende</a:t>
            </a:r>
            <a:r>
              <a:rPr lang="de-DE" b="1" dirty="0"/>
              <a:t>. Ka </a:t>
            </a:r>
            <a:r>
              <a:rPr lang="de-DE" b="1" dirty="0" err="1"/>
              <a:t>proucina</a:t>
            </a:r>
            <a:r>
              <a:rPr lang="de-DE" b="1" dirty="0"/>
              <a:t> </a:t>
            </a:r>
            <a:r>
              <a:rPr lang="de-DE" b="1" dirty="0" err="1"/>
              <a:t>razlicna</a:t>
            </a:r>
            <a:r>
              <a:rPr lang="de-DE" b="1" dirty="0"/>
              <a:t> </a:t>
            </a:r>
            <a:r>
              <a:rPr lang="de-DE" b="1" dirty="0" err="1"/>
              <a:t>nacinija</a:t>
            </a:r>
            <a:r>
              <a:rPr lang="de-DE" b="1" dirty="0"/>
              <a:t> </a:t>
            </a:r>
            <a:r>
              <a:rPr lang="de-DE" b="1" dirty="0" err="1"/>
              <a:t>kolende</a:t>
            </a:r>
            <a:r>
              <a:rPr lang="de-DE" b="1" dirty="0"/>
              <a:t> O Devel </a:t>
            </a:r>
            <a:r>
              <a:rPr lang="de-DE" b="1" dirty="0" err="1"/>
              <a:t>otkringape</a:t>
            </a:r>
            <a:r>
              <a:rPr lang="de-DE" b="1" dirty="0"/>
              <a:t> e </a:t>
            </a:r>
            <a:r>
              <a:rPr lang="de-DE" b="1" dirty="0" err="1"/>
              <a:t>prorokonge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inspiriringalen</a:t>
            </a:r>
            <a:r>
              <a:rPr lang="de-DE" b="1" dirty="0"/>
              <a:t>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146957" y="3718044"/>
            <a:ext cx="632443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OTKROVENIE </a:t>
            </a:r>
          </a:p>
          <a:p>
            <a:pPr algn="ctr"/>
            <a:r>
              <a:rPr lang="de-DE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THAJ </a:t>
            </a:r>
          </a:p>
          <a:p>
            <a:pPr algn="ctr"/>
            <a:r>
              <a:rPr lang="de-DE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INSPIRACIJA</a:t>
            </a:r>
            <a:endParaRPr lang="es-E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de-DE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OPSTO THAJ SPECIJALNO OTKROVENIE</a:t>
            </a:r>
            <a:endParaRPr lang="es-ES" sz="4400" b="1" spc="300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674964"/>
            <a:ext cx="5514975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Nebesa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objavinela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slava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Devlesi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i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nebesa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navestinela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delo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Olese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vasta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.“   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(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Psalm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19:1)</a:t>
            </a:r>
            <a:endParaRPr lang="es-E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667375" y="674964"/>
            <a:ext cx="6524625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vakerga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:,,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Sunen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akana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Mire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lafija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keda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arakavgol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proroko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maskar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tumende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Me, O Devel, ka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objavinavman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olese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dikiba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vakerav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olese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koo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suno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(</a:t>
            </a:r>
            <a: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 </a:t>
            </a:r>
            <a:r>
              <a:rPr lang="de-DE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Mojseva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12:6)</a:t>
            </a: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681244"/>
            <a:ext cx="7421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Pavle </a:t>
            </a:r>
            <a:r>
              <a:rPr lang="de-DE" b="1" dirty="0" err="1"/>
              <a:t>vakerela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okola</a:t>
            </a:r>
            <a:r>
              <a:rPr lang="de-DE" b="1" dirty="0"/>
              <a:t> </a:t>
            </a:r>
            <a:r>
              <a:rPr lang="de-DE" b="1" dirty="0" err="1"/>
              <a:t>kola</a:t>
            </a:r>
            <a:r>
              <a:rPr lang="de-DE" b="1" dirty="0"/>
              <a:t> </a:t>
            </a:r>
            <a:r>
              <a:rPr lang="de-DE" b="1" dirty="0" err="1"/>
              <a:t>negirinena</a:t>
            </a:r>
            <a:r>
              <a:rPr lang="de-DE" b="1" dirty="0"/>
              <a:t> o </a:t>
            </a:r>
            <a:r>
              <a:rPr lang="de-DE" b="1" dirty="0" err="1"/>
              <a:t>postoiba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Devel ,,</a:t>
            </a:r>
            <a:r>
              <a:rPr lang="de-DE" b="1" dirty="0" err="1"/>
              <a:t>nanelen</a:t>
            </a:r>
            <a:r>
              <a:rPr lang="de-DE" b="1" dirty="0"/>
              <a:t> </a:t>
            </a:r>
            <a:r>
              <a:rPr lang="de-DE" b="1" dirty="0" err="1"/>
              <a:t>izgovor</a:t>
            </a:r>
            <a:r>
              <a:rPr lang="de-DE" b="1" dirty="0"/>
              <a:t>“, </a:t>
            </a:r>
            <a:r>
              <a:rPr lang="de-DE" b="1" dirty="0" err="1"/>
              <a:t>sose</a:t>
            </a:r>
            <a:r>
              <a:rPr lang="de-DE" b="1" dirty="0"/>
              <a:t> i </a:t>
            </a:r>
            <a:r>
              <a:rPr lang="de-DE" b="1" dirty="0" err="1"/>
              <a:t>priroda</a:t>
            </a:r>
            <a:r>
              <a:rPr lang="de-DE" b="1" dirty="0"/>
              <a:t> </a:t>
            </a:r>
            <a:r>
              <a:rPr lang="de-DE" b="1" dirty="0" err="1"/>
              <a:t>otkrinela</a:t>
            </a:r>
            <a:r>
              <a:rPr lang="de-DE" b="1" dirty="0"/>
              <a:t> ,,</a:t>
            </a:r>
            <a:r>
              <a:rPr lang="de-DE" b="1" dirty="0" err="1"/>
              <a:t>olese</a:t>
            </a:r>
            <a:r>
              <a:rPr lang="de-DE" b="1" dirty="0"/>
              <a:t> </a:t>
            </a:r>
            <a:r>
              <a:rPr lang="de-DE" b="1" dirty="0" err="1"/>
              <a:t>nedikle</a:t>
            </a:r>
            <a:r>
              <a:rPr lang="de-DE" b="1" dirty="0"/>
              <a:t> </a:t>
            </a:r>
            <a:r>
              <a:rPr lang="de-DE" b="1" dirty="0" err="1"/>
              <a:t>svojstvija</a:t>
            </a:r>
            <a:r>
              <a:rPr lang="de-DE" b="1" dirty="0"/>
              <a:t>, </a:t>
            </a:r>
            <a:r>
              <a:rPr lang="de-DE" b="1" dirty="0" err="1"/>
              <a:t>imeno</a:t>
            </a:r>
            <a:r>
              <a:rPr lang="de-DE" b="1" dirty="0"/>
              <a:t>, </a:t>
            </a:r>
            <a:r>
              <a:rPr lang="de-DE" b="1" dirty="0" err="1"/>
              <a:t>olesi</a:t>
            </a:r>
            <a:r>
              <a:rPr lang="de-DE" b="1" dirty="0"/>
              <a:t> </a:t>
            </a:r>
            <a:r>
              <a:rPr lang="de-DE" b="1" dirty="0" err="1"/>
              <a:t>vecno</a:t>
            </a:r>
            <a:r>
              <a:rPr lang="de-DE" b="1" dirty="0"/>
              <a:t> </a:t>
            </a:r>
            <a:r>
              <a:rPr lang="de-DE" b="1" dirty="0" err="1"/>
              <a:t>sila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bozenstveno</a:t>
            </a:r>
            <a:r>
              <a:rPr lang="de-DE" b="1" dirty="0"/>
              <a:t> </a:t>
            </a:r>
            <a:r>
              <a:rPr lang="de-DE" b="1" dirty="0" err="1"/>
              <a:t>priroda</a:t>
            </a:r>
            <a:r>
              <a:rPr lang="de-DE" b="1" dirty="0"/>
              <a:t>“ (Rim 1:20, Ps 19:1).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051847" y="5129438"/>
            <a:ext cx="47368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Bashi </a:t>
            </a:r>
            <a:r>
              <a:rPr lang="de-DE" b="1" dirty="0" err="1"/>
              <a:t>odoja</a:t>
            </a:r>
            <a:r>
              <a:rPr lang="de-DE" b="1" dirty="0"/>
              <a:t> </a:t>
            </a:r>
            <a:r>
              <a:rPr lang="de-DE" b="1" dirty="0" err="1"/>
              <a:t>pricina</a:t>
            </a:r>
            <a:r>
              <a:rPr lang="de-DE" b="1" dirty="0"/>
              <a:t>, O Devel </a:t>
            </a:r>
            <a:r>
              <a:rPr lang="de-DE" b="1" dirty="0" err="1"/>
              <a:t>koristinga</a:t>
            </a:r>
            <a:r>
              <a:rPr lang="de-DE" b="1" dirty="0"/>
              <a:t> </a:t>
            </a:r>
            <a:r>
              <a:rPr lang="de-DE" b="1" dirty="0" err="1"/>
              <a:t>podirekna</a:t>
            </a:r>
            <a:r>
              <a:rPr lang="de-DE" b="1" dirty="0"/>
              <a:t> </a:t>
            </a:r>
            <a:r>
              <a:rPr lang="de-DE" b="1" dirty="0" err="1"/>
              <a:t>metodija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da te </a:t>
            </a:r>
            <a:r>
              <a:rPr lang="de-DE" b="1" dirty="0" err="1"/>
              <a:t>objavinelpes</a:t>
            </a:r>
            <a:r>
              <a:rPr lang="de-DE" b="1" dirty="0"/>
              <a:t>: posebno </a:t>
            </a:r>
            <a:r>
              <a:rPr lang="de-DE" b="1" dirty="0" err="1"/>
              <a:t>otkrovenie</a:t>
            </a:r>
            <a:r>
              <a:rPr lang="de-DE" b="1" dirty="0"/>
              <a:t> </a:t>
            </a:r>
            <a:r>
              <a:rPr lang="de-DE" b="1" dirty="0" err="1"/>
              <a:t>preku</a:t>
            </a:r>
            <a:r>
              <a:rPr lang="de-DE" b="1" dirty="0"/>
              <a:t> o </a:t>
            </a:r>
            <a:r>
              <a:rPr lang="de-DE" b="1" dirty="0" err="1"/>
              <a:t>prorokija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O Isus Hristos, sar </a:t>
            </a:r>
            <a:r>
              <a:rPr lang="de-DE" b="1" dirty="0" err="1"/>
              <a:t>soj</a:t>
            </a:r>
            <a:r>
              <a:rPr lang="de-DE" b="1" dirty="0"/>
              <a:t> </a:t>
            </a:r>
            <a:r>
              <a:rPr lang="de-DE" b="1" dirty="0" err="1"/>
              <a:t>tano</a:t>
            </a:r>
            <a:r>
              <a:rPr lang="de-DE" b="1" dirty="0"/>
              <a:t> </a:t>
            </a:r>
            <a:r>
              <a:rPr lang="de-DE" b="1" dirty="0" err="1"/>
              <a:t>pisimo</a:t>
            </a:r>
            <a:r>
              <a:rPr lang="de-DE" b="1" dirty="0"/>
              <a:t> ki </a:t>
            </a:r>
            <a:r>
              <a:rPr lang="de-DE" b="1" dirty="0" err="1"/>
              <a:t>Biblija</a:t>
            </a:r>
            <a:r>
              <a:rPr lang="de-DE" b="1" dirty="0"/>
              <a:t> e </a:t>
            </a:r>
            <a:r>
              <a:rPr lang="de-DE" b="1" dirty="0" err="1"/>
              <a:t>Devleso</a:t>
            </a:r>
            <a:r>
              <a:rPr lang="de-DE" b="1" dirty="0"/>
              <a:t> Lafi (</a:t>
            </a:r>
            <a:r>
              <a:rPr lang="de-DE" b="1" dirty="0" err="1"/>
              <a:t>Evreite</a:t>
            </a:r>
            <a:r>
              <a:rPr lang="de-DE" b="1" dirty="0"/>
              <a:t> 1:1-2).</a:t>
            </a:r>
            <a:endParaRPr lang="es-ES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Ali, i </a:t>
            </a:r>
            <a:r>
              <a:rPr lang="de-DE" b="1" dirty="0" err="1"/>
              <a:t>priroda</a:t>
            </a:r>
            <a:r>
              <a:rPr lang="de-DE" b="1" dirty="0"/>
              <a:t>, </a:t>
            </a:r>
            <a:r>
              <a:rPr lang="de-DE" b="1" dirty="0" err="1"/>
              <a:t>panda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periba</a:t>
            </a:r>
            <a:r>
              <a:rPr lang="de-DE" b="1" dirty="0"/>
              <a:t> e </a:t>
            </a:r>
            <a:r>
              <a:rPr lang="de-DE" b="1" dirty="0" err="1"/>
              <a:t>grevosta</a:t>
            </a:r>
            <a:r>
              <a:rPr lang="de-DE" b="1" dirty="0"/>
              <a:t> </a:t>
            </a:r>
            <a:r>
              <a:rPr lang="de-DE" b="1" dirty="0" err="1"/>
              <a:t>tari</a:t>
            </a:r>
            <a:r>
              <a:rPr lang="de-DE" b="1" dirty="0"/>
              <a:t> Adam </a:t>
            </a:r>
            <a:r>
              <a:rPr lang="de-DE" b="1" dirty="0" err="1"/>
              <a:t>thaj</a:t>
            </a:r>
            <a:r>
              <a:rPr lang="de-DE" b="1" dirty="0"/>
              <a:t> Eva, </a:t>
            </a:r>
            <a:r>
              <a:rPr lang="de-DE" b="1" dirty="0" err="1"/>
              <a:t>isila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posledice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grevo (</a:t>
            </a:r>
            <a:r>
              <a:rPr lang="de-DE" b="1" dirty="0" err="1"/>
              <a:t>predacija</a:t>
            </a:r>
            <a:r>
              <a:rPr lang="de-DE" b="1" dirty="0"/>
              <a:t>, </a:t>
            </a:r>
            <a:r>
              <a:rPr lang="de-DE" b="1" dirty="0" err="1"/>
              <a:t>zemjotresija</a:t>
            </a:r>
            <a:r>
              <a:rPr lang="de-DE" b="1" dirty="0"/>
              <a:t>,…)</a:t>
            </a:r>
            <a:endParaRPr lang="es-ES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721213"/>
            <a:ext cx="74214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Saj te </a:t>
            </a:r>
            <a:r>
              <a:rPr lang="de-DE" b="1" dirty="0" err="1">
                <a:solidFill>
                  <a:prstClr val="black"/>
                </a:solidFill>
              </a:rPr>
              <a:t>dika</a:t>
            </a:r>
            <a:r>
              <a:rPr lang="de-DE" b="1" dirty="0">
                <a:solidFill>
                  <a:prstClr val="black"/>
                </a:solidFill>
              </a:rPr>
              <a:t> sar O Devel </a:t>
            </a:r>
            <a:r>
              <a:rPr lang="de-DE" b="1" dirty="0" err="1">
                <a:solidFill>
                  <a:prstClr val="black"/>
                </a:solidFill>
              </a:rPr>
              <a:t>dikla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kuiba</a:t>
            </a:r>
            <a:r>
              <a:rPr lang="de-DE" b="1" dirty="0">
                <a:solidFill>
                  <a:prstClr val="black"/>
                </a:solidFill>
              </a:rPr>
              <a:t> ko grevo ki </a:t>
            </a:r>
            <a:r>
              <a:rPr lang="de-DE" b="1" dirty="0" err="1">
                <a:solidFill>
                  <a:prstClr val="black"/>
                </a:solidFill>
              </a:rPr>
              <a:t>regeneraticno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sila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implementiringe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civde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sustestvija</a:t>
            </a:r>
            <a:r>
              <a:rPr lang="de-DE" b="1" dirty="0">
                <a:solidFill>
                  <a:prstClr val="black"/>
                </a:solidFill>
              </a:rPr>
              <a:t>. Keda inam </a:t>
            </a:r>
            <a:r>
              <a:rPr lang="de-DE" b="1" dirty="0" err="1">
                <a:solidFill>
                  <a:prstClr val="black"/>
                </a:solidFill>
              </a:rPr>
              <a:t>povredime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aktivirinenape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mehanizme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pandena</a:t>
            </a:r>
            <a:r>
              <a:rPr lang="de-DE" b="1" dirty="0">
                <a:solidFill>
                  <a:prstClr val="black"/>
                </a:solidFill>
              </a:rPr>
              <a:t> i </a:t>
            </a:r>
            <a:r>
              <a:rPr lang="de-DE" b="1" dirty="0" err="1">
                <a:solidFill>
                  <a:prstClr val="black"/>
                </a:solidFill>
              </a:rPr>
              <a:t>rana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regenerinena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tkivo</a:t>
            </a:r>
            <a:r>
              <a:rPr lang="de-DE" b="1" dirty="0">
                <a:solidFill>
                  <a:prstClr val="black"/>
                </a:solidFill>
              </a:rPr>
              <a:t>. A </a:t>
            </a:r>
            <a:r>
              <a:rPr lang="de-DE" b="1" dirty="0" err="1">
                <a:solidFill>
                  <a:prstClr val="black"/>
                </a:solidFill>
              </a:rPr>
              <a:t>odola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mehanizme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vec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postoinge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angleder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postoini</a:t>
            </a:r>
            <a:r>
              <a:rPr lang="de-DE" b="1" dirty="0">
                <a:solidFill>
                  <a:prstClr val="black"/>
                </a:solidFill>
              </a:rPr>
              <a:t> i </a:t>
            </a:r>
            <a:r>
              <a:rPr lang="de-DE" b="1" dirty="0" err="1">
                <a:solidFill>
                  <a:prstClr val="black"/>
                </a:solidFill>
              </a:rPr>
              <a:t>steta</a:t>
            </a:r>
            <a:r>
              <a:rPr lang="de-DE" b="1" dirty="0">
                <a:solidFill>
                  <a:prstClr val="black"/>
                </a:solidFill>
              </a:rPr>
              <a:t>!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O PROCESI TARI INSPPIRACIJA</a:t>
            </a:r>
            <a:endParaRPr lang="es-ES" sz="4400" b="1" dirty="0">
              <a:ln w="19050">
                <a:solidFill>
                  <a:srgbClr val="99660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rgbClr val="7E54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Celo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Pismo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tano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Devel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vdahnoveno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korisno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pouka,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ukor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ispravka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vospitiba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ko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pravednost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 (2.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Timotej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3:16)</a:t>
            </a:r>
            <a:endParaRPr lang="es-ES" sz="1400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 err="1"/>
              <a:t>Vekoncar</a:t>
            </a:r>
            <a:r>
              <a:rPr lang="de-DE" sz="2000" b="1" dirty="0"/>
              <a:t>, E </a:t>
            </a:r>
            <a:r>
              <a:rPr lang="de-DE" sz="2000" b="1" dirty="0" err="1"/>
              <a:t>Devlese</a:t>
            </a:r>
            <a:r>
              <a:rPr lang="de-DE" sz="2000" b="1" dirty="0"/>
              <a:t> </a:t>
            </a:r>
            <a:r>
              <a:rPr lang="de-DE" sz="2000" b="1" dirty="0" err="1"/>
              <a:t>delija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poraka</a:t>
            </a:r>
            <a:r>
              <a:rPr lang="de-DE" sz="2000" b="1" dirty="0"/>
              <a:t> </a:t>
            </a:r>
            <a:r>
              <a:rPr lang="de-DE" sz="2000" b="1" dirty="0" err="1"/>
              <a:t>tane</a:t>
            </a:r>
            <a:r>
              <a:rPr lang="de-DE" sz="2000" b="1" dirty="0"/>
              <a:t> </a:t>
            </a:r>
            <a:r>
              <a:rPr lang="de-DE" sz="2000" b="1" dirty="0" err="1"/>
              <a:t>prenesime</a:t>
            </a:r>
            <a:r>
              <a:rPr lang="de-DE" sz="2000" b="1" dirty="0"/>
              <a:t> </a:t>
            </a:r>
            <a:r>
              <a:rPr lang="de-DE" sz="2000" b="1" dirty="0" err="1"/>
              <a:t>usno</a:t>
            </a:r>
            <a:r>
              <a:rPr lang="de-DE" sz="2000" b="1" dirty="0"/>
              <a:t>, </a:t>
            </a:r>
            <a:r>
              <a:rPr lang="de-DE" sz="2000" b="1" dirty="0" err="1"/>
              <a:t>sa</a:t>
            </a:r>
            <a:r>
              <a:rPr lang="de-DE" sz="2000" b="1" dirty="0"/>
              <a:t> ci </a:t>
            </a:r>
            <a:r>
              <a:rPr lang="de-DE" sz="2000" b="1" dirty="0" err="1"/>
              <a:t>keda</a:t>
            </a:r>
            <a:r>
              <a:rPr lang="de-DE" sz="2000" b="1" dirty="0"/>
              <a:t> O Devel na </a:t>
            </a:r>
            <a:r>
              <a:rPr lang="de-DE" sz="2000" b="1" dirty="0" err="1"/>
              <a:t>inspiriringa</a:t>
            </a:r>
            <a:r>
              <a:rPr lang="de-DE" sz="2000" b="1" dirty="0"/>
              <a:t> e Mojsija </a:t>
            </a:r>
            <a:r>
              <a:rPr lang="de-DE" sz="2000" b="1" dirty="0" err="1"/>
              <a:t>za</a:t>
            </a:r>
            <a:r>
              <a:rPr lang="de-DE" sz="2000" b="1" dirty="0"/>
              <a:t> da te </a:t>
            </a:r>
            <a:r>
              <a:rPr lang="de-DE" sz="2000" b="1" dirty="0" err="1"/>
              <a:t>pisinela</a:t>
            </a:r>
            <a:r>
              <a:rPr lang="de-DE" sz="2000" b="1" dirty="0"/>
              <a:t> </a:t>
            </a:r>
            <a:r>
              <a:rPr lang="de-DE" sz="2000" b="1" dirty="0" err="1"/>
              <a:t>akala</a:t>
            </a:r>
            <a:r>
              <a:rPr lang="de-DE" sz="2000" b="1" dirty="0"/>
              <a:t> </a:t>
            </a:r>
            <a:r>
              <a:rPr lang="de-DE" sz="2000" b="1" dirty="0" err="1"/>
              <a:t>delija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izreke</a:t>
            </a:r>
            <a:r>
              <a:rPr lang="de-DE" sz="2000" b="1" dirty="0"/>
              <a:t> ki </a:t>
            </a:r>
            <a:r>
              <a:rPr lang="de-DE" sz="2000" b="1" dirty="0" err="1"/>
              <a:t>pismeno</a:t>
            </a:r>
            <a:r>
              <a:rPr lang="de-DE" sz="2000" b="1" dirty="0"/>
              <a:t> forma.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5258427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Taro </a:t>
            </a:r>
            <a:r>
              <a:rPr lang="de-DE" sz="2000" b="1" dirty="0" err="1"/>
              <a:t>odova</a:t>
            </a:r>
            <a:r>
              <a:rPr lang="de-DE" sz="2000" b="1" dirty="0"/>
              <a:t> </a:t>
            </a:r>
            <a:r>
              <a:rPr lang="de-DE" sz="2000" b="1" dirty="0" err="1"/>
              <a:t>momenti</a:t>
            </a:r>
            <a:r>
              <a:rPr lang="de-DE" sz="2000" b="1" dirty="0"/>
              <a:t>, o </a:t>
            </a:r>
            <a:r>
              <a:rPr lang="de-DE" sz="2000" b="1" dirty="0" err="1"/>
              <a:t>porake</a:t>
            </a:r>
            <a:r>
              <a:rPr lang="de-DE" sz="2000" b="1" dirty="0"/>
              <a:t> so O Devel </a:t>
            </a:r>
            <a:r>
              <a:rPr lang="de-DE" sz="2000" b="1" dirty="0" err="1"/>
              <a:t>mangla</a:t>
            </a:r>
            <a:r>
              <a:rPr lang="de-DE" sz="2000" b="1" dirty="0"/>
              <a:t> te </a:t>
            </a:r>
            <a:r>
              <a:rPr lang="de-DE" sz="2000" b="1" dirty="0" err="1"/>
              <a:t>arakel</a:t>
            </a:r>
            <a:r>
              <a:rPr lang="de-DE" sz="2000" b="1" dirty="0"/>
              <a:t> </a:t>
            </a:r>
            <a:r>
              <a:rPr lang="de-DE" sz="2000" b="1" dirty="0" err="1"/>
              <a:t>len</a:t>
            </a:r>
            <a:r>
              <a:rPr lang="de-DE" sz="2000" b="1" dirty="0"/>
              <a:t> </a:t>
            </a:r>
            <a:r>
              <a:rPr lang="de-DE" sz="2000" b="1" dirty="0" err="1"/>
              <a:t>ine</a:t>
            </a:r>
            <a:r>
              <a:rPr lang="de-DE" sz="2000" b="1" dirty="0"/>
              <a:t> </a:t>
            </a:r>
            <a:r>
              <a:rPr lang="de-DE" sz="2000" b="1" dirty="0" err="1"/>
              <a:t>pisime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,,</a:t>
            </a:r>
            <a:r>
              <a:rPr lang="de-DE" sz="2000" b="1" dirty="0" err="1"/>
              <a:t>inspiririme</a:t>
            </a:r>
            <a:r>
              <a:rPr lang="de-DE" sz="2000" b="1" dirty="0"/>
              <a:t>“ </a:t>
            </a:r>
            <a:r>
              <a:rPr lang="de-DE" sz="2000" b="1" dirty="0" err="1"/>
              <a:t>manusa</a:t>
            </a:r>
            <a:r>
              <a:rPr lang="de-DE" sz="2000" b="1" dirty="0"/>
              <a:t>, </a:t>
            </a:r>
            <a:r>
              <a:rPr lang="de-DE" sz="2000" b="1" dirty="0" err="1"/>
              <a:t>odnosno</a:t>
            </a:r>
            <a:r>
              <a:rPr lang="de-DE" sz="2000" b="1" dirty="0"/>
              <a:t> </a:t>
            </a:r>
            <a:r>
              <a:rPr lang="de-DE" sz="2000" b="1" dirty="0" err="1"/>
              <a:t>vodime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Sveti Duh               (2.Petrova 1:21). </a:t>
            </a:r>
            <a:r>
              <a:rPr lang="de-DE" sz="2000" b="1" dirty="0" err="1"/>
              <a:t>Akava</a:t>
            </a:r>
            <a:r>
              <a:rPr lang="de-DE" sz="2000" b="1" dirty="0"/>
              <a:t> </a:t>
            </a:r>
            <a:r>
              <a:rPr lang="de-DE" sz="2000" b="1" dirty="0" err="1"/>
              <a:t>kerela</a:t>
            </a:r>
            <a:r>
              <a:rPr lang="de-DE" sz="2000" b="1" dirty="0"/>
              <a:t> i </a:t>
            </a:r>
            <a:r>
              <a:rPr lang="de-DE" sz="2000" b="1" dirty="0" err="1"/>
              <a:t>Biblija</a:t>
            </a:r>
            <a:r>
              <a:rPr lang="de-DE" sz="2000" b="1" dirty="0"/>
              <a:t> </a:t>
            </a:r>
            <a:r>
              <a:rPr lang="de-DE" sz="2000" b="1" dirty="0" err="1"/>
              <a:t>edinstveno</a:t>
            </a:r>
            <a:r>
              <a:rPr lang="de-DE" sz="2000" b="1" dirty="0"/>
              <a:t> Lil, </a:t>
            </a:r>
            <a:r>
              <a:rPr lang="de-DE" sz="2000" b="1" dirty="0" err="1"/>
              <a:t>koja</a:t>
            </a:r>
            <a:r>
              <a:rPr lang="de-DE" sz="2000" b="1" dirty="0"/>
              <a:t> </a:t>
            </a:r>
            <a:r>
              <a:rPr lang="de-DE" sz="2000" b="1" dirty="0" err="1"/>
              <a:t>sodrzinela</a:t>
            </a:r>
            <a:r>
              <a:rPr lang="de-DE" sz="2000" b="1" dirty="0"/>
              <a:t> </a:t>
            </a:r>
            <a:r>
              <a:rPr lang="de-DE" sz="2000" b="1" dirty="0" err="1"/>
              <a:t>celosno</a:t>
            </a:r>
            <a:r>
              <a:rPr lang="de-DE" sz="2000" b="1" dirty="0"/>
              <a:t> </a:t>
            </a:r>
            <a:r>
              <a:rPr lang="de-DE" sz="2000" b="1" dirty="0" err="1"/>
              <a:t>bozenstveno</a:t>
            </a:r>
            <a:r>
              <a:rPr lang="de-DE" sz="2000" b="1" dirty="0"/>
              <a:t> </a:t>
            </a:r>
            <a:r>
              <a:rPr lang="de-DE" sz="2000" b="1" dirty="0" err="1"/>
              <a:t>otkrovenie</a:t>
            </a:r>
            <a:r>
              <a:rPr lang="de-DE" sz="2000" b="1" dirty="0"/>
              <a:t>.</a:t>
            </a:r>
            <a:endParaRPr lang="es-ES" sz="20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Sar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akava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proces</a:t>
            </a:r>
            <a:r>
              <a:rPr lang="de-DE" sz="2000" b="1" dirty="0">
                <a:solidFill>
                  <a:prstClr val="black"/>
                </a:solidFill>
              </a:rPr>
              <a:t> ki </a:t>
            </a:r>
            <a:r>
              <a:rPr lang="de-DE" sz="2000" b="1" dirty="0" err="1">
                <a:solidFill>
                  <a:prstClr val="black"/>
                </a:solidFill>
              </a:rPr>
              <a:t>inspiracija</a:t>
            </a:r>
            <a:r>
              <a:rPr lang="de-DE" sz="2000" b="1" dirty="0">
                <a:solidFill>
                  <a:prstClr val="black"/>
                </a:solidFill>
              </a:rPr>
              <a:t>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DIKIBA TARI PROROCNO KOMUNIKACIJA</a:t>
            </a:r>
            <a:endParaRPr lang="es-E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PORAKE TARO VOSTA</a:t>
            </a:r>
            <a:endParaRPr lang="es-ES" sz="4400" b="1" spc="600" dirty="0">
              <a:ln w="6600">
                <a:solidFill>
                  <a:schemeClr val="accent3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3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57933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civga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levitija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ker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Devleso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so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kerge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harfe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lire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spored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zapoved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David, ko Gad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carimo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gledaci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proroko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Natan,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sose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adaja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zapoved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ali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Devel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preku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Olese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prorokija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 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(2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Letopisi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29:25)</a:t>
            </a:r>
            <a:endParaRPr lang="es-ES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Tari </a:t>
            </a:r>
            <a:r>
              <a:rPr lang="de-DE" sz="2000" b="1" dirty="0" err="1"/>
              <a:t>piri</a:t>
            </a:r>
            <a:r>
              <a:rPr lang="de-DE" sz="2000" b="1" dirty="0"/>
              <a:t> </a:t>
            </a:r>
            <a:r>
              <a:rPr lang="de-DE" sz="2000" b="1" dirty="0" err="1"/>
              <a:t>strana</a:t>
            </a:r>
            <a:r>
              <a:rPr lang="de-DE" sz="2000" b="1" dirty="0"/>
              <a:t>, o </a:t>
            </a:r>
            <a:r>
              <a:rPr lang="de-DE" sz="2000" b="1" dirty="0" err="1"/>
              <a:t>prorokija</a:t>
            </a:r>
            <a:r>
              <a:rPr lang="de-DE" sz="2000" b="1" dirty="0"/>
              <a:t> </a:t>
            </a:r>
            <a:r>
              <a:rPr lang="de-DE" sz="2000" b="1" dirty="0" err="1"/>
              <a:t>usno</a:t>
            </a:r>
            <a:r>
              <a:rPr lang="de-DE" sz="2000" b="1" dirty="0"/>
              <a:t> </a:t>
            </a:r>
            <a:r>
              <a:rPr lang="de-DE" sz="2000" b="1" dirty="0" err="1"/>
              <a:t>prenesinge</a:t>
            </a:r>
            <a:r>
              <a:rPr lang="de-DE" sz="2000" b="1" dirty="0"/>
              <a:t> o </a:t>
            </a:r>
            <a:r>
              <a:rPr lang="de-DE" sz="2000" b="1" dirty="0" err="1"/>
              <a:t>lafija</a:t>
            </a:r>
            <a:r>
              <a:rPr lang="de-DE" sz="2000" b="1" dirty="0"/>
              <a:t> so </a:t>
            </a:r>
            <a:r>
              <a:rPr lang="de-DE" sz="2000" b="1" dirty="0" err="1"/>
              <a:t>prenesinga</a:t>
            </a:r>
            <a:r>
              <a:rPr lang="de-DE" sz="2000" b="1" dirty="0"/>
              <a:t> </a:t>
            </a:r>
            <a:r>
              <a:rPr lang="de-DE" sz="2000" b="1" dirty="0" err="1"/>
              <a:t>olenge</a:t>
            </a:r>
            <a:r>
              <a:rPr lang="de-DE" sz="2000" b="1" dirty="0"/>
              <a:t> O Devel, </a:t>
            </a:r>
            <a:r>
              <a:rPr lang="de-DE" sz="2000" b="1" dirty="0" err="1"/>
              <a:t>jasno</a:t>
            </a:r>
            <a:r>
              <a:rPr lang="de-DE" sz="2000" b="1" dirty="0"/>
              <a:t> </a:t>
            </a:r>
            <a:r>
              <a:rPr lang="de-DE" sz="2000" b="1" dirty="0" err="1"/>
              <a:t>navedibaja</a:t>
            </a:r>
            <a:r>
              <a:rPr lang="de-DE" sz="2000" b="1" dirty="0"/>
              <a:t>:,, Agar </a:t>
            </a:r>
            <a:r>
              <a:rPr lang="de-DE" sz="2000" b="1" dirty="0" err="1"/>
              <a:t>vakerela</a:t>
            </a:r>
            <a:r>
              <a:rPr lang="de-DE" sz="2000" b="1" dirty="0"/>
              <a:t> O Devel“ (Sudi 6:8). Akala </a:t>
            </a:r>
            <a:r>
              <a:rPr lang="de-DE" sz="2000" b="1" dirty="0" err="1"/>
              <a:t>porake</a:t>
            </a:r>
            <a:r>
              <a:rPr lang="de-DE" sz="2000" b="1" dirty="0"/>
              <a:t> – sar ko </a:t>
            </a:r>
            <a:r>
              <a:rPr lang="de-DE" sz="2000" b="1" dirty="0" err="1"/>
              <a:t>slucaj</a:t>
            </a:r>
            <a:r>
              <a:rPr lang="de-DE" sz="2000" b="1" dirty="0"/>
              <a:t> ko Noe – na </a:t>
            </a:r>
            <a:r>
              <a:rPr lang="de-DE" sz="2000" b="1" dirty="0" err="1"/>
              <a:t>ine</a:t>
            </a:r>
            <a:r>
              <a:rPr lang="de-DE" sz="2000" b="1" dirty="0"/>
              <a:t> </a:t>
            </a:r>
            <a:r>
              <a:rPr lang="de-DE" sz="2000" b="1" dirty="0" err="1"/>
              <a:t>uvek</a:t>
            </a:r>
            <a:r>
              <a:rPr lang="de-DE" sz="2000" b="1" dirty="0"/>
              <a:t> </a:t>
            </a:r>
            <a:r>
              <a:rPr lang="de-DE" sz="2000" b="1" dirty="0" err="1"/>
              <a:t>pisime</a:t>
            </a:r>
            <a:r>
              <a:rPr lang="de-DE" sz="2000" b="1" dirty="0"/>
              <a:t> ki </a:t>
            </a:r>
            <a:r>
              <a:rPr lang="de-DE" sz="2000" b="1" dirty="0" err="1"/>
              <a:t>pismeno</a:t>
            </a:r>
            <a:r>
              <a:rPr lang="de-DE" sz="2000" b="1" dirty="0"/>
              <a:t> forma.</a:t>
            </a:r>
            <a:endParaRPr lang="es-ES" sz="2000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9504067"/>
              </p:ext>
            </p:extLst>
          </p:nvPr>
        </p:nvGraphicFramePr>
        <p:xfrm>
          <a:off x="197126" y="1878731"/>
          <a:ext cx="11797749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/>
              <a:t>O Devel </a:t>
            </a:r>
            <a:r>
              <a:rPr lang="de-DE" sz="2000" b="1" dirty="0" err="1"/>
              <a:t>kerga</a:t>
            </a:r>
            <a:r>
              <a:rPr lang="de-DE" sz="2000" b="1" dirty="0"/>
              <a:t> </a:t>
            </a:r>
            <a:r>
              <a:rPr lang="de-DE" sz="2000" b="1" dirty="0" err="1"/>
              <a:t>lafi</a:t>
            </a:r>
            <a:r>
              <a:rPr lang="de-DE" sz="2000" b="1" dirty="0"/>
              <a:t> </a:t>
            </a:r>
            <a:r>
              <a:rPr lang="de-DE" sz="2000" b="1" dirty="0" err="1"/>
              <a:t>direkno</a:t>
            </a:r>
            <a:r>
              <a:rPr lang="de-DE" sz="2000" b="1" dirty="0"/>
              <a:t> e </a:t>
            </a:r>
            <a:r>
              <a:rPr lang="de-DE" sz="2000" b="1" dirty="0" err="1"/>
              <a:t>manusenge</a:t>
            </a:r>
            <a:r>
              <a:rPr lang="de-DE" sz="2000" b="1" dirty="0"/>
              <a:t> ko 4 </a:t>
            </a:r>
            <a:r>
              <a:rPr lang="de-DE" sz="2000" b="1" dirty="0" err="1"/>
              <a:t>tocke</a:t>
            </a:r>
            <a:r>
              <a:rPr lang="de-DE" sz="2000" b="1" dirty="0"/>
              <a:t>.</a:t>
            </a: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</a:t>
            </a:r>
            <a:r>
              <a:rPr lang="de-DE" sz="2000" b="1" dirty="0" err="1"/>
              <a:t>Lafija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but </a:t>
            </a:r>
            <a:r>
              <a:rPr lang="de-DE" sz="2000" b="1" dirty="0" err="1"/>
              <a:t>prorokija</a:t>
            </a:r>
            <a:r>
              <a:rPr lang="de-DE" sz="2000" b="1" dirty="0"/>
              <a:t> </a:t>
            </a:r>
            <a:r>
              <a:rPr lang="de-DE" sz="2000" b="1" dirty="0" err="1"/>
              <a:t>canajalen</a:t>
            </a:r>
            <a:r>
              <a:rPr lang="de-DE" sz="2000" b="1" dirty="0"/>
              <a:t> </a:t>
            </a:r>
            <a:r>
              <a:rPr lang="de-DE" sz="2000" b="1" dirty="0" err="1"/>
              <a:t>samo</a:t>
            </a:r>
            <a:r>
              <a:rPr lang="de-DE" sz="2000" b="1" dirty="0"/>
              <a:t> </a:t>
            </a:r>
            <a:r>
              <a:rPr lang="de-DE" sz="2000" b="1" dirty="0" err="1"/>
              <a:t>preku</a:t>
            </a:r>
            <a:r>
              <a:rPr lang="de-DE" sz="2000" b="1" dirty="0"/>
              <a:t> o lila </a:t>
            </a:r>
            <a:r>
              <a:rPr lang="de-DE" sz="2000" b="1" dirty="0" err="1"/>
              <a:t>javerendar</a:t>
            </a:r>
            <a:r>
              <a:rPr lang="de-DE" sz="2000" b="1" dirty="0"/>
              <a:t>, </a:t>
            </a:r>
            <a:r>
              <a:rPr lang="de-DE" sz="2000" b="1" dirty="0" err="1"/>
              <a:t>ali</a:t>
            </a:r>
            <a:r>
              <a:rPr lang="de-DE" sz="2000" b="1" dirty="0"/>
              <a:t> </a:t>
            </a:r>
            <a:r>
              <a:rPr lang="de-DE" sz="2000" b="1" dirty="0" err="1"/>
              <a:t>ola</a:t>
            </a:r>
            <a:r>
              <a:rPr lang="de-DE" sz="2000" b="1" dirty="0"/>
              <a:t> </a:t>
            </a:r>
            <a:r>
              <a:rPr lang="de-DE" sz="2000" b="1" dirty="0" err="1"/>
              <a:t>inelen</a:t>
            </a:r>
            <a:r>
              <a:rPr lang="de-DE" sz="2000" b="1" dirty="0"/>
              <a:t> </a:t>
            </a:r>
            <a:r>
              <a:rPr lang="de-DE" sz="2000" b="1" dirty="0" err="1"/>
              <a:t>isto</a:t>
            </a:r>
            <a:r>
              <a:rPr lang="de-DE" sz="2000" b="1" dirty="0"/>
              <a:t> </a:t>
            </a:r>
            <a:r>
              <a:rPr lang="de-DE" sz="2000" b="1" dirty="0" err="1"/>
              <a:t>avtoriteti</a:t>
            </a:r>
            <a:r>
              <a:rPr lang="de-DE" sz="2000" b="1" dirty="0"/>
              <a:t> sar hem </a:t>
            </a:r>
            <a:r>
              <a:rPr lang="de-DE" sz="2000" b="1" dirty="0" err="1"/>
              <a:t>okola</a:t>
            </a:r>
            <a:r>
              <a:rPr lang="de-DE" sz="2000" b="1" dirty="0"/>
              <a:t> so </a:t>
            </a:r>
            <a:r>
              <a:rPr lang="de-DE" sz="2000" b="1" dirty="0" err="1"/>
              <a:t>mukle</a:t>
            </a:r>
            <a:r>
              <a:rPr lang="de-DE" sz="2000" b="1" dirty="0"/>
              <a:t> </a:t>
            </a:r>
            <a:r>
              <a:rPr lang="de-DE" sz="2000" b="1" dirty="0" err="1"/>
              <a:t>pire</a:t>
            </a:r>
            <a:r>
              <a:rPr lang="de-DE" sz="2000" b="1" dirty="0"/>
              <a:t> </a:t>
            </a:r>
            <a:r>
              <a:rPr lang="de-DE" sz="2000" b="1" dirty="0" err="1"/>
              <a:t>porake</a:t>
            </a:r>
            <a:r>
              <a:rPr lang="de-DE" sz="2000" b="1" dirty="0"/>
              <a:t> ki </a:t>
            </a:r>
            <a:r>
              <a:rPr lang="de-DE" sz="2000" b="1" dirty="0" err="1"/>
              <a:t>pismeno</a:t>
            </a:r>
            <a:r>
              <a:rPr lang="de-DE" sz="2000" b="1" dirty="0"/>
              <a:t> forma. Maskar </a:t>
            </a:r>
            <a:r>
              <a:rPr lang="de-DE" sz="2000" b="1" dirty="0" err="1"/>
              <a:t>olende</a:t>
            </a:r>
            <a:r>
              <a:rPr lang="de-DE" sz="2000" b="1" dirty="0"/>
              <a:t> </a:t>
            </a:r>
            <a:r>
              <a:rPr lang="de-DE" sz="2000" b="1" dirty="0" err="1"/>
              <a:t>tane</a:t>
            </a:r>
            <a:r>
              <a:rPr lang="de-DE" sz="2000" b="1" dirty="0"/>
              <a:t> O Natan, Ilija, </a:t>
            </a:r>
            <a:r>
              <a:rPr lang="de-DE" sz="2000" b="1" dirty="0" err="1"/>
              <a:t>Elisej</a:t>
            </a:r>
            <a:r>
              <a:rPr lang="de-DE" sz="2000" b="1" dirty="0"/>
              <a:t>, </a:t>
            </a:r>
            <a:r>
              <a:rPr lang="de-DE" sz="2000" b="1" dirty="0" err="1"/>
              <a:t>thaj</a:t>
            </a:r>
            <a:r>
              <a:rPr lang="de-DE" sz="2000" b="1" dirty="0"/>
              <a:t> Jovan </a:t>
            </a:r>
            <a:r>
              <a:rPr lang="de-DE" sz="2000" b="1" dirty="0" err="1"/>
              <a:t>Krstitel</a:t>
            </a:r>
            <a:r>
              <a:rPr lang="de-DE" sz="2000" b="1" dirty="0"/>
              <a:t>.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de-DE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PISIME PORAKE</a:t>
            </a:r>
            <a:endParaRPr lang="es-ES" sz="4400" b="1" spc="600" dirty="0">
              <a:ln w="22225">
                <a:noFill/>
                <a:prstDash val="solid"/>
              </a:ln>
              <a:solidFill>
                <a:srgbClr val="FFFFAF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" y="641925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 </a:t>
            </a:r>
            <a:r>
              <a:rPr lang="de-DE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vakerga</a:t>
            </a:r>
            <a:r>
              <a:rPr lang="de-DE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lese O Devel e </a:t>
            </a:r>
            <a:r>
              <a:rPr lang="de-DE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Mojsijase</a:t>
            </a:r>
            <a:r>
              <a:rPr lang="de-DE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,,</a:t>
            </a:r>
            <a:r>
              <a:rPr lang="de-DE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Pisin</a:t>
            </a:r>
            <a:r>
              <a:rPr lang="de-DE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akava</a:t>
            </a:r>
            <a:r>
              <a:rPr lang="de-DE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sar </a:t>
            </a:r>
            <a:r>
              <a:rPr lang="de-DE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spomen</a:t>
            </a:r>
            <a:r>
              <a:rPr lang="de-DE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Lil</a:t>
            </a:r>
            <a:r>
              <a:rPr lang="ru-RU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(</a:t>
            </a:r>
            <a:r>
              <a:rPr lang="de-DE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4.Mojseva </a:t>
            </a:r>
            <a:r>
              <a:rPr lang="ru-RU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17:14а)</a:t>
            </a:r>
            <a:endParaRPr lang="es-E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Save </a:t>
            </a:r>
            <a:r>
              <a:rPr lang="de-DE" sz="2000" b="1" dirty="0" err="1"/>
              <a:t>ine</a:t>
            </a:r>
            <a:r>
              <a:rPr lang="de-DE" sz="2000" b="1" dirty="0"/>
              <a:t> </a:t>
            </a:r>
            <a:r>
              <a:rPr lang="de-DE" sz="2000" b="1" dirty="0" err="1"/>
              <a:t>nesave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pricine</a:t>
            </a:r>
            <a:r>
              <a:rPr lang="de-DE" sz="2000" b="1" dirty="0"/>
              <a:t> </a:t>
            </a:r>
            <a:r>
              <a:rPr lang="de-DE" sz="2000" b="1" dirty="0" err="1"/>
              <a:t>sose</a:t>
            </a:r>
            <a:r>
              <a:rPr lang="de-DE" sz="2000" b="1" dirty="0"/>
              <a:t> O Devel </a:t>
            </a:r>
            <a:r>
              <a:rPr lang="de-DE" sz="2000" b="1" dirty="0" err="1"/>
              <a:t>odlucinga</a:t>
            </a:r>
            <a:r>
              <a:rPr lang="de-DE" sz="2000" b="1" dirty="0"/>
              <a:t> te </a:t>
            </a:r>
            <a:r>
              <a:rPr lang="de-DE" sz="2000" b="1" dirty="0" err="1"/>
              <a:t>mukel</a:t>
            </a:r>
            <a:r>
              <a:rPr lang="de-DE" sz="2000" b="1" dirty="0"/>
              <a:t> Piri </a:t>
            </a:r>
            <a:r>
              <a:rPr lang="de-DE" sz="2000" b="1" dirty="0" err="1"/>
              <a:t>poraka</a:t>
            </a:r>
            <a:r>
              <a:rPr lang="de-DE" sz="2000" b="1" dirty="0"/>
              <a:t> ki </a:t>
            </a:r>
            <a:r>
              <a:rPr lang="de-DE" sz="2000" b="1" dirty="0" err="1"/>
              <a:t>pismeno</a:t>
            </a:r>
            <a:r>
              <a:rPr lang="de-DE" sz="2000" b="1" dirty="0"/>
              <a:t> forma?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0471355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6036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Ki </a:t>
            </a:r>
            <a:r>
              <a:rPr lang="de-DE" sz="2000" b="1" dirty="0" err="1"/>
              <a:t>Biblija</a:t>
            </a:r>
            <a:r>
              <a:rPr lang="de-DE" sz="2000" b="1" dirty="0"/>
              <a:t>, o </a:t>
            </a:r>
            <a:r>
              <a:rPr lang="de-DE" sz="2000" b="1" dirty="0" err="1"/>
              <a:t>prorokija</a:t>
            </a:r>
            <a:r>
              <a:rPr lang="de-DE" sz="2000" b="1" dirty="0"/>
              <a:t> </a:t>
            </a:r>
            <a:r>
              <a:rPr lang="de-DE" sz="2000" b="1" dirty="0" err="1"/>
              <a:t>izrazinge</a:t>
            </a:r>
            <a:r>
              <a:rPr lang="de-DE" sz="2000" b="1" dirty="0"/>
              <a:t> </a:t>
            </a:r>
            <a:r>
              <a:rPr lang="de-DE" sz="2000" b="1" dirty="0" err="1"/>
              <a:t>pire</a:t>
            </a:r>
            <a:r>
              <a:rPr lang="de-DE" sz="2000" b="1" dirty="0"/>
              <a:t> </a:t>
            </a:r>
            <a:r>
              <a:rPr lang="de-DE" sz="2000" b="1" dirty="0" err="1"/>
              <a:t>manusikane</a:t>
            </a:r>
            <a:r>
              <a:rPr lang="de-DE" sz="2000" b="1" dirty="0"/>
              <a:t> </a:t>
            </a:r>
            <a:r>
              <a:rPr lang="de-DE" sz="2000" b="1" dirty="0" err="1"/>
              <a:t>reakcije</a:t>
            </a:r>
            <a:r>
              <a:rPr lang="de-DE" sz="2000" b="1" dirty="0"/>
              <a:t>, sar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reakcije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javera</a:t>
            </a:r>
            <a:r>
              <a:rPr lang="de-DE" sz="2000" b="1" dirty="0"/>
              <a:t>. </a:t>
            </a:r>
            <a:r>
              <a:rPr lang="de-DE" sz="2000" b="1" dirty="0" err="1"/>
              <a:t>Oj</a:t>
            </a:r>
            <a:r>
              <a:rPr lang="de-DE" sz="2000" b="1" dirty="0"/>
              <a:t> </a:t>
            </a:r>
            <a:r>
              <a:rPr lang="de-DE" sz="2000" b="1" dirty="0" err="1"/>
              <a:t>sodrzinela</a:t>
            </a:r>
            <a:r>
              <a:rPr lang="de-DE" sz="2000" b="1" dirty="0"/>
              <a:t> </a:t>
            </a:r>
            <a:r>
              <a:rPr lang="de-DE" sz="2000" b="1" dirty="0" err="1"/>
              <a:t>pojezije</a:t>
            </a:r>
            <a:r>
              <a:rPr lang="de-DE" sz="2000" b="1" dirty="0"/>
              <a:t>, </a:t>
            </a:r>
            <a:r>
              <a:rPr lang="de-DE" sz="2000" b="1" dirty="0" err="1"/>
              <a:t>istoriska</a:t>
            </a:r>
            <a:r>
              <a:rPr lang="de-DE" sz="2000" b="1" dirty="0"/>
              <a:t> </a:t>
            </a:r>
            <a:r>
              <a:rPr lang="de-DE" sz="2000" b="1" dirty="0" err="1"/>
              <a:t>izvestaja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pisime</a:t>
            </a:r>
            <a:r>
              <a:rPr lang="de-DE" sz="2000" b="1" dirty="0"/>
              <a:t> </a:t>
            </a:r>
            <a:r>
              <a:rPr lang="de-DE" sz="2000" b="1" dirty="0" err="1"/>
              <a:t>propovedija</a:t>
            </a:r>
            <a:r>
              <a:rPr lang="de-DE" sz="2000" b="1" dirty="0"/>
              <a:t>. </a:t>
            </a:r>
            <a:r>
              <a:rPr lang="de-DE" sz="2000" b="1" dirty="0" err="1"/>
              <a:t>Ponekad</a:t>
            </a:r>
            <a:r>
              <a:rPr lang="de-DE" sz="2000" b="1" dirty="0"/>
              <a:t> </a:t>
            </a:r>
            <a:r>
              <a:rPr lang="de-DE" sz="2000" b="1" dirty="0" err="1"/>
              <a:t>vklucinelape</a:t>
            </a:r>
            <a:r>
              <a:rPr lang="de-DE" sz="2000" b="1" dirty="0"/>
              <a:t> </a:t>
            </a:r>
            <a:r>
              <a:rPr lang="de-DE" sz="2000" b="1" dirty="0" err="1"/>
              <a:t>citatija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nebibliska</a:t>
            </a:r>
            <a:r>
              <a:rPr lang="de-DE" sz="2000" b="1" dirty="0"/>
              <a:t> </a:t>
            </a:r>
            <a:r>
              <a:rPr lang="de-DE" sz="2000" b="1" dirty="0" err="1"/>
              <a:t>avtorija</a:t>
            </a:r>
            <a:r>
              <a:rPr lang="de-DE" sz="2000" b="1" dirty="0"/>
              <a:t> </a:t>
            </a:r>
            <a:r>
              <a:rPr lang="de-DE" sz="2000" b="1" dirty="0" err="1"/>
              <a:t>ili</a:t>
            </a:r>
            <a:r>
              <a:rPr lang="de-DE" sz="2000" b="1" dirty="0"/>
              <a:t> </a:t>
            </a:r>
            <a:r>
              <a:rPr lang="de-DE" sz="2000" b="1" dirty="0" err="1"/>
              <a:t>dekretija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paganska</a:t>
            </a:r>
            <a:r>
              <a:rPr lang="de-DE" sz="2000" b="1" dirty="0"/>
              <a:t> </a:t>
            </a:r>
            <a:r>
              <a:rPr lang="de-DE" sz="2000" b="1" dirty="0" err="1"/>
              <a:t>kralija</a:t>
            </a:r>
            <a:r>
              <a:rPr lang="de-DE" sz="2000" b="1" dirty="0"/>
              <a:t>.</a:t>
            </a:r>
            <a:endParaRPr lang="es-ES" sz="2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8" y="5433933"/>
            <a:ext cx="7439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prstClr val="black"/>
                </a:solidFill>
              </a:rPr>
              <a:t>Sepak</a:t>
            </a:r>
            <a:r>
              <a:rPr lang="de-DE" sz="2000" b="1" dirty="0">
                <a:solidFill>
                  <a:prstClr val="black"/>
                </a:solidFill>
              </a:rPr>
              <a:t>, ki </a:t>
            </a:r>
            <a:r>
              <a:rPr lang="de-DE" sz="2000" b="1" dirty="0" err="1">
                <a:solidFill>
                  <a:prstClr val="black"/>
                </a:solidFill>
              </a:rPr>
              <a:t>Biblija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nane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stepen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inspiracija</a:t>
            </a:r>
            <a:r>
              <a:rPr lang="de-DE" sz="2000" b="1" dirty="0">
                <a:solidFill>
                  <a:prstClr val="black"/>
                </a:solidFill>
              </a:rPr>
              <a:t>. Bizo </a:t>
            </a:r>
            <a:r>
              <a:rPr lang="de-DE" sz="2000" b="1" dirty="0" err="1">
                <a:solidFill>
                  <a:prstClr val="black"/>
                </a:solidFill>
              </a:rPr>
              <a:t>razlika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dali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pisimo</a:t>
            </a:r>
            <a:r>
              <a:rPr lang="de-DE" sz="2000" b="1" dirty="0">
                <a:solidFill>
                  <a:prstClr val="black"/>
                </a:solidFill>
              </a:rPr>
              <a:t> o propoved, o </a:t>
            </a:r>
            <a:r>
              <a:rPr lang="de-DE" sz="2000" b="1" dirty="0" err="1">
                <a:solidFill>
                  <a:prstClr val="black"/>
                </a:solidFill>
              </a:rPr>
              <a:t>nastan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ili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prorostvo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sa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inspiririmo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Devel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verno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prenesinela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amenge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Olese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porake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maskar</a:t>
            </a:r>
            <a:r>
              <a:rPr lang="de-DE" sz="2000" b="1" dirty="0">
                <a:solidFill>
                  <a:prstClr val="black"/>
                </a:solidFill>
              </a:rPr>
              <a:t> ko vreme (2.Timotej 3:16-17).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de-DE" sz="4000" b="1" dirty="0">
                <a:ln/>
                <a:solidFill>
                  <a:schemeClr val="accent1">
                    <a:lumMod val="75000"/>
                  </a:schemeClr>
                </a:solidFill>
              </a:rPr>
              <a:t>PRETSTAVA,SIMBOLIKE THAJ PARABOLE</a:t>
            </a:r>
            <a:endParaRPr lang="es-ES" sz="40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Kergum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lafi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prorokonge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barakergum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prorostvo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preku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prorokija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koristingum</a:t>
            </a:r>
            <a:r>
              <a:rPr lang="de-D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parabole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 (</a:t>
            </a:r>
            <a:r>
              <a:rPr lang="de-DE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Osija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12:10)</a:t>
            </a:r>
            <a:endParaRPr lang="es-ES" sz="1400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01801" y="1215456"/>
            <a:ext cx="63766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Maskar ko </a:t>
            </a:r>
            <a:r>
              <a:rPr lang="de-DE" sz="2000" b="1" dirty="0" err="1"/>
              <a:t>istoriska</a:t>
            </a:r>
            <a:r>
              <a:rPr lang="de-DE" sz="2000" b="1" dirty="0"/>
              <a:t> </a:t>
            </a:r>
            <a:r>
              <a:rPr lang="de-DE" sz="2000" b="1" dirty="0" err="1"/>
              <a:t>zapisija</a:t>
            </a:r>
            <a:r>
              <a:rPr lang="de-DE" sz="2000" b="1" dirty="0"/>
              <a:t>, o </a:t>
            </a:r>
            <a:r>
              <a:rPr lang="de-DE" sz="2000" b="1" dirty="0" err="1"/>
              <a:t>poslovecna</a:t>
            </a:r>
            <a:r>
              <a:rPr lang="de-DE" sz="2000" b="1" dirty="0"/>
              <a:t> </a:t>
            </a:r>
            <a:r>
              <a:rPr lang="de-DE" sz="2000" b="1" dirty="0" err="1"/>
              <a:t>izreke</a:t>
            </a:r>
            <a:r>
              <a:rPr lang="de-DE" sz="2000" b="1" dirty="0"/>
              <a:t>, o </a:t>
            </a:r>
            <a:r>
              <a:rPr lang="de-DE" sz="2000" b="1" dirty="0" err="1"/>
              <a:t>gilja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o </a:t>
            </a:r>
            <a:r>
              <a:rPr lang="de-DE" sz="2000" b="1" dirty="0" err="1"/>
              <a:t>govorija</a:t>
            </a:r>
            <a:r>
              <a:rPr lang="de-DE" sz="2000" b="1" dirty="0"/>
              <a:t>, I </a:t>
            </a:r>
            <a:r>
              <a:rPr lang="de-DE" sz="2000" b="1" dirty="0" err="1"/>
              <a:t>Biblija</a:t>
            </a:r>
            <a:r>
              <a:rPr lang="de-DE" sz="2000" b="1" dirty="0"/>
              <a:t> </a:t>
            </a:r>
            <a:r>
              <a:rPr lang="de-DE" sz="2000" b="1" dirty="0" err="1"/>
              <a:t>sodrzinela</a:t>
            </a:r>
            <a:r>
              <a:rPr lang="de-DE" sz="2000" b="1" dirty="0"/>
              <a:t> but </a:t>
            </a:r>
            <a:r>
              <a:rPr lang="de-DE" sz="2000" b="1" dirty="0" err="1"/>
              <a:t>porake</a:t>
            </a:r>
            <a:r>
              <a:rPr lang="de-DE" sz="2000" b="1" dirty="0"/>
              <a:t> </a:t>
            </a:r>
            <a:r>
              <a:rPr lang="de-DE" sz="2000" b="1" dirty="0" err="1"/>
              <a:t>prenesime</a:t>
            </a:r>
            <a:r>
              <a:rPr lang="de-DE" sz="2000" b="1" dirty="0"/>
              <a:t> </a:t>
            </a:r>
            <a:r>
              <a:rPr lang="de-DE" sz="2000" b="1" dirty="0" err="1"/>
              <a:t>preku</a:t>
            </a:r>
            <a:r>
              <a:rPr lang="de-DE" sz="2000" b="1" dirty="0"/>
              <a:t> </a:t>
            </a:r>
            <a:r>
              <a:rPr lang="de-DE" sz="2000" b="1" dirty="0" err="1"/>
              <a:t>pretstavija</a:t>
            </a:r>
            <a:r>
              <a:rPr lang="de-DE" sz="2000" b="1" dirty="0"/>
              <a:t>, </a:t>
            </a:r>
            <a:r>
              <a:rPr lang="de-DE" sz="2000" b="1" dirty="0" err="1"/>
              <a:t>simbolija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parabole</a:t>
            </a:r>
            <a:r>
              <a:rPr lang="de-DE" sz="2000" b="1" dirty="0"/>
              <a:t>.</a:t>
            </a:r>
            <a:endParaRPr lang="es-ES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PRESTAVIBA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01801" y="2231119"/>
            <a:ext cx="630751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de-DE" sz="2000" b="1" dirty="0">
                <a:solidFill>
                  <a:schemeClr val="accent3"/>
                </a:solidFill>
              </a:rPr>
              <a:t>Ezekiel</a:t>
            </a:r>
            <a:r>
              <a:rPr lang="es-ES" sz="2000" b="1" dirty="0">
                <a:solidFill>
                  <a:schemeClr val="accent3"/>
                </a:solidFill>
              </a:rPr>
              <a:t> 4:1-</a:t>
            </a:r>
            <a:r>
              <a:rPr lang="mk-MK" sz="2000" b="1" dirty="0">
                <a:solidFill>
                  <a:schemeClr val="accent3"/>
                </a:solidFill>
              </a:rPr>
              <a:t>8. </a:t>
            </a:r>
            <a:r>
              <a:rPr lang="de-DE" sz="2000" b="1" dirty="0"/>
              <a:t>O Devel </a:t>
            </a:r>
            <a:r>
              <a:rPr lang="de-DE" sz="2000" b="1" dirty="0" err="1"/>
              <a:t>zamolinge</a:t>
            </a:r>
            <a:r>
              <a:rPr lang="de-DE" sz="2000" b="1" dirty="0"/>
              <a:t> e </a:t>
            </a:r>
            <a:r>
              <a:rPr lang="de-DE" sz="2000" b="1" dirty="0" err="1"/>
              <a:t>Ezekiele</a:t>
            </a:r>
            <a:r>
              <a:rPr lang="de-DE" sz="2000" b="1" dirty="0"/>
              <a:t> te </a:t>
            </a:r>
            <a:r>
              <a:rPr lang="de-DE" sz="2000" b="1" dirty="0" err="1"/>
              <a:t>kerel</a:t>
            </a:r>
            <a:r>
              <a:rPr lang="de-DE" sz="2000" b="1" dirty="0"/>
              <a:t> </a:t>
            </a:r>
            <a:r>
              <a:rPr lang="de-DE" sz="2000" b="1" dirty="0" err="1"/>
              <a:t>modeli</a:t>
            </a:r>
            <a:r>
              <a:rPr lang="de-DE" sz="2000" b="1" dirty="0"/>
              <a:t> ko </a:t>
            </a:r>
            <a:r>
              <a:rPr lang="de-DE" sz="2000" b="1" dirty="0" err="1"/>
              <a:t>Erusalim</a:t>
            </a:r>
            <a:r>
              <a:rPr lang="de-DE" sz="2000" b="1" dirty="0"/>
              <a:t> so ka </a:t>
            </a:r>
            <a:r>
              <a:rPr lang="de-DE" sz="2000" b="1" dirty="0" err="1"/>
              <a:t>pretstavinel</a:t>
            </a:r>
            <a:r>
              <a:rPr lang="de-DE" sz="2000" b="1" dirty="0"/>
              <a:t> </a:t>
            </a:r>
            <a:r>
              <a:rPr lang="de-DE" sz="2000" b="1" dirty="0" err="1"/>
              <a:t>opsada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pad</a:t>
            </a:r>
            <a:r>
              <a:rPr lang="de-DE" sz="2000" b="1" dirty="0"/>
              <a:t> e </a:t>
            </a:r>
            <a:r>
              <a:rPr lang="de-DE" sz="2000" b="1" dirty="0" err="1"/>
              <a:t>gradoso</a:t>
            </a:r>
            <a:r>
              <a:rPr lang="de-DE" sz="2000" b="1" dirty="0"/>
              <a:t>.</a:t>
            </a:r>
            <a:endParaRPr lang="es-ES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13532" y="4310079"/>
            <a:ext cx="5538998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/>
                </a:solidFill>
              </a:rPr>
              <a:t>1</a:t>
            </a:r>
            <a:r>
              <a:rPr lang="mk-MK" sz="2000" b="1" dirty="0">
                <a:solidFill>
                  <a:schemeClr val="accent1"/>
                </a:solidFill>
              </a:rPr>
              <a:t>.</a:t>
            </a:r>
            <a:r>
              <a:rPr lang="de-DE" sz="2000" b="1" dirty="0" err="1">
                <a:solidFill>
                  <a:schemeClr val="accent1"/>
                </a:solidFill>
              </a:rPr>
              <a:t>Carevi</a:t>
            </a:r>
            <a:r>
              <a:rPr lang="es-ES" sz="2000" b="1" dirty="0">
                <a:solidFill>
                  <a:schemeClr val="accent1"/>
                </a:solidFill>
              </a:rPr>
              <a:t> 20:37-4</a:t>
            </a:r>
            <a:r>
              <a:rPr lang="mk-MK" sz="2000" b="1" dirty="0">
                <a:solidFill>
                  <a:schemeClr val="accent1"/>
                </a:solidFill>
              </a:rPr>
              <a:t>2.</a:t>
            </a:r>
            <a:r>
              <a:rPr lang="es-ES" sz="2000" b="1" dirty="0"/>
              <a:t> </a:t>
            </a:r>
            <a:r>
              <a:rPr lang="de-DE" sz="2000" b="1" dirty="0" err="1"/>
              <a:t>Jek</a:t>
            </a:r>
            <a:r>
              <a:rPr lang="de-DE" sz="2000" b="1" dirty="0"/>
              <a:t> </a:t>
            </a:r>
            <a:r>
              <a:rPr lang="de-DE" sz="2000" b="1" dirty="0" err="1"/>
              <a:t>proroko</a:t>
            </a:r>
            <a:r>
              <a:rPr lang="de-DE" sz="2000" b="1" dirty="0"/>
              <a:t> </a:t>
            </a:r>
            <a:r>
              <a:rPr lang="de-DE" sz="2000" b="1" dirty="0" err="1"/>
              <a:t>rodela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javer</a:t>
            </a:r>
            <a:r>
              <a:rPr lang="de-DE" sz="2000" b="1" dirty="0"/>
              <a:t> te </a:t>
            </a:r>
            <a:r>
              <a:rPr lang="de-DE" sz="2000" b="1" dirty="0" err="1"/>
              <a:t>kuvel</a:t>
            </a:r>
            <a:r>
              <a:rPr lang="de-DE" sz="2000" b="1" dirty="0"/>
              <a:t> le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kerelape</a:t>
            </a:r>
            <a:r>
              <a:rPr lang="de-DE" sz="2000" b="1" dirty="0"/>
              <a:t> </a:t>
            </a:r>
            <a:r>
              <a:rPr lang="de-DE" sz="2000" b="1" dirty="0" err="1"/>
              <a:t>deka</a:t>
            </a:r>
            <a:r>
              <a:rPr lang="de-DE" sz="2000" b="1" dirty="0"/>
              <a:t> </a:t>
            </a:r>
            <a:r>
              <a:rPr lang="de-DE" sz="2000" b="1" dirty="0" err="1"/>
              <a:t>tano</a:t>
            </a:r>
            <a:r>
              <a:rPr lang="de-DE" sz="2000" b="1" dirty="0"/>
              <a:t> </a:t>
            </a:r>
            <a:r>
              <a:rPr lang="de-DE" sz="2000" b="1" dirty="0" err="1"/>
              <a:t>ranimo</a:t>
            </a:r>
            <a:r>
              <a:rPr lang="de-DE" sz="2000" b="1" dirty="0"/>
              <a:t> ki </a:t>
            </a:r>
            <a:r>
              <a:rPr lang="de-DE" sz="2000" b="1" dirty="0" err="1"/>
              <a:t>bitka</a:t>
            </a:r>
            <a:r>
              <a:rPr lang="de-DE" sz="2000" b="1" dirty="0"/>
              <a:t> </a:t>
            </a:r>
            <a:r>
              <a:rPr lang="de-DE" sz="2000" b="1" dirty="0" err="1"/>
              <a:t>za</a:t>
            </a:r>
            <a:r>
              <a:rPr lang="de-DE" sz="2000" b="1" dirty="0"/>
              <a:t> da te </a:t>
            </a:r>
            <a:r>
              <a:rPr lang="de-DE" sz="2000" b="1" dirty="0" err="1"/>
              <a:t>ukorinel</a:t>
            </a:r>
            <a:r>
              <a:rPr lang="de-DE" sz="2000" b="1" dirty="0"/>
              <a:t> o grevo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Ahav</a:t>
            </a:r>
            <a:r>
              <a:rPr lang="de-DE" sz="2000" b="1" dirty="0"/>
              <a:t>.</a:t>
            </a:r>
            <a:endParaRPr lang="es-ES" sz="20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14735" y="3276763"/>
            <a:ext cx="6294579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noProof="0" dirty="0" err="1">
                <a:solidFill>
                  <a:srgbClr val="CC9900">
                    <a:lumMod val="75000"/>
                  </a:srgbClr>
                </a:solidFill>
                <a:latin typeface="Aptos" panose="02110004020202020204"/>
              </a:rPr>
              <a:t>Osija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1:2-</a:t>
            </a:r>
            <a:r>
              <a:rPr kumimoji="0" lang="mk-MK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9.</a:t>
            </a:r>
            <a:r>
              <a:rPr kumimoji="0" lang="mk-MK" sz="2000" b="1" i="0" u="none" strike="noStrike" kern="1200" cap="none" spc="0" normalizeH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2000" b="1" dirty="0">
                <a:solidFill>
                  <a:prstClr val="black"/>
                </a:solidFill>
              </a:rPr>
              <a:t>O Devel </a:t>
            </a:r>
            <a:r>
              <a:rPr lang="de-DE" sz="2000" b="1" dirty="0" err="1">
                <a:solidFill>
                  <a:prstClr val="black"/>
                </a:solidFill>
              </a:rPr>
              <a:t>zapovedinga</a:t>
            </a:r>
            <a:r>
              <a:rPr lang="de-DE" sz="2000" b="1" dirty="0">
                <a:solidFill>
                  <a:prstClr val="black"/>
                </a:solidFill>
              </a:rPr>
              <a:t> e Osijase te </a:t>
            </a:r>
            <a:r>
              <a:rPr lang="de-DE" sz="2000" b="1" dirty="0" err="1">
                <a:solidFill>
                  <a:prstClr val="black"/>
                </a:solidFill>
              </a:rPr>
              <a:t>zeninelpe</a:t>
            </a:r>
            <a:r>
              <a:rPr lang="de-DE" sz="2000" b="1" dirty="0">
                <a:solidFill>
                  <a:prstClr val="black"/>
                </a:solidFill>
              </a:rPr>
              <a:t> e </a:t>
            </a:r>
            <a:r>
              <a:rPr lang="de-DE" sz="2000" b="1" dirty="0" err="1">
                <a:solidFill>
                  <a:prstClr val="black"/>
                </a:solidFill>
              </a:rPr>
              <a:t>cuvlaja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koja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kerga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preljuba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da te </a:t>
            </a:r>
            <a:r>
              <a:rPr lang="de-DE" sz="2000" b="1" dirty="0" err="1">
                <a:solidFill>
                  <a:prstClr val="black"/>
                </a:solidFill>
              </a:rPr>
              <a:t>pretstavinel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nevernost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Izrael.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13532" y="5299259"/>
            <a:ext cx="5404855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srgbClr val="0099CC"/>
                </a:solidFill>
                <a:latin typeface="Aptos" panose="02110004020202020204"/>
              </a:rPr>
              <a:t>Eremija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13:1-1</a:t>
            </a:r>
            <a:r>
              <a:rPr kumimoji="0" lang="mk-MK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2000" b="1" dirty="0">
                <a:solidFill>
                  <a:prstClr val="black"/>
                </a:solidFill>
              </a:rPr>
              <a:t>Pali </a:t>
            </a:r>
            <a:r>
              <a:rPr lang="de-DE" sz="2000" b="1" dirty="0" err="1">
                <a:solidFill>
                  <a:prstClr val="black"/>
                </a:solidFill>
              </a:rPr>
              <a:t>Devlesi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zapoved</a:t>
            </a:r>
            <a:r>
              <a:rPr lang="de-DE" sz="2000" b="1" dirty="0">
                <a:solidFill>
                  <a:prstClr val="black"/>
                </a:solidFill>
              </a:rPr>
              <a:t>, O </a:t>
            </a:r>
            <a:r>
              <a:rPr lang="de-DE" sz="2000" b="1" dirty="0" err="1">
                <a:solidFill>
                  <a:prstClr val="black"/>
                </a:solidFill>
              </a:rPr>
              <a:t>Eremija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kinga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pojas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garavgale</a:t>
            </a:r>
            <a:r>
              <a:rPr lang="de-DE" sz="2000" b="1" dirty="0">
                <a:solidFill>
                  <a:prstClr val="black"/>
                </a:solidFill>
              </a:rPr>
              <a:t>, a Palo </a:t>
            </a:r>
            <a:r>
              <a:rPr lang="de-DE" sz="2000" b="1" dirty="0" err="1">
                <a:solidFill>
                  <a:prstClr val="black"/>
                </a:solidFill>
              </a:rPr>
              <a:t>odova</a:t>
            </a:r>
            <a:r>
              <a:rPr lang="de-DE" sz="2000" b="1" dirty="0">
                <a:solidFill>
                  <a:prstClr val="black"/>
                </a:solidFill>
              </a:rPr>
              <a:t> O Devel </a:t>
            </a:r>
            <a:r>
              <a:rPr lang="de-DE" sz="2000" b="1" dirty="0" err="1">
                <a:solidFill>
                  <a:prstClr val="black"/>
                </a:solidFill>
              </a:rPr>
              <a:t>vakerga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olese</a:t>
            </a:r>
            <a:r>
              <a:rPr lang="de-DE" sz="2000" b="1" dirty="0">
                <a:solidFill>
                  <a:prstClr val="black"/>
                </a:solidFill>
              </a:rPr>
              <a:t> te </a:t>
            </a:r>
            <a:r>
              <a:rPr lang="de-DE" sz="2000" b="1" dirty="0" err="1">
                <a:solidFill>
                  <a:prstClr val="black"/>
                </a:solidFill>
              </a:rPr>
              <a:t>iranelpe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palo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leste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da te </a:t>
            </a:r>
            <a:r>
              <a:rPr lang="de-DE" sz="2000" b="1" dirty="0" err="1">
                <a:solidFill>
                  <a:prstClr val="black"/>
                </a:solidFill>
              </a:rPr>
              <a:t>sikavel</a:t>
            </a:r>
            <a:r>
              <a:rPr lang="de-DE" sz="2000" b="1" dirty="0">
                <a:solidFill>
                  <a:prstClr val="black"/>
                </a:solidFill>
              </a:rPr>
              <a:t> i </a:t>
            </a:r>
            <a:r>
              <a:rPr lang="de-DE" sz="2000" b="1" dirty="0" err="1">
                <a:solidFill>
                  <a:prstClr val="black"/>
                </a:solidFill>
              </a:rPr>
              <a:t>moralno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sostojba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Erusalim</a:t>
            </a:r>
            <a:r>
              <a:rPr lang="de-DE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DE" dirty="0"/>
              <a:t>PRESTAVIBA,SIMBOLIJA THAJ PARABOLE</a:t>
            </a:r>
            <a:endParaRPr lang="es-E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00179" y="742469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de-DE" dirty="0"/>
              <a:t>SIMBOLIJA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0" y="1279818"/>
            <a:ext cx="548549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de-DE" sz="2000" b="1" dirty="0">
                <a:solidFill>
                  <a:srgbClr val="2F3195"/>
                </a:solidFill>
              </a:rPr>
              <a:t>4.Moj</a:t>
            </a:r>
            <a:r>
              <a:rPr lang="mk-MK" sz="2000" b="1" dirty="0">
                <a:solidFill>
                  <a:srgbClr val="2F3195"/>
                </a:solidFill>
              </a:rPr>
              <a:t> 25:8.</a:t>
            </a:r>
            <a:r>
              <a:rPr lang="ru-RU" sz="2000" b="1" dirty="0"/>
              <a:t> </a:t>
            </a:r>
            <a:r>
              <a:rPr lang="de-DE" sz="2000" b="1" dirty="0"/>
              <a:t>O </a:t>
            </a:r>
            <a:r>
              <a:rPr lang="de-DE" sz="2000" b="1" dirty="0" err="1"/>
              <a:t>Svestenikija,o</a:t>
            </a:r>
            <a:r>
              <a:rPr lang="de-DE" sz="2000" b="1" dirty="0"/>
              <a:t> </a:t>
            </a:r>
            <a:r>
              <a:rPr lang="de-DE" sz="2000" b="1" dirty="0" err="1"/>
              <a:t>svetiliste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olese</a:t>
            </a:r>
            <a:r>
              <a:rPr lang="de-DE" sz="2000" b="1" dirty="0"/>
              <a:t> </a:t>
            </a:r>
            <a:r>
              <a:rPr lang="de-DE" sz="2000" b="1" dirty="0" err="1"/>
              <a:t>sluzbe</a:t>
            </a:r>
            <a:r>
              <a:rPr lang="de-DE" sz="2000" b="1" dirty="0"/>
              <a:t> </a:t>
            </a:r>
            <a:r>
              <a:rPr lang="de-DE" sz="2000" b="1" dirty="0" err="1"/>
              <a:t>tane</a:t>
            </a:r>
            <a:r>
              <a:rPr lang="de-DE" sz="2000" b="1" dirty="0"/>
              <a:t> </a:t>
            </a:r>
            <a:r>
              <a:rPr lang="de-DE" sz="2000" b="1" dirty="0" err="1"/>
              <a:t>simbolija</a:t>
            </a:r>
            <a:r>
              <a:rPr lang="de-DE" sz="2000" b="1" dirty="0"/>
              <a:t> </a:t>
            </a:r>
            <a:r>
              <a:rPr lang="de-DE" sz="2000" b="1" dirty="0" err="1"/>
              <a:t>za</a:t>
            </a:r>
            <a:r>
              <a:rPr lang="de-DE" sz="2000" b="1" dirty="0"/>
              <a:t> </a:t>
            </a:r>
            <a:r>
              <a:rPr lang="de-DE" sz="2000" b="1" dirty="0" err="1"/>
              <a:t>detalno</a:t>
            </a:r>
            <a:r>
              <a:rPr lang="de-DE" sz="2000" b="1" dirty="0"/>
              <a:t> </a:t>
            </a:r>
            <a:r>
              <a:rPr lang="de-DE" sz="2000" b="1" dirty="0" err="1"/>
              <a:t>objasniba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Plan </a:t>
            </a:r>
            <a:r>
              <a:rPr lang="de-DE" sz="2000" b="1" dirty="0" err="1"/>
              <a:t>za</a:t>
            </a:r>
            <a:r>
              <a:rPr lang="de-DE" sz="2000" b="1" dirty="0"/>
              <a:t> </a:t>
            </a:r>
            <a:r>
              <a:rPr lang="de-DE" sz="2000" b="1" dirty="0" err="1"/>
              <a:t>iskupitelnost</a:t>
            </a:r>
            <a:r>
              <a:rPr lang="de-DE" sz="2000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de-DE" dirty="0"/>
              <a:t>PARABOLE</a:t>
            </a:r>
            <a:endParaRPr lang="es-E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041903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de-DE" sz="2000" b="1" dirty="0">
                <a:solidFill>
                  <a:schemeClr val="accent1">
                    <a:lumMod val="75000"/>
                  </a:schemeClr>
                </a:solidFill>
              </a:rPr>
              <a:t>Isaija</a:t>
            </a:r>
            <a:r>
              <a:rPr lang="mk-MK" sz="2000" b="1" dirty="0">
                <a:solidFill>
                  <a:schemeClr val="accent1">
                    <a:lumMod val="75000"/>
                  </a:schemeClr>
                </a:solidFill>
              </a:rPr>
              <a:t> 5:1-7.</a:t>
            </a:r>
            <a:r>
              <a:rPr lang="es-ES" sz="2000" b="1" dirty="0"/>
              <a:t> </a:t>
            </a:r>
            <a:r>
              <a:rPr lang="de-DE" sz="2000" b="1" dirty="0"/>
              <a:t>O </a:t>
            </a:r>
            <a:r>
              <a:rPr lang="de-DE" sz="2000" b="1" dirty="0" err="1"/>
              <a:t>Prorocija</a:t>
            </a:r>
            <a:r>
              <a:rPr lang="de-DE" sz="2000" b="1" dirty="0"/>
              <a:t> </a:t>
            </a:r>
            <a:r>
              <a:rPr lang="de-DE" sz="2000" b="1" dirty="0" err="1"/>
              <a:t>koristinge</a:t>
            </a:r>
            <a:r>
              <a:rPr lang="de-DE" sz="2000" b="1" dirty="0"/>
              <a:t> </a:t>
            </a:r>
            <a:r>
              <a:rPr lang="de-DE" sz="2000" b="1" dirty="0" err="1"/>
              <a:t>parabole</a:t>
            </a:r>
            <a:r>
              <a:rPr lang="de-DE" sz="2000" b="1" dirty="0"/>
              <a:t> </a:t>
            </a:r>
            <a:r>
              <a:rPr lang="de-DE" sz="2000" b="1" dirty="0" err="1"/>
              <a:t>za</a:t>
            </a:r>
            <a:r>
              <a:rPr lang="de-DE" sz="2000" b="1" dirty="0"/>
              <a:t> da te </a:t>
            </a:r>
            <a:r>
              <a:rPr lang="de-DE" sz="2000" b="1" dirty="0" err="1"/>
              <a:t>povikuinen</a:t>
            </a:r>
            <a:r>
              <a:rPr lang="de-DE" sz="2000" b="1" dirty="0"/>
              <a:t> e </a:t>
            </a:r>
            <a:r>
              <a:rPr lang="de-DE" sz="2000" b="1" dirty="0" err="1"/>
              <a:t>manusen</a:t>
            </a:r>
            <a:r>
              <a:rPr lang="de-DE" sz="2000" b="1" dirty="0"/>
              <a:t> te </a:t>
            </a:r>
            <a:r>
              <a:rPr lang="de-DE" sz="2000" b="1" dirty="0" err="1"/>
              <a:t>razmislinen</a:t>
            </a:r>
            <a:r>
              <a:rPr lang="de-DE" sz="2000" b="1" dirty="0"/>
              <a:t> </a:t>
            </a:r>
            <a:r>
              <a:rPr lang="de-DE" sz="2000" b="1" dirty="0" err="1"/>
              <a:t>za</a:t>
            </a:r>
            <a:r>
              <a:rPr lang="de-DE" sz="2000" b="1" dirty="0"/>
              <a:t> </a:t>
            </a:r>
            <a:r>
              <a:rPr lang="de-DE" sz="2000" b="1" dirty="0" err="1"/>
              <a:t>piri</a:t>
            </a:r>
            <a:r>
              <a:rPr lang="de-DE" sz="2000" b="1" dirty="0"/>
              <a:t> </a:t>
            </a:r>
            <a:r>
              <a:rPr lang="de-DE" sz="2000" b="1" dirty="0" err="1"/>
              <a:t>duhovno</a:t>
            </a:r>
            <a:r>
              <a:rPr lang="de-DE" sz="2000" b="1" dirty="0"/>
              <a:t> </a:t>
            </a:r>
            <a:r>
              <a:rPr lang="de-DE" sz="2000" b="1" dirty="0" err="1"/>
              <a:t>sostojba</a:t>
            </a:r>
            <a:r>
              <a:rPr lang="de-DE" sz="2000" b="1" dirty="0"/>
              <a:t>.</a:t>
            </a:r>
            <a:endParaRPr lang="es-ES" sz="2000" b="1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0" y="3597079"/>
            <a:ext cx="5485498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srgbClr val="BEA60B"/>
                </a:solidFill>
              </a:rPr>
              <a:t>Jovan</a:t>
            </a:r>
            <a:r>
              <a:rPr lang="mk-MK" sz="2000" b="1" dirty="0">
                <a:solidFill>
                  <a:srgbClr val="BEA60B"/>
                </a:solidFill>
              </a:rPr>
              <a:t> 15:1.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de-DE" sz="2000" b="1" dirty="0">
                <a:solidFill>
                  <a:prstClr val="black"/>
                </a:solidFill>
              </a:rPr>
              <a:t>O Isus </a:t>
            </a:r>
            <a:r>
              <a:rPr lang="de-DE" sz="2000" b="1" dirty="0" err="1">
                <a:solidFill>
                  <a:prstClr val="black"/>
                </a:solidFill>
              </a:rPr>
              <a:t>koristinga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simbol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da te </a:t>
            </a:r>
            <a:r>
              <a:rPr lang="de-DE" sz="2000" b="1" dirty="0" err="1">
                <a:solidFill>
                  <a:prstClr val="black"/>
                </a:solidFill>
              </a:rPr>
              <a:t>objasnini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piri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misija</a:t>
            </a:r>
            <a:r>
              <a:rPr lang="de-DE" sz="2000" b="1" dirty="0">
                <a:solidFill>
                  <a:prstClr val="black"/>
                </a:solidFill>
              </a:rPr>
              <a:t>, sar </a:t>
            </a:r>
            <a:r>
              <a:rPr lang="de-DE" sz="2000" b="1" dirty="0" err="1">
                <a:solidFill>
                  <a:prstClr val="black"/>
                </a:solidFill>
              </a:rPr>
              <a:t>soj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tani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svetlina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loza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sukar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pastiri</a:t>
            </a:r>
            <a:r>
              <a:rPr lang="de-DE" sz="2000" b="1" dirty="0">
                <a:solidFill>
                  <a:prstClr val="black"/>
                </a:solidFill>
              </a:rPr>
              <a:t>….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-1" y="2308285"/>
            <a:ext cx="5485499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srgbClr val="CC0000"/>
                </a:solidFill>
              </a:rPr>
              <a:t>Otkrovenie</a:t>
            </a:r>
            <a:r>
              <a:rPr lang="mk-MK" sz="2000" b="1" dirty="0">
                <a:solidFill>
                  <a:srgbClr val="CC0000"/>
                </a:solidFill>
              </a:rPr>
              <a:t> 13:</a:t>
            </a:r>
            <a:r>
              <a:rPr lang="de-DE" sz="2000" b="1" dirty="0">
                <a:solidFill>
                  <a:srgbClr val="CC0000"/>
                </a:solidFill>
              </a:rPr>
              <a:t>2.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de-DE" sz="2000" b="1" dirty="0">
                <a:solidFill>
                  <a:prstClr val="black"/>
                </a:solidFill>
              </a:rPr>
              <a:t>O Daniel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Otkrovenie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koristinena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simbolija</a:t>
            </a:r>
            <a:r>
              <a:rPr lang="de-DE" sz="2000" b="1" dirty="0">
                <a:solidFill>
                  <a:prstClr val="black"/>
                </a:solidFill>
              </a:rPr>
              <a:t> (sar </a:t>
            </a:r>
            <a:r>
              <a:rPr lang="de-DE" sz="2000" b="1" dirty="0" err="1">
                <a:solidFill>
                  <a:prstClr val="black"/>
                </a:solidFill>
              </a:rPr>
              <a:t>soj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zverija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rogija</a:t>
            </a:r>
            <a:r>
              <a:rPr lang="de-DE" sz="2000" b="1" dirty="0">
                <a:solidFill>
                  <a:prstClr val="black"/>
                </a:solidFill>
              </a:rPr>
              <a:t>…(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da te </a:t>
            </a:r>
            <a:r>
              <a:rPr lang="de-DE" sz="2000" b="1" dirty="0" err="1">
                <a:solidFill>
                  <a:prstClr val="black"/>
                </a:solidFill>
              </a:rPr>
              <a:t>pretstavinen</a:t>
            </a:r>
            <a:r>
              <a:rPr lang="de-DE" sz="2000" b="1" dirty="0">
                <a:solidFill>
                  <a:prstClr val="black"/>
                </a:solidFill>
              </a:rPr>
              <a:t> i </a:t>
            </a:r>
            <a:r>
              <a:rPr lang="de-DE" sz="2000" b="1" dirty="0" err="1">
                <a:solidFill>
                  <a:prstClr val="black"/>
                </a:solidFill>
              </a:rPr>
              <a:t>istorisko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realnost</a:t>
            </a:r>
            <a:r>
              <a:rPr lang="de-DE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srgbClr val="339933"/>
                </a:solidFill>
              </a:rPr>
              <a:t>Matej</a:t>
            </a:r>
            <a:r>
              <a:rPr lang="mk-MK" sz="2000" b="1" dirty="0">
                <a:solidFill>
                  <a:srgbClr val="339933"/>
                </a:solidFill>
              </a:rPr>
              <a:t> 13:</a:t>
            </a:r>
            <a:r>
              <a:rPr lang="de-DE" sz="2000" b="1" dirty="0">
                <a:solidFill>
                  <a:srgbClr val="339933"/>
                </a:solidFill>
              </a:rPr>
              <a:t>5.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2000" b="1" dirty="0">
                <a:solidFill>
                  <a:prstClr val="black"/>
                </a:solidFill>
              </a:rPr>
              <a:t>O Isus </a:t>
            </a:r>
            <a:r>
              <a:rPr lang="de-DE" sz="2000" b="1" dirty="0" err="1">
                <a:solidFill>
                  <a:prstClr val="black"/>
                </a:solidFill>
              </a:rPr>
              <a:t>obilno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koristinga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parabole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da te </a:t>
            </a:r>
            <a:r>
              <a:rPr lang="de-DE" sz="2000" b="1" dirty="0" err="1">
                <a:solidFill>
                  <a:prstClr val="black"/>
                </a:solidFill>
              </a:rPr>
              <a:t>poucinel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duhovna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vistine</a:t>
            </a:r>
            <a:r>
              <a:rPr lang="de-DE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797510"/>
            <a:ext cx="904429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>
                <a:latin typeface="Constantia" panose="02030602050306030303" pitchFamily="18" charset="0"/>
              </a:rPr>
              <a:t>„</a:t>
            </a:r>
            <a:r>
              <a:rPr lang="de-DE" sz="2400" b="1" dirty="0">
                <a:latin typeface="Constantia" panose="02030602050306030303" pitchFamily="18" charset="0"/>
              </a:rPr>
              <a:t>O </a:t>
            </a:r>
            <a:r>
              <a:rPr lang="de-DE" sz="2400" b="1" dirty="0" err="1">
                <a:latin typeface="Constantia" panose="02030602050306030303" pitchFamily="18" charset="0"/>
              </a:rPr>
              <a:t>Pismo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pretstavinela</a:t>
            </a:r>
            <a:r>
              <a:rPr lang="de-DE" sz="2400" b="1" dirty="0">
                <a:latin typeface="Constantia" panose="02030602050306030303" pitchFamily="18" charset="0"/>
              </a:rPr>
              <a:t> i </a:t>
            </a:r>
            <a:r>
              <a:rPr lang="de-DE" sz="2400" b="1" dirty="0" err="1">
                <a:latin typeface="Constantia" panose="02030602050306030303" pitchFamily="18" charset="0"/>
              </a:rPr>
              <a:t>cacipe</a:t>
            </a:r>
            <a:r>
              <a:rPr lang="de-DE" sz="2400" b="1" dirty="0">
                <a:latin typeface="Constantia" panose="02030602050306030303" pitchFamily="18" charset="0"/>
              </a:rPr>
              <a:t> so </a:t>
            </a:r>
            <a:r>
              <a:rPr lang="de-DE" sz="2400" b="1" dirty="0" err="1">
                <a:latin typeface="Constantia" panose="02030602050306030303" pitchFamily="18" charset="0"/>
              </a:rPr>
              <a:t>jek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ednostavnost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thaj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asavki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sovrsimi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adaptacija</a:t>
            </a:r>
            <a:r>
              <a:rPr lang="de-DE" sz="2400" b="1" dirty="0">
                <a:latin typeface="Constantia" panose="02030602050306030303" pitchFamily="18" charset="0"/>
              </a:rPr>
              <a:t> ko </a:t>
            </a:r>
            <a:r>
              <a:rPr lang="de-DE" sz="2400" b="1" dirty="0" err="1">
                <a:latin typeface="Constantia" panose="02030602050306030303" pitchFamily="18" charset="0"/>
              </a:rPr>
              <a:t>potrebe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thaj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zelbe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manusikano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srce</a:t>
            </a:r>
            <a:r>
              <a:rPr lang="de-DE" sz="2400" b="1" dirty="0">
                <a:latin typeface="Constantia" panose="02030602050306030303" pitchFamily="18" charset="0"/>
              </a:rPr>
              <a:t> so </a:t>
            </a:r>
            <a:r>
              <a:rPr lang="de-DE" sz="2400" b="1" dirty="0" err="1">
                <a:latin typeface="Constantia" panose="02030602050306030303" pitchFamily="18" charset="0"/>
              </a:rPr>
              <a:t>voodisingelen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thaj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vodusingele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thaj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najklutivirime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gogja</a:t>
            </a:r>
            <a:r>
              <a:rPr lang="de-DE" sz="2400" b="1" dirty="0">
                <a:latin typeface="Constantia" panose="02030602050306030303" pitchFamily="18" charset="0"/>
              </a:rPr>
              <a:t>, a ko </a:t>
            </a:r>
            <a:r>
              <a:rPr lang="de-DE" sz="2400" b="1" dirty="0" err="1">
                <a:latin typeface="Constantia" panose="02030602050306030303" pitchFamily="18" charset="0"/>
              </a:rPr>
              <a:t>isto</a:t>
            </a:r>
            <a:r>
              <a:rPr lang="de-DE" sz="2400" b="1" dirty="0">
                <a:latin typeface="Constantia" panose="02030602050306030303" pitchFamily="18" charset="0"/>
              </a:rPr>
              <a:t> vreme </a:t>
            </a:r>
            <a:r>
              <a:rPr lang="de-DE" sz="2400" b="1" dirty="0" err="1">
                <a:latin typeface="Constantia" panose="02030602050306030303" pitchFamily="18" charset="0"/>
              </a:rPr>
              <a:t>ovozmozimo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ine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olenge</a:t>
            </a:r>
            <a:r>
              <a:rPr lang="de-DE" sz="2400" b="1" dirty="0">
                <a:latin typeface="Constantia" panose="02030602050306030303" pitchFamily="18" charset="0"/>
              </a:rPr>
              <a:t> o </a:t>
            </a:r>
            <a:r>
              <a:rPr lang="de-DE" sz="2400" b="1" dirty="0" err="1">
                <a:latin typeface="Constantia" panose="02030602050306030303" pitchFamily="18" charset="0"/>
              </a:rPr>
              <a:t>najskromna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thaj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najnevnimatelna</a:t>
            </a:r>
            <a:r>
              <a:rPr lang="de-DE" sz="2400" b="1" dirty="0">
                <a:latin typeface="Constantia" panose="02030602050306030303" pitchFamily="18" charset="0"/>
              </a:rPr>
              <a:t> te </a:t>
            </a:r>
            <a:r>
              <a:rPr lang="de-DE" sz="2400" b="1" dirty="0" err="1">
                <a:latin typeface="Constantia" panose="02030602050306030303" pitchFamily="18" charset="0"/>
              </a:rPr>
              <a:t>razpoznainen</a:t>
            </a:r>
            <a:r>
              <a:rPr lang="de-DE" sz="2400" b="1" dirty="0">
                <a:latin typeface="Constantia" panose="02030602050306030303" pitchFamily="18" charset="0"/>
              </a:rPr>
              <a:t> o </a:t>
            </a:r>
            <a:r>
              <a:rPr lang="de-DE" sz="2400" b="1" dirty="0" err="1">
                <a:latin typeface="Constantia" panose="02030602050306030303" pitchFamily="18" charset="0"/>
              </a:rPr>
              <a:t>drumo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spasnije</a:t>
            </a:r>
            <a:r>
              <a:rPr lang="de-DE" sz="2400" b="1" dirty="0">
                <a:latin typeface="Constantia" panose="02030602050306030303" pitchFamily="18" charset="0"/>
              </a:rPr>
              <a:t> .(…) Agar, o plan </a:t>
            </a:r>
            <a:r>
              <a:rPr lang="de-DE" sz="2400" b="1" dirty="0" err="1">
                <a:latin typeface="Constantia" panose="02030602050306030303" pitchFamily="18" charset="0"/>
              </a:rPr>
              <a:t>za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iskupiba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tano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otkrimo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angla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amende</a:t>
            </a:r>
            <a:r>
              <a:rPr lang="de-DE" sz="2400" b="1" dirty="0">
                <a:latin typeface="Constantia" panose="02030602050306030303" pitchFamily="18" charset="0"/>
              </a:rPr>
              <a:t>, </a:t>
            </a:r>
            <a:r>
              <a:rPr lang="de-DE" sz="2400" b="1" dirty="0" err="1">
                <a:latin typeface="Constantia" panose="02030602050306030303" pitchFamily="18" charset="0"/>
              </a:rPr>
              <a:t>za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sekoja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dusa</a:t>
            </a:r>
            <a:r>
              <a:rPr lang="de-DE" sz="2400" b="1" dirty="0">
                <a:latin typeface="Constantia" panose="02030602050306030303" pitchFamily="18" charset="0"/>
              </a:rPr>
              <a:t> te </a:t>
            </a:r>
            <a:r>
              <a:rPr lang="de-DE" sz="2400" b="1" dirty="0" err="1">
                <a:latin typeface="Constantia" panose="02030602050306030303" pitchFamily="18" charset="0"/>
              </a:rPr>
              <a:t>saj</a:t>
            </a:r>
            <a:r>
              <a:rPr lang="de-DE" sz="2400" b="1" dirty="0">
                <a:latin typeface="Constantia" panose="02030602050306030303" pitchFamily="18" charset="0"/>
              </a:rPr>
              <a:t> te </a:t>
            </a:r>
            <a:r>
              <a:rPr lang="de-DE" sz="2400" b="1" dirty="0" err="1">
                <a:latin typeface="Constantia" panose="02030602050306030303" pitchFamily="18" charset="0"/>
              </a:rPr>
              <a:t>dikel</a:t>
            </a:r>
            <a:r>
              <a:rPr lang="de-DE" sz="2400" b="1" dirty="0">
                <a:latin typeface="Constantia" panose="02030602050306030303" pitchFamily="18" charset="0"/>
              </a:rPr>
              <a:t> o </a:t>
            </a:r>
            <a:r>
              <a:rPr lang="de-DE" sz="2400" b="1" dirty="0" err="1">
                <a:latin typeface="Constantia" panose="02030602050306030303" pitchFamily="18" charset="0"/>
              </a:rPr>
              <a:t>cekorija</a:t>
            </a:r>
            <a:r>
              <a:rPr lang="de-DE" sz="2400" b="1" dirty="0">
                <a:latin typeface="Constantia" panose="02030602050306030303" pitchFamily="18" charset="0"/>
              </a:rPr>
              <a:t> so </a:t>
            </a:r>
            <a:r>
              <a:rPr lang="de-DE" sz="2400" b="1" dirty="0" err="1">
                <a:latin typeface="Constantia" panose="02030602050306030303" pitchFamily="18" charset="0"/>
              </a:rPr>
              <a:t>mora</a:t>
            </a:r>
            <a:r>
              <a:rPr lang="de-DE" sz="2400" b="1" dirty="0">
                <a:latin typeface="Constantia" panose="02030602050306030303" pitchFamily="18" charset="0"/>
              </a:rPr>
              <a:t> te </a:t>
            </a:r>
            <a:r>
              <a:rPr lang="de-DE" sz="2400" b="1" dirty="0" err="1">
                <a:latin typeface="Constantia" panose="02030602050306030303" pitchFamily="18" charset="0"/>
              </a:rPr>
              <a:t>prezeminel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za</a:t>
            </a:r>
            <a:r>
              <a:rPr lang="de-DE" sz="2400" b="1" dirty="0">
                <a:latin typeface="Constantia" panose="02030602050306030303" pitchFamily="18" charset="0"/>
              </a:rPr>
              <a:t> da te </a:t>
            </a:r>
            <a:r>
              <a:rPr lang="de-DE" sz="2400" b="1" dirty="0" err="1">
                <a:latin typeface="Constantia" panose="02030602050306030303" pitchFamily="18" charset="0"/>
              </a:rPr>
              <a:t>pokainelpe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angla</a:t>
            </a:r>
            <a:r>
              <a:rPr lang="de-DE" sz="2400" b="1" dirty="0">
                <a:latin typeface="Constantia" panose="02030602050306030303" pitchFamily="18" charset="0"/>
              </a:rPr>
              <a:t> ko Devel </a:t>
            </a:r>
            <a:r>
              <a:rPr lang="de-DE" sz="2400" b="1" dirty="0" err="1">
                <a:latin typeface="Constantia" panose="02030602050306030303" pitchFamily="18" charset="0"/>
              </a:rPr>
              <a:t>thaj</a:t>
            </a:r>
            <a:r>
              <a:rPr lang="de-DE" sz="2400" b="1" dirty="0">
                <a:latin typeface="Constantia" panose="02030602050306030303" pitchFamily="18" charset="0"/>
              </a:rPr>
              <a:t> te ovel le </a:t>
            </a:r>
            <a:r>
              <a:rPr lang="de-DE" sz="2400" b="1" dirty="0" err="1">
                <a:latin typeface="Constantia" panose="02030602050306030303" pitchFamily="18" charset="0"/>
              </a:rPr>
              <a:t>vera</a:t>
            </a:r>
            <a:r>
              <a:rPr lang="de-DE" sz="2400" b="1" dirty="0">
                <a:latin typeface="Constantia" panose="02030602050306030303" pitchFamily="18" charset="0"/>
              </a:rPr>
              <a:t> ko </a:t>
            </a:r>
            <a:r>
              <a:rPr lang="de-DE" sz="2400" b="1" dirty="0" err="1">
                <a:latin typeface="Constantia" panose="02030602050306030303" pitchFamily="18" charset="0"/>
              </a:rPr>
              <a:t>amaro</a:t>
            </a:r>
            <a:r>
              <a:rPr lang="de-DE" sz="2400" b="1" dirty="0">
                <a:latin typeface="Constantia" panose="02030602050306030303" pitchFamily="18" charset="0"/>
              </a:rPr>
              <a:t> Devel Isus Hristos </a:t>
            </a:r>
            <a:r>
              <a:rPr lang="de-DE" sz="2400" b="1" dirty="0" err="1">
                <a:latin typeface="Constantia" panose="02030602050306030303" pitchFamily="18" charset="0"/>
              </a:rPr>
              <a:t>thaj</a:t>
            </a:r>
            <a:r>
              <a:rPr lang="de-DE" sz="2400" b="1" dirty="0">
                <a:latin typeface="Constantia" panose="02030602050306030303" pitchFamily="18" charset="0"/>
              </a:rPr>
              <a:t> te ovel </a:t>
            </a:r>
            <a:r>
              <a:rPr lang="de-DE" sz="2400" b="1" dirty="0" err="1">
                <a:latin typeface="Constantia" panose="02030602050306030303" pitchFamily="18" charset="0"/>
              </a:rPr>
              <a:t>spasimo</a:t>
            </a:r>
            <a:r>
              <a:rPr lang="de-DE" sz="2400" b="1" dirty="0">
                <a:latin typeface="Constantia" panose="02030602050306030303" pitchFamily="18" charset="0"/>
              </a:rPr>
              <a:t> ko </a:t>
            </a:r>
            <a:r>
              <a:rPr lang="de-DE" sz="2400" b="1" dirty="0" err="1">
                <a:latin typeface="Constantia" panose="02030602050306030303" pitchFamily="18" charset="0"/>
              </a:rPr>
              <a:t>naaacin</a:t>
            </a:r>
            <a:r>
              <a:rPr lang="de-DE" sz="2400" b="1" dirty="0">
                <a:latin typeface="Constantia" panose="02030602050306030303" pitchFamily="18" charset="0"/>
              </a:rPr>
              <a:t> so </a:t>
            </a:r>
            <a:r>
              <a:rPr lang="de-DE" sz="2400" b="1" dirty="0" err="1">
                <a:latin typeface="Constantia" panose="02030602050306030303" pitchFamily="18" charset="0"/>
              </a:rPr>
              <a:t>odredinga</a:t>
            </a:r>
            <a:r>
              <a:rPr lang="de-DE" sz="2400" b="1" dirty="0">
                <a:latin typeface="Constantia" panose="02030602050306030303" pitchFamily="18" charset="0"/>
              </a:rPr>
              <a:t> O Devel. (…) Kozom </a:t>
            </a:r>
            <a:r>
              <a:rPr lang="de-DE" sz="2400" b="1" dirty="0" err="1">
                <a:latin typeface="Constantia" panose="02030602050306030303" pitchFamily="18" charset="0"/>
              </a:rPr>
              <a:t>povise</a:t>
            </a:r>
            <a:r>
              <a:rPr lang="de-DE" sz="2400" b="1" dirty="0">
                <a:latin typeface="Constantia" panose="02030602050306030303" pitchFamily="18" charset="0"/>
              </a:rPr>
              <a:t> o </a:t>
            </a:r>
            <a:r>
              <a:rPr lang="de-DE" sz="2400" b="1" dirty="0" err="1">
                <a:latin typeface="Constantia" panose="02030602050306030303" pitchFamily="18" charset="0"/>
              </a:rPr>
              <a:t>manus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istrazinela</a:t>
            </a:r>
            <a:r>
              <a:rPr lang="de-DE" sz="2400" b="1" dirty="0">
                <a:latin typeface="Constantia" panose="02030602050306030303" pitchFamily="18" charset="0"/>
              </a:rPr>
              <a:t> I </a:t>
            </a:r>
            <a:r>
              <a:rPr lang="de-DE" sz="2400" b="1" dirty="0" err="1">
                <a:latin typeface="Constantia" panose="02030602050306030303" pitchFamily="18" charset="0"/>
              </a:rPr>
              <a:t>Biblija</a:t>
            </a:r>
            <a:r>
              <a:rPr lang="de-DE" sz="2400" b="1" dirty="0">
                <a:latin typeface="Constantia" panose="02030602050306030303" pitchFamily="18" charset="0"/>
              </a:rPr>
              <a:t>, </a:t>
            </a:r>
            <a:r>
              <a:rPr lang="de-DE" sz="2400" b="1" dirty="0" err="1">
                <a:latin typeface="Constantia" panose="02030602050306030303" pitchFamily="18" charset="0"/>
              </a:rPr>
              <a:t>odozom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pohor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acovela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oleso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ubediba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deka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oj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tani</a:t>
            </a:r>
            <a:r>
              <a:rPr lang="de-DE" sz="2400" b="1" dirty="0">
                <a:latin typeface="Constantia" panose="02030602050306030303" pitchFamily="18" charset="0"/>
              </a:rPr>
              <a:t> O Slovo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civdo</a:t>
            </a:r>
            <a:r>
              <a:rPr lang="de-DE" sz="2400" b="1" dirty="0">
                <a:latin typeface="Constantia" panose="02030602050306030303" pitchFamily="18" charset="0"/>
              </a:rPr>
              <a:t> Devel ,a o </a:t>
            </a:r>
            <a:r>
              <a:rPr lang="de-DE" sz="2400" b="1" dirty="0" err="1">
                <a:latin typeface="Constantia" panose="02030602050306030303" pitchFamily="18" charset="0"/>
              </a:rPr>
              <a:t>manusikano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razum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pokloninelape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angla</a:t>
            </a:r>
            <a:r>
              <a:rPr lang="de-DE" sz="2400" b="1" dirty="0">
                <a:latin typeface="Constantia" panose="02030602050306030303" pitchFamily="18" charset="0"/>
              </a:rPr>
              <a:t> ko </a:t>
            </a:r>
            <a:r>
              <a:rPr lang="de-DE" sz="2400" b="1" dirty="0" err="1">
                <a:latin typeface="Constantia" panose="02030602050306030303" pitchFamily="18" charset="0"/>
              </a:rPr>
              <a:t>velicie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taro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bozenstveno</a:t>
            </a:r>
            <a:r>
              <a:rPr lang="de-DE" sz="2400" b="1" dirty="0">
                <a:latin typeface="Constantia" panose="02030602050306030303" pitchFamily="18" charset="0"/>
              </a:rPr>
              <a:t> </a:t>
            </a:r>
            <a:r>
              <a:rPr lang="de-DE" sz="2400" b="1" dirty="0" err="1">
                <a:latin typeface="Constantia" panose="02030602050306030303" pitchFamily="18" charset="0"/>
              </a:rPr>
              <a:t>otkrovenie</a:t>
            </a:r>
            <a:r>
              <a:rPr lang="ru-RU" sz="2400" b="1" dirty="0">
                <a:latin typeface="Constantia" panose="02030602050306030303" pitchFamily="18" charset="0"/>
              </a:rPr>
              <a:t>.“</a:t>
            </a:r>
            <a:endParaRPr lang="es-ES" sz="24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6449598" y="5891212"/>
            <a:ext cx="43378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600" b="1" dirty="0"/>
              <a:t>E.G.V</a:t>
            </a:r>
            <a:r>
              <a:rPr lang="ru-RU" sz="1600" b="1" dirty="0"/>
              <a:t>. (</a:t>
            </a:r>
            <a:r>
              <a:rPr lang="de-DE" sz="1600" b="1" dirty="0"/>
              <a:t>O </a:t>
            </a:r>
            <a:r>
              <a:rPr lang="de-DE" sz="1600" b="1" dirty="0" err="1"/>
              <a:t>Cekorija</a:t>
            </a:r>
            <a:r>
              <a:rPr lang="de-DE" sz="1600" b="1" dirty="0"/>
              <a:t> </a:t>
            </a:r>
            <a:r>
              <a:rPr lang="de-DE" sz="1600" b="1" dirty="0" err="1"/>
              <a:t>kon</a:t>
            </a:r>
            <a:r>
              <a:rPr lang="de-DE" sz="1600" b="1" dirty="0"/>
              <a:t> ko Hristos</a:t>
            </a:r>
            <a:r>
              <a:rPr lang="ru-RU" sz="1600" b="1" dirty="0"/>
              <a:t>, </a:t>
            </a:r>
            <a:r>
              <a:rPr lang="de-DE" sz="1600" b="1" dirty="0" err="1"/>
              <a:t>strana</a:t>
            </a:r>
            <a:r>
              <a:rPr lang="ru-RU" sz="1600" b="1" dirty="0"/>
              <a:t>. 107)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583376"/>
            <a:ext cx="1938313" cy="1938313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3" y="794861"/>
            <a:ext cx="3099504" cy="3099504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114550" y="4467071"/>
            <a:ext cx="53952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 err="1"/>
              <a:t>Oj</a:t>
            </a:r>
            <a:r>
              <a:rPr lang="de-DE" sz="2000" b="1" dirty="0"/>
              <a:t> </a:t>
            </a:r>
            <a:r>
              <a:rPr lang="de-DE" sz="2000" b="1" dirty="0" err="1"/>
              <a:t>istakninga</a:t>
            </a:r>
            <a:r>
              <a:rPr lang="de-DE" sz="2000" b="1" dirty="0"/>
              <a:t> </a:t>
            </a:r>
            <a:r>
              <a:rPr lang="de-DE" sz="2000" b="1" dirty="0" err="1"/>
              <a:t>deka</a:t>
            </a:r>
            <a:r>
              <a:rPr lang="de-DE" sz="2000" b="1" dirty="0"/>
              <a:t> </a:t>
            </a:r>
            <a:r>
              <a:rPr lang="de-DE" sz="2000" b="1" dirty="0" err="1"/>
              <a:t>sa</a:t>
            </a:r>
            <a:r>
              <a:rPr lang="de-DE" sz="2000" b="1" dirty="0"/>
              <a:t> </a:t>
            </a:r>
            <a:r>
              <a:rPr lang="de-DE" sz="2000" b="1" dirty="0" err="1"/>
              <a:t>sa</a:t>
            </a:r>
            <a:r>
              <a:rPr lang="de-DE" sz="2000" b="1" dirty="0"/>
              <a:t> o </a:t>
            </a:r>
            <a:r>
              <a:rPr lang="de-DE" sz="2000" b="1" dirty="0" err="1"/>
              <a:t>manusikane</a:t>
            </a:r>
            <a:r>
              <a:rPr lang="de-DE" sz="2000" b="1" dirty="0"/>
              <a:t> </a:t>
            </a:r>
            <a:r>
              <a:rPr lang="de-DE" sz="2000" b="1" dirty="0" err="1"/>
              <a:t>iskustvija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komunikacije</a:t>
            </a:r>
            <a:r>
              <a:rPr lang="de-DE" sz="2000" b="1" dirty="0"/>
              <a:t> so </a:t>
            </a:r>
            <a:r>
              <a:rPr lang="de-DE" sz="2000" b="1" dirty="0" err="1"/>
              <a:t>prenesinga</a:t>
            </a:r>
            <a:r>
              <a:rPr lang="de-DE" sz="2000" b="1" dirty="0"/>
              <a:t> </a:t>
            </a:r>
            <a:r>
              <a:rPr lang="de-DE" sz="2000" b="1" dirty="0" err="1"/>
              <a:t>ine</a:t>
            </a:r>
            <a:r>
              <a:rPr lang="de-DE" sz="2000" b="1" dirty="0"/>
              <a:t> </a:t>
            </a:r>
            <a:r>
              <a:rPr lang="de-DE" sz="2000" b="1" dirty="0" err="1"/>
              <a:t>inspiririme</a:t>
            </a:r>
            <a:r>
              <a:rPr lang="de-DE" sz="2000" b="1" dirty="0"/>
              <a:t>. </a:t>
            </a:r>
            <a:r>
              <a:rPr lang="de-DE" sz="2000" b="1" dirty="0" err="1"/>
              <a:t>Vazno</a:t>
            </a:r>
            <a:r>
              <a:rPr lang="de-DE" sz="2000" b="1" dirty="0"/>
              <a:t> </a:t>
            </a:r>
            <a:r>
              <a:rPr lang="de-DE" sz="2000" b="1" dirty="0" err="1"/>
              <a:t>tano</a:t>
            </a:r>
            <a:r>
              <a:rPr lang="de-DE" sz="2000" b="1" dirty="0"/>
              <a:t> </a:t>
            </a:r>
            <a:r>
              <a:rPr lang="de-DE" sz="2000" b="1" dirty="0" err="1"/>
              <a:t>deka</a:t>
            </a:r>
            <a:r>
              <a:rPr lang="de-DE" sz="2000" b="1" dirty="0"/>
              <a:t> </a:t>
            </a:r>
            <a:r>
              <a:rPr lang="de-DE" sz="2000" b="1" dirty="0" err="1"/>
              <a:t>sa</a:t>
            </a:r>
            <a:r>
              <a:rPr lang="de-DE" sz="2000" b="1" dirty="0"/>
              <a:t> </a:t>
            </a:r>
            <a:r>
              <a:rPr lang="de-DE" sz="2000" b="1" dirty="0" err="1"/>
              <a:t>isi</a:t>
            </a:r>
            <a:r>
              <a:rPr lang="de-DE" sz="2000" b="1" dirty="0"/>
              <a:t> </a:t>
            </a:r>
            <a:r>
              <a:rPr lang="de-DE" sz="2000" b="1" dirty="0" err="1"/>
              <a:t>predvid</a:t>
            </a:r>
            <a:r>
              <a:rPr lang="de-DE" sz="2000" b="1" dirty="0"/>
              <a:t> </a:t>
            </a:r>
            <a:r>
              <a:rPr lang="de-DE" sz="2000" b="1" dirty="0" err="1"/>
              <a:t>akaja</a:t>
            </a:r>
            <a:r>
              <a:rPr lang="de-DE" sz="2000" b="1" dirty="0"/>
              <a:t> </a:t>
            </a:r>
            <a:r>
              <a:rPr lang="de-DE" sz="2000" b="1" dirty="0" err="1"/>
              <a:t>razlika</a:t>
            </a:r>
            <a:r>
              <a:rPr lang="de-DE" sz="2000" b="1" dirty="0"/>
              <a:t> </a:t>
            </a:r>
            <a:r>
              <a:rPr lang="de-DE" sz="2000" b="1" dirty="0" err="1"/>
              <a:t>keda</a:t>
            </a:r>
            <a:r>
              <a:rPr lang="de-DE" sz="2000" b="1" dirty="0"/>
              <a:t> </a:t>
            </a:r>
            <a:r>
              <a:rPr lang="de-DE" sz="2000" b="1" dirty="0" err="1"/>
              <a:t>citinenape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angazirinenape</a:t>
            </a:r>
            <a:r>
              <a:rPr lang="de-DE" sz="2000" b="1" dirty="0"/>
              <a:t> </a:t>
            </a:r>
            <a:r>
              <a:rPr lang="de-DE" sz="2000" b="1" dirty="0" err="1"/>
              <a:t>olake</a:t>
            </a:r>
            <a:r>
              <a:rPr lang="de-DE" sz="2000" b="1" dirty="0"/>
              <a:t> </a:t>
            </a:r>
            <a:r>
              <a:rPr lang="de-DE" sz="2000" b="1" dirty="0" err="1"/>
              <a:t>delija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iskustvija</a:t>
            </a:r>
            <a:r>
              <a:rPr lang="de-DE" sz="2000" b="1" dirty="0"/>
              <a:t>, </a:t>
            </a:r>
            <a:r>
              <a:rPr lang="de-DE" sz="2000" b="1" dirty="0" err="1"/>
              <a:t>osobeno</a:t>
            </a:r>
            <a:r>
              <a:rPr lang="de-DE" sz="2000" b="1" dirty="0"/>
              <a:t> </a:t>
            </a:r>
            <a:r>
              <a:rPr lang="de-DE" sz="2000" b="1" dirty="0" err="1"/>
              <a:t>olaki</a:t>
            </a:r>
            <a:r>
              <a:rPr lang="de-DE" sz="2000" b="1" dirty="0"/>
              <a:t> </a:t>
            </a:r>
            <a:r>
              <a:rPr lang="de-DE" sz="2000" b="1" dirty="0" err="1"/>
              <a:t>prepisko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dnevnikija</a:t>
            </a:r>
            <a:r>
              <a:rPr lang="de-DE" sz="2000" b="1" dirty="0"/>
              <a:t>.</a:t>
            </a:r>
            <a:endParaRPr lang="es-ES" sz="20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de-DE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ISLOZBA</a:t>
            </a:r>
            <a:r>
              <a:rPr lang="mk-MK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: </a:t>
            </a:r>
            <a:r>
              <a:rPr lang="de-DE" sz="3200" dirty="0"/>
              <a:t>OTKRIBA THAJ INSPIRACIJA KI ELEN.G.VAJT</a:t>
            </a:r>
            <a:endParaRPr lang="es-ES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546977" y="2412454"/>
            <a:ext cx="840345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prstClr val="black"/>
                </a:solidFill>
              </a:rPr>
              <a:t>Ov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pencarga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deka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proces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inspiracija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vklucinela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interakcija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maskar</a:t>
            </a:r>
            <a:r>
              <a:rPr lang="de-DE" sz="2000" b="1" dirty="0">
                <a:solidFill>
                  <a:prstClr val="black"/>
                </a:solidFill>
              </a:rPr>
              <a:t> ko </a:t>
            </a:r>
            <a:r>
              <a:rPr lang="de-DE" sz="2000" b="1" dirty="0" err="1">
                <a:solidFill>
                  <a:prstClr val="black"/>
                </a:solidFill>
              </a:rPr>
              <a:t>bozenstvo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manusikano</a:t>
            </a:r>
            <a:r>
              <a:rPr lang="de-DE" sz="2000" b="1" dirty="0">
                <a:solidFill>
                  <a:prstClr val="black"/>
                </a:solidFill>
              </a:rPr>
              <a:t>. O Devel </a:t>
            </a:r>
            <a:r>
              <a:rPr lang="de-DE" sz="2000" b="1" dirty="0" err="1">
                <a:solidFill>
                  <a:prstClr val="black"/>
                </a:solidFill>
              </a:rPr>
              <a:t>soopstinga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pire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porake</a:t>
            </a:r>
            <a:r>
              <a:rPr lang="de-DE" sz="2000" b="1" dirty="0">
                <a:solidFill>
                  <a:prstClr val="black"/>
                </a:solidFill>
              </a:rPr>
              <a:t>, a </a:t>
            </a:r>
            <a:r>
              <a:rPr lang="de-DE" sz="2000" b="1" dirty="0" err="1">
                <a:solidFill>
                  <a:prstClr val="black"/>
                </a:solidFill>
              </a:rPr>
              <a:t>palo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odova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proroko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prenesinga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bozenstveno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upatstvo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koristibaja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pire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lafija</a:t>
            </a:r>
            <a:r>
              <a:rPr lang="de-DE" sz="2000" b="1" dirty="0">
                <a:solidFill>
                  <a:prstClr val="black"/>
                </a:solidFill>
              </a:rPr>
              <a:t>. </a:t>
            </a:r>
            <a:r>
              <a:rPr lang="de-DE" sz="2000" b="1" dirty="0" err="1">
                <a:solidFill>
                  <a:prstClr val="black"/>
                </a:solidFill>
              </a:rPr>
              <a:t>Oj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razbiringa</a:t>
            </a:r>
            <a:r>
              <a:rPr lang="de-DE" sz="2000" b="1" dirty="0">
                <a:solidFill>
                  <a:prstClr val="black"/>
                </a:solidFill>
              </a:rPr>
              <a:t> i </a:t>
            </a:r>
            <a:r>
              <a:rPr lang="de-DE" sz="2000" b="1" dirty="0" err="1">
                <a:solidFill>
                  <a:prstClr val="black"/>
                </a:solidFill>
              </a:rPr>
              <a:t>bozenstveno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inspiracija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manusikani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misla</a:t>
            </a:r>
            <a:r>
              <a:rPr lang="de-DE" sz="2000" b="1" dirty="0">
                <a:solidFill>
                  <a:prstClr val="black"/>
                </a:solidFill>
              </a:rPr>
              <a:t> sar </a:t>
            </a:r>
            <a:r>
              <a:rPr lang="de-DE" sz="2000" b="1" dirty="0" err="1">
                <a:solidFill>
                  <a:prstClr val="black"/>
                </a:solidFill>
              </a:rPr>
              <a:t>soediniba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maskar</a:t>
            </a:r>
            <a:r>
              <a:rPr lang="de-DE" sz="2000" b="1" dirty="0">
                <a:solidFill>
                  <a:prstClr val="black"/>
                </a:solidFill>
              </a:rPr>
              <a:t> ko </a:t>
            </a:r>
            <a:r>
              <a:rPr lang="de-DE" sz="2000" b="1" dirty="0" err="1">
                <a:solidFill>
                  <a:prstClr val="black"/>
                </a:solidFill>
              </a:rPr>
              <a:t>bozensteno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otkrovenie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manusikano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iskustvo</a:t>
            </a:r>
            <a:r>
              <a:rPr lang="de-DE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546977" y="693638"/>
            <a:ext cx="84034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I Elen </a:t>
            </a:r>
            <a:r>
              <a:rPr lang="de-DE" sz="2000" b="1" dirty="0" err="1"/>
              <a:t>Vajt</a:t>
            </a:r>
            <a:r>
              <a:rPr lang="de-DE" sz="2000" b="1" dirty="0"/>
              <a:t> </a:t>
            </a:r>
            <a:r>
              <a:rPr lang="de-DE" sz="2000" b="1" dirty="0" err="1"/>
              <a:t>ine</a:t>
            </a:r>
            <a:r>
              <a:rPr lang="de-DE" sz="2000" b="1" dirty="0"/>
              <a:t> </a:t>
            </a:r>
            <a:r>
              <a:rPr lang="de-DE" sz="2000" b="1" dirty="0" err="1"/>
              <a:t>bozenstveno</a:t>
            </a:r>
            <a:r>
              <a:rPr lang="de-DE" sz="2000" b="1" dirty="0"/>
              <a:t> </a:t>
            </a:r>
            <a:r>
              <a:rPr lang="de-DE" sz="2000" b="1" dirty="0" err="1"/>
              <a:t>inspiririmi</a:t>
            </a:r>
            <a:r>
              <a:rPr lang="de-DE" sz="2000" b="1" dirty="0"/>
              <a:t>. </a:t>
            </a:r>
            <a:r>
              <a:rPr lang="de-DE" sz="2000" b="1" dirty="0" err="1"/>
              <a:t>Olake</a:t>
            </a:r>
            <a:r>
              <a:rPr lang="de-DE" sz="2000" b="1" dirty="0"/>
              <a:t> lila, </a:t>
            </a:r>
            <a:r>
              <a:rPr lang="de-DE" sz="2000" b="1" dirty="0" err="1"/>
              <a:t>olako</a:t>
            </a:r>
            <a:r>
              <a:rPr lang="de-DE" sz="2000" b="1" dirty="0"/>
              <a:t> </a:t>
            </a:r>
            <a:r>
              <a:rPr lang="de-DE" sz="2000" b="1" dirty="0" err="1"/>
              <a:t>zivoto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olaki</a:t>
            </a:r>
            <a:r>
              <a:rPr lang="de-DE" sz="2000" b="1" dirty="0"/>
              <a:t> </a:t>
            </a:r>
            <a:r>
              <a:rPr lang="de-DE" sz="2000" b="1" dirty="0" err="1"/>
              <a:t>sluzba</a:t>
            </a:r>
            <a:r>
              <a:rPr lang="de-DE" sz="2000" b="1" dirty="0"/>
              <a:t> </a:t>
            </a:r>
            <a:r>
              <a:rPr lang="de-DE" sz="2000" b="1" dirty="0" err="1"/>
              <a:t>tane</a:t>
            </a:r>
            <a:r>
              <a:rPr lang="de-DE" sz="2000" b="1" dirty="0"/>
              <a:t> delo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vistinsko</a:t>
            </a:r>
            <a:r>
              <a:rPr lang="de-DE" sz="2000" b="1" dirty="0"/>
              <a:t> </a:t>
            </a:r>
            <a:r>
              <a:rPr lang="de-DE" sz="2000" b="1" dirty="0" err="1"/>
              <a:t>proroko</a:t>
            </a:r>
            <a:r>
              <a:rPr lang="de-DE" sz="2000" b="1" dirty="0"/>
              <a:t>. </a:t>
            </a:r>
            <a:r>
              <a:rPr lang="de-DE" sz="2000" b="1" dirty="0" err="1"/>
              <a:t>Oj</a:t>
            </a:r>
            <a:r>
              <a:rPr lang="de-DE" sz="2000" b="1" dirty="0"/>
              <a:t> </a:t>
            </a:r>
            <a:r>
              <a:rPr lang="de-DE" sz="2000" b="1" dirty="0" err="1"/>
              <a:t>poseduinela</a:t>
            </a:r>
            <a:r>
              <a:rPr lang="de-DE" sz="2000" b="1" dirty="0"/>
              <a:t> </a:t>
            </a:r>
            <a:r>
              <a:rPr lang="de-DE" sz="2000" b="1" dirty="0" err="1"/>
              <a:t>isto</a:t>
            </a:r>
            <a:r>
              <a:rPr lang="de-DE" sz="2000" b="1" dirty="0"/>
              <a:t> </a:t>
            </a:r>
            <a:r>
              <a:rPr lang="de-DE" sz="2000" b="1" dirty="0" err="1"/>
              <a:t>inspiracija</a:t>
            </a:r>
            <a:r>
              <a:rPr lang="de-DE" sz="2000" b="1" dirty="0"/>
              <a:t> sar o </a:t>
            </a:r>
            <a:r>
              <a:rPr lang="de-DE" sz="2000" b="1" dirty="0" err="1"/>
              <a:t>prorokija</a:t>
            </a:r>
            <a:r>
              <a:rPr lang="de-DE" sz="2000" b="1" dirty="0"/>
              <a:t> </a:t>
            </a:r>
            <a:r>
              <a:rPr lang="de-DE" sz="2000" b="1" dirty="0" err="1"/>
              <a:t>tari</a:t>
            </a:r>
            <a:r>
              <a:rPr lang="de-DE" sz="2000" b="1" dirty="0"/>
              <a:t> </a:t>
            </a:r>
            <a:r>
              <a:rPr lang="de-DE" sz="2000" b="1" dirty="0" err="1"/>
              <a:t>Biblija</a:t>
            </a:r>
            <a:r>
              <a:rPr lang="de-DE" sz="2000" b="1" dirty="0"/>
              <a:t>, </a:t>
            </a:r>
            <a:r>
              <a:rPr lang="de-DE" sz="2000" b="1" dirty="0" err="1"/>
              <a:t>iako</a:t>
            </a:r>
            <a:r>
              <a:rPr lang="de-DE" sz="2000" b="1" dirty="0"/>
              <a:t> </a:t>
            </a:r>
            <a:r>
              <a:rPr lang="de-DE" sz="2000" b="1" dirty="0" err="1"/>
              <a:t>nikad</a:t>
            </a:r>
            <a:r>
              <a:rPr lang="de-DE" sz="2000" b="1" dirty="0"/>
              <a:t> na </a:t>
            </a:r>
            <a:r>
              <a:rPr lang="de-DE" sz="2000" b="1" dirty="0" err="1"/>
              <a:t>smetingape</a:t>
            </a:r>
            <a:r>
              <a:rPr lang="de-DE" sz="2000" b="1" dirty="0"/>
              <a:t> </a:t>
            </a:r>
            <a:r>
              <a:rPr lang="de-DE" sz="2000" b="1" dirty="0" err="1"/>
              <a:t>deka</a:t>
            </a:r>
            <a:r>
              <a:rPr lang="de-DE" sz="2000" b="1" dirty="0"/>
              <a:t> </a:t>
            </a:r>
            <a:r>
              <a:rPr lang="de-DE" sz="2000" b="1" dirty="0" err="1"/>
              <a:t>olake</a:t>
            </a:r>
            <a:r>
              <a:rPr lang="de-DE" sz="2000" b="1" dirty="0"/>
              <a:t> lila </a:t>
            </a:r>
            <a:r>
              <a:rPr lang="de-DE" sz="2000" b="1" dirty="0" err="1"/>
              <a:t>tane</a:t>
            </a:r>
            <a:r>
              <a:rPr lang="de-DE" sz="2000" b="1" dirty="0"/>
              <a:t> </a:t>
            </a:r>
            <a:r>
              <a:rPr lang="de-DE" sz="2000" b="1" dirty="0" err="1"/>
              <a:t>ednakva</a:t>
            </a:r>
            <a:r>
              <a:rPr lang="de-DE" sz="2000" b="1" dirty="0"/>
              <a:t> sar </a:t>
            </a:r>
            <a:r>
              <a:rPr lang="de-DE" sz="2000" b="1" dirty="0" err="1"/>
              <a:t>okola</a:t>
            </a:r>
            <a:r>
              <a:rPr lang="de-DE" sz="2000" b="1" dirty="0"/>
              <a:t> </a:t>
            </a:r>
            <a:r>
              <a:rPr lang="de-DE" sz="2000" b="1" dirty="0" err="1"/>
              <a:t>soj</a:t>
            </a:r>
            <a:r>
              <a:rPr lang="de-DE" sz="2000" b="1" dirty="0"/>
              <a:t> </a:t>
            </a:r>
            <a:r>
              <a:rPr lang="de-DE" sz="2000" b="1" dirty="0" err="1"/>
              <a:t>tane</a:t>
            </a:r>
            <a:r>
              <a:rPr lang="de-DE" sz="2000" b="1" dirty="0"/>
              <a:t> Ko Sveto </a:t>
            </a:r>
            <a:r>
              <a:rPr lang="de-DE" sz="2000" b="1" dirty="0" err="1"/>
              <a:t>Pismo</a:t>
            </a:r>
            <a:r>
              <a:rPr lang="de-DE" sz="2000" b="1" dirty="0"/>
              <a:t>. </a:t>
            </a:r>
            <a:r>
              <a:rPr lang="de-DE" sz="2000" b="1" dirty="0" err="1"/>
              <a:t>Oj</a:t>
            </a:r>
            <a:r>
              <a:rPr lang="de-DE" sz="2000" b="1" dirty="0"/>
              <a:t> </a:t>
            </a:r>
            <a:r>
              <a:rPr lang="de-DE" sz="2000" b="1" dirty="0" err="1"/>
              <a:t>uvek</a:t>
            </a:r>
            <a:r>
              <a:rPr lang="de-DE" sz="2000" b="1" dirty="0"/>
              <a:t> </a:t>
            </a:r>
            <a:r>
              <a:rPr lang="de-DE" sz="2000" b="1" dirty="0" err="1"/>
              <a:t>smetinga</a:t>
            </a:r>
            <a:r>
              <a:rPr lang="de-DE" sz="2000" b="1" dirty="0"/>
              <a:t> i </a:t>
            </a:r>
            <a:r>
              <a:rPr lang="de-DE" sz="2000" b="1" dirty="0" err="1"/>
              <a:t>Biblija</a:t>
            </a:r>
            <a:r>
              <a:rPr lang="de-DE" sz="2000" b="1" dirty="0"/>
              <a:t> sar </a:t>
            </a:r>
            <a:r>
              <a:rPr lang="de-DE" sz="2000" b="1" dirty="0" err="1"/>
              <a:t>avtoritativno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nepogreslivo</a:t>
            </a:r>
            <a:r>
              <a:rPr lang="de-DE" sz="2000" b="1" dirty="0"/>
              <a:t> </a:t>
            </a:r>
            <a:r>
              <a:rPr lang="de-DE" sz="2000" b="1" dirty="0" err="1"/>
              <a:t>otkrovenie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Devel.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1511</Words>
  <Application>Microsoft Office PowerPoint</Application>
  <PresentationFormat>Panorámica</PresentationFormat>
  <Paragraphs>83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 Display</vt:lpstr>
      <vt:lpstr>Comic Sans MS</vt:lpstr>
      <vt:lpstr>Constantia</vt:lpstr>
      <vt:lpstr>Aptos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71</cp:revision>
  <dcterms:created xsi:type="dcterms:W3CDTF">2026-10-10T16:05:30Z</dcterms:created>
  <dcterms:modified xsi:type="dcterms:W3CDTF">2026-10-18T13:43:26Z</dcterms:modified>
</cp:coreProperties>
</file>