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ink/ink1.xml" ContentType="application/inkml+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5"/>
  </p:notesMasterIdLst>
  <p:sldIdLst>
    <p:sldId id="257" r:id="rId2"/>
    <p:sldId id="291" r:id="rId3"/>
    <p:sldId id="258" r:id="rId4"/>
    <p:sldId id="259" r:id="rId5"/>
    <p:sldId id="300" r:id="rId6"/>
    <p:sldId id="301" r:id="rId7"/>
    <p:sldId id="298" r:id="rId8"/>
    <p:sldId id="263" r:id="rId9"/>
    <p:sldId id="264" r:id="rId10"/>
    <p:sldId id="299" r:id="rId11"/>
    <p:sldId id="297" r:id="rId12"/>
    <p:sldId id="294" r:id="rId13"/>
    <p:sldId id="295" r:id="rId14"/>
  </p:sldIdLst>
  <p:sldSz cx="12192000" cy="6858000"/>
  <p:notesSz cx="6858000" cy="9144000"/>
  <p:embeddedFontLst>
    <p:embeddedFont>
      <p:font typeface="Comic Sans MS" panose="030F0702030302020204" pitchFamily="66" charset="0"/>
      <p:regular r:id="rId16"/>
      <p:bold r:id="rId17"/>
      <p:italic r:id="rId18"/>
      <p:boldItalic r:id="rId19"/>
    </p:embeddedFont>
    <p:embeddedFont>
      <p:font typeface="Constantia" panose="02030602050306030303" pitchFamily="18" charset="0"/>
      <p:regular r:id="rId20"/>
      <p:bold r:id="rId21"/>
      <p:italic r:id="rId22"/>
      <p:boldItalic r:id="rId23"/>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29FFFF"/>
    <a:srgbClr val="E6DCD9"/>
    <a:srgbClr val="8D8A00"/>
    <a:srgbClr val="923406"/>
    <a:srgbClr val="9F4F37"/>
    <a:srgbClr val="6F705D"/>
    <a:srgbClr val="FFAE5D"/>
    <a:srgbClr val="FFCC99"/>
    <a:srgbClr val="6D41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33" autoAdjust="0"/>
    <p:restoredTop sz="94660"/>
  </p:normalViewPr>
  <p:slideViewPr>
    <p:cSldViewPr snapToGrid="0">
      <p:cViewPr varScale="1">
        <p:scale>
          <a:sx n="99" d="100"/>
          <a:sy n="99" d="100"/>
        </p:scale>
        <p:origin x="13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image" Target="../media/image17.jpeg"/><Relationship Id="rId5" Type="http://schemas.openxmlformats.org/officeDocument/2006/relationships/image" Target="../media/image21.jpeg"/><Relationship Id="rId4" Type="http://schemas.openxmlformats.org/officeDocument/2006/relationships/image" Target="../media/image20.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image" Target="../media/image17.jpeg"/><Relationship Id="rId5" Type="http://schemas.openxmlformats.org/officeDocument/2006/relationships/image" Target="../media/image21.jpeg"/><Relationship Id="rId4" Type="http://schemas.openxmlformats.org/officeDocument/2006/relationships/image" Target="../media/image20.jpe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B94166-4FD7-4A3B-86AD-78A9CF82BFF6}" type="doc">
      <dgm:prSet loTypeId="urn:microsoft.com/office/officeart/2008/layout/BendingPictureSemiTransparentText" loCatId="picture" qsTypeId="urn:microsoft.com/office/officeart/2005/8/quickstyle/3d3" qsCatId="3D" csTypeId="urn:microsoft.com/office/officeart/2005/8/colors/colorful3" csCatId="colorful" phldr="1"/>
      <dgm:spPr/>
      <dgm:t>
        <a:bodyPr/>
        <a:lstStyle/>
        <a:p>
          <a:endParaRPr lang="es-ES"/>
        </a:p>
      </dgm:t>
    </dgm:pt>
    <dgm:pt modelId="{C7CCFF64-BDBB-436B-8EA3-02350C53175C}">
      <dgm:prSet custT="1"/>
      <dgm:spPr>
        <a:solidFill>
          <a:schemeClr val="bg1">
            <a:alpha val="40000"/>
          </a:schemeClr>
        </a:solidFill>
      </dgm:spPr>
      <dgm:t>
        <a:bodyPr/>
        <a:lstStyle/>
        <a:p>
          <a:r>
            <a:rPr lang="sr-Latn-RS" sz="1600" b="1" dirty="0">
              <a:solidFill>
                <a:schemeClr val="accent2">
                  <a:lumMod val="20000"/>
                  <a:lumOff val="80000"/>
                </a:schemeClr>
              </a:solidFill>
              <a:effectLst>
                <a:glow rad="101600">
                  <a:schemeClr val="tx1"/>
                </a:glow>
                <a:outerShdw blurRad="38100" dist="38100" dir="2700000" algn="tl">
                  <a:srgbClr val="000000">
                    <a:alpha val="43137"/>
                  </a:srgbClr>
                </a:outerShdw>
              </a:effectLst>
            </a:rPr>
            <a:t>Progonime sar o  David </a:t>
          </a:r>
          <a:endParaRPr lang="es-ES" sz="1600" dirty="0">
            <a:solidFill>
              <a:schemeClr val="accent2">
                <a:lumMod val="20000"/>
                <a:lumOff val="80000"/>
              </a:schemeClr>
            </a:solidFill>
            <a:effectLst>
              <a:glow rad="101600">
                <a:schemeClr val="tx1"/>
              </a:glow>
              <a:outerShdw blurRad="38100" dist="38100" dir="2700000" algn="tl">
                <a:srgbClr val="000000">
                  <a:alpha val="43137"/>
                </a:srgbClr>
              </a:outerShdw>
            </a:effectLst>
          </a:endParaRPr>
        </a:p>
      </dgm:t>
    </dgm:pt>
    <dgm:pt modelId="{306B2D38-5BE0-40BC-8A97-4233E98E8191}" type="parTrans" cxnId="{87B0CBAC-D816-4DBD-B0D0-EFFE8AE89B39}">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432CCC8D-AD2A-4E67-81E2-E30A3D7F07FC}" type="sibTrans" cxnId="{87B0CBAC-D816-4DBD-B0D0-EFFE8AE89B39}">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04657395-5343-4EDD-A966-DF8DA1952019}">
      <dgm:prSet custT="1"/>
      <dgm:spPr>
        <a:solidFill>
          <a:schemeClr val="bg1">
            <a:alpha val="40000"/>
          </a:schemeClr>
        </a:solidFill>
      </dgm:spPr>
      <dgm:t>
        <a:bodyPr/>
        <a:lstStyle/>
        <a:p>
          <a:r>
            <a:rPr lang="sr-Latn-RS" sz="1600" b="1" dirty="0">
              <a:solidFill>
                <a:schemeClr val="accent4">
                  <a:lumMod val="20000"/>
                  <a:lumOff val="80000"/>
                </a:schemeClr>
              </a:solidFill>
              <a:effectLst>
                <a:glow rad="101600">
                  <a:schemeClr val="tx1"/>
                </a:glow>
                <a:outerShdw blurRad="38100" dist="38100" dir="2700000" algn="tl">
                  <a:srgbClr val="000000">
                    <a:alpha val="43137"/>
                  </a:srgbClr>
                </a:outerShdw>
              </a:effectLst>
            </a:rPr>
            <a:t>Ki palata sar o Solomon</a:t>
          </a:r>
          <a:endParaRPr lang="es-ES" sz="1600" dirty="0">
            <a:solidFill>
              <a:schemeClr val="accent4">
                <a:lumMod val="20000"/>
                <a:lumOff val="80000"/>
              </a:schemeClr>
            </a:solidFill>
            <a:effectLst>
              <a:glow rad="101600">
                <a:schemeClr val="tx1"/>
              </a:glow>
              <a:outerShdw blurRad="38100" dist="38100" dir="2700000" algn="tl">
                <a:srgbClr val="000000">
                  <a:alpha val="43137"/>
                </a:srgbClr>
              </a:outerShdw>
            </a:effectLst>
          </a:endParaRPr>
        </a:p>
      </dgm:t>
    </dgm:pt>
    <dgm:pt modelId="{5C4A546A-27FC-4A5C-9697-618CB0B49CF4}" type="parTrans" cxnId="{DF5CB985-FE8B-4968-8453-75556C1504B6}">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923FD8EF-CBF8-49D8-9E3A-DFBA85EF1FA6}" type="sibTrans" cxnId="{DF5CB985-FE8B-4968-8453-75556C1504B6}">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8C9324E7-0A71-48F3-8FD8-CD640DE03063}">
      <dgm:prSet custT="1"/>
      <dgm:spPr>
        <a:solidFill>
          <a:schemeClr val="bg1">
            <a:alpha val="40000"/>
          </a:schemeClr>
        </a:solidFill>
      </dgm:spPr>
      <dgm:t>
        <a:bodyPr/>
        <a:lstStyle/>
        <a:p>
          <a:r>
            <a:rPr lang="sr-Latn-RS" sz="1600" b="1" dirty="0">
              <a:solidFill>
                <a:schemeClr val="accent5">
                  <a:lumMod val="20000"/>
                  <a:lumOff val="80000"/>
                </a:schemeClr>
              </a:solidFill>
              <a:effectLst>
                <a:glow rad="101600">
                  <a:schemeClr val="tx1"/>
                </a:glow>
                <a:outerShdw blurRad="38100" dist="38100" dir="2700000" algn="tl">
                  <a:srgbClr val="000000">
                    <a:alpha val="43137"/>
                  </a:srgbClr>
                </a:outerShdw>
              </a:effectLst>
            </a:rPr>
            <a:t>Ko stranstvo sar o Daniel</a:t>
          </a:r>
          <a:endParaRPr lang="es-ES" sz="1600" dirty="0">
            <a:solidFill>
              <a:schemeClr val="accent5">
                <a:lumMod val="20000"/>
                <a:lumOff val="80000"/>
              </a:schemeClr>
            </a:solidFill>
            <a:effectLst>
              <a:glow rad="101600">
                <a:schemeClr val="tx1"/>
              </a:glow>
              <a:outerShdw blurRad="38100" dist="38100" dir="2700000" algn="tl">
                <a:srgbClr val="000000">
                  <a:alpha val="43137"/>
                </a:srgbClr>
              </a:outerShdw>
            </a:effectLst>
          </a:endParaRPr>
        </a:p>
      </dgm:t>
    </dgm:pt>
    <dgm:pt modelId="{E62AF134-2CE5-4307-92B5-19DEAE0620F6}" type="parTrans" cxnId="{178D1476-70F8-48C3-92FC-30DE1F662F11}">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B9CADCE2-2B47-40CA-9196-6F74F308E3BC}" type="sibTrans" cxnId="{178D1476-70F8-48C3-92FC-30DE1F662F11}">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0D087A3E-89C9-4960-82D5-8EE457D18E4C}">
      <dgm:prSet custT="1"/>
      <dgm:spPr>
        <a:solidFill>
          <a:schemeClr val="bg1">
            <a:alpha val="40000"/>
          </a:schemeClr>
        </a:solidFill>
      </dgm:spPr>
      <dgm:t>
        <a:bodyPr/>
        <a:lstStyle/>
        <a:p>
          <a:r>
            <a:rPr lang="sr-Latn-RS" sz="1600" b="1" dirty="0">
              <a:solidFill>
                <a:schemeClr val="accent3">
                  <a:lumMod val="20000"/>
                  <a:lumOff val="80000"/>
                </a:schemeClr>
              </a:solidFill>
              <a:effectLst>
                <a:glow rad="101600">
                  <a:schemeClr val="tx1"/>
                </a:glow>
                <a:outerShdw blurRad="38100" dist="38100" dir="2700000" algn="tl">
                  <a:srgbClr val="000000">
                    <a:alpha val="43137"/>
                  </a:srgbClr>
                </a:outerShdw>
              </a:effectLst>
            </a:rPr>
            <a:t>Ko zatvori sar o     Pavle</a:t>
          </a:r>
          <a:endParaRPr lang="es-ES" sz="1600" dirty="0">
            <a:solidFill>
              <a:schemeClr val="accent3">
                <a:lumMod val="20000"/>
                <a:lumOff val="80000"/>
              </a:schemeClr>
            </a:solidFill>
            <a:effectLst>
              <a:glow rad="101600">
                <a:schemeClr val="tx1"/>
              </a:glow>
              <a:outerShdw blurRad="38100" dist="38100" dir="2700000" algn="tl">
                <a:srgbClr val="000000">
                  <a:alpha val="43137"/>
                </a:srgbClr>
              </a:outerShdw>
            </a:effectLst>
          </a:endParaRPr>
        </a:p>
      </dgm:t>
    </dgm:pt>
    <dgm:pt modelId="{BC39137A-B7A9-4075-B15F-B7E80D3655EB}" type="parTrans" cxnId="{0C8AB68A-340C-4946-B9E3-75583FAE771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7E6C5904-6471-4E33-B323-1BE0A59EBCD7}" type="sibTrans" cxnId="{0C8AB68A-340C-4946-B9E3-75583FAE771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42EDA4D0-D6C3-4EC5-99A4-636663F737A1}">
      <dgm:prSet custT="1"/>
      <dgm:spPr/>
      <dgm:t>
        <a:bodyPr/>
        <a:lstStyle/>
        <a:p>
          <a:r>
            <a:rPr lang="sr-Latn-RS" sz="1600" b="1" dirty="0">
              <a:solidFill>
                <a:srgbClr val="E5F5FF"/>
              </a:solidFill>
              <a:effectLst>
                <a:glow rad="101600">
                  <a:schemeClr val="tx1"/>
                </a:glow>
                <a:outerShdw blurRad="38100" dist="38100" dir="2700000" algn="tl">
                  <a:srgbClr val="000000">
                    <a:alpha val="43137"/>
                  </a:srgbClr>
                </a:outerShdw>
              </a:effectLst>
            </a:rPr>
            <a:t>Ko progonstvo sar o Jovan</a:t>
          </a:r>
          <a:endParaRPr lang="es-ES" sz="1600" b="1" dirty="0">
            <a:solidFill>
              <a:srgbClr val="E5F5FF"/>
            </a:solidFill>
            <a:effectLst>
              <a:glow rad="101600">
                <a:schemeClr val="tx1"/>
              </a:glow>
              <a:outerShdw blurRad="38100" dist="38100" dir="2700000" algn="tl">
                <a:srgbClr val="000000">
                  <a:alpha val="43137"/>
                </a:srgbClr>
              </a:outerShdw>
            </a:effectLst>
          </a:endParaRPr>
        </a:p>
      </dgm:t>
    </dgm:pt>
    <dgm:pt modelId="{F995F976-5FB7-4540-A39E-FD6F931A677C}" type="parTrans" cxnId="{DE6F224C-A77C-4594-817F-56076649DA7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56E9FD97-FB1B-4CFA-9DFA-16F2C4F29259}" type="sibTrans" cxnId="{DE6F224C-A77C-4594-817F-56076649DA7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61B28A94-32E6-4664-8806-38D61CBBCC0E}" type="pres">
      <dgm:prSet presAssocID="{83B94166-4FD7-4A3B-86AD-78A9CF82BFF6}" presName="Name0" presStyleCnt="0">
        <dgm:presLayoutVars>
          <dgm:dir/>
          <dgm:resizeHandles val="exact"/>
        </dgm:presLayoutVars>
      </dgm:prSet>
      <dgm:spPr/>
    </dgm:pt>
    <dgm:pt modelId="{BB7C87AA-1FFA-4576-A6CE-2F4D5102C1BA}" type="pres">
      <dgm:prSet presAssocID="{C7CCFF64-BDBB-436B-8EA3-02350C53175C}" presName="composite" presStyleCnt="0"/>
      <dgm:spPr/>
    </dgm:pt>
    <dgm:pt modelId="{FC8A5D29-B2CF-415D-AF69-272D03CAB05E}" type="pres">
      <dgm:prSet presAssocID="{C7CCFF64-BDBB-436B-8EA3-02350C53175C}" presName="rect1" presStyleLbl="bgShp" presStyleIdx="0" presStyleCnt="5"/>
      <dgm:spPr>
        <a:blipFill rotWithShape="1">
          <a:blip xmlns:r="http://schemas.openxmlformats.org/officeDocument/2006/relationships" r:embed="rId1"/>
          <a:srcRect/>
          <a:stretch>
            <a:fillRect t="-8000" b="-8000"/>
          </a:stretch>
        </a:blipFill>
        <a:ln w="38100">
          <a:solidFill>
            <a:schemeClr val="accent2">
              <a:lumMod val="40000"/>
              <a:lumOff val="60000"/>
            </a:schemeClr>
          </a:solidFill>
        </a:ln>
        <a:scene3d>
          <a:camera prst="orthographicFront">
            <a:rot lat="0" lon="0" rev="0"/>
          </a:camera>
          <a:lightRig rig="contrasting" dir="t">
            <a:rot lat="0" lon="0" rev="1200000"/>
          </a:lightRig>
        </a:scene3d>
        <a:sp3d z="-300000" prstMaterial="plastic">
          <a:bevelT prst="relaxedInset"/>
        </a:sp3d>
      </dgm:spPr>
    </dgm:pt>
    <dgm:pt modelId="{279A7076-F9EF-48B5-B765-F33AF437E115}" type="pres">
      <dgm:prSet presAssocID="{C7CCFF64-BDBB-436B-8EA3-02350C53175C}" presName="rect2" presStyleLbl="trBgShp" presStyleIdx="0" presStyleCnt="5">
        <dgm:presLayoutVars>
          <dgm:bulletEnabled val="1"/>
        </dgm:presLayoutVars>
      </dgm:prSet>
      <dgm:spPr/>
    </dgm:pt>
    <dgm:pt modelId="{9E2B375C-A17C-401C-A0D3-93828CE2C73B}" type="pres">
      <dgm:prSet presAssocID="{432CCC8D-AD2A-4E67-81E2-E30A3D7F07FC}" presName="sibTrans" presStyleCnt="0"/>
      <dgm:spPr/>
    </dgm:pt>
    <dgm:pt modelId="{D4FC9A65-A8D4-40F5-8671-4B965B9AD9F3}" type="pres">
      <dgm:prSet presAssocID="{04657395-5343-4EDD-A966-DF8DA1952019}" presName="composite" presStyleCnt="0"/>
      <dgm:spPr/>
    </dgm:pt>
    <dgm:pt modelId="{D4FAA48F-812A-4BF7-91CA-7FD6CC62F9B2}" type="pres">
      <dgm:prSet presAssocID="{04657395-5343-4EDD-A966-DF8DA1952019}" presName="rect1" presStyleLbl="bgShp" presStyleIdx="1" presStyleCnt="5"/>
      <dgm:spPr>
        <a:blipFill rotWithShape="1">
          <a:blip xmlns:r="http://schemas.openxmlformats.org/officeDocument/2006/relationships" r:embed="rId2"/>
          <a:srcRect/>
          <a:stretch>
            <a:fillRect t="-8000" b="-8000"/>
          </a:stretch>
        </a:blipFill>
        <a:ln w="38100">
          <a:solidFill>
            <a:schemeClr val="accent4"/>
          </a:solidFill>
        </a:ln>
        <a:scene3d>
          <a:camera prst="orthographicFront">
            <a:rot lat="0" lon="0" rev="0"/>
          </a:camera>
          <a:lightRig rig="contrasting" dir="t">
            <a:rot lat="0" lon="0" rev="1200000"/>
          </a:lightRig>
        </a:scene3d>
        <a:sp3d z="-300000" prstMaterial="plastic">
          <a:bevelT prst="relaxedInset"/>
        </a:sp3d>
      </dgm:spPr>
    </dgm:pt>
    <dgm:pt modelId="{C3F0B3A3-AB5D-436D-B32F-090C227A393F}" type="pres">
      <dgm:prSet presAssocID="{04657395-5343-4EDD-A966-DF8DA1952019}" presName="rect2" presStyleLbl="trBgShp" presStyleIdx="1" presStyleCnt="5">
        <dgm:presLayoutVars>
          <dgm:bulletEnabled val="1"/>
        </dgm:presLayoutVars>
      </dgm:prSet>
      <dgm:spPr/>
    </dgm:pt>
    <dgm:pt modelId="{EBB9BC92-4812-427B-B7F5-557D8278A16B}" type="pres">
      <dgm:prSet presAssocID="{923FD8EF-CBF8-49D8-9E3A-DFBA85EF1FA6}" presName="sibTrans" presStyleCnt="0"/>
      <dgm:spPr/>
    </dgm:pt>
    <dgm:pt modelId="{BF1C9CFF-8956-456C-8250-2C46C3F1B9EF}" type="pres">
      <dgm:prSet presAssocID="{8C9324E7-0A71-48F3-8FD8-CD640DE03063}" presName="composite" presStyleCnt="0"/>
      <dgm:spPr/>
    </dgm:pt>
    <dgm:pt modelId="{224B8E8B-3A69-4F92-A601-C743AF8B0172}" type="pres">
      <dgm:prSet presAssocID="{8C9324E7-0A71-48F3-8FD8-CD640DE03063}" presName="rect1" presStyleLbl="bgShp" presStyleIdx="2" presStyleCnt="5"/>
      <dgm:spPr>
        <a:blipFill rotWithShape="1">
          <a:blip xmlns:r="http://schemas.openxmlformats.org/officeDocument/2006/relationships" r:embed="rId3"/>
          <a:srcRect/>
          <a:stretch>
            <a:fillRect l="-21000" r="-21000"/>
          </a:stretch>
        </a:blipFill>
        <a:ln w="38100">
          <a:solidFill>
            <a:schemeClr val="accent5"/>
          </a:solidFill>
        </a:ln>
        <a:scene3d>
          <a:camera prst="orthographicFront">
            <a:rot lat="0" lon="0" rev="0"/>
          </a:camera>
          <a:lightRig rig="contrasting" dir="t">
            <a:rot lat="0" lon="0" rev="1200000"/>
          </a:lightRig>
        </a:scene3d>
        <a:sp3d z="-300000" prstMaterial="plastic">
          <a:bevelT prst="relaxedInset"/>
        </a:sp3d>
      </dgm:spPr>
    </dgm:pt>
    <dgm:pt modelId="{AAF4C861-85A6-4513-92B1-21A4705F8A91}" type="pres">
      <dgm:prSet presAssocID="{8C9324E7-0A71-48F3-8FD8-CD640DE03063}" presName="rect2" presStyleLbl="trBgShp" presStyleIdx="2" presStyleCnt="5">
        <dgm:presLayoutVars>
          <dgm:bulletEnabled val="1"/>
        </dgm:presLayoutVars>
      </dgm:prSet>
      <dgm:spPr/>
    </dgm:pt>
    <dgm:pt modelId="{121B2618-7680-4A6C-942E-11FB3AF2BB6D}" type="pres">
      <dgm:prSet presAssocID="{B9CADCE2-2B47-40CA-9196-6F74F308E3BC}" presName="sibTrans" presStyleCnt="0"/>
      <dgm:spPr/>
    </dgm:pt>
    <dgm:pt modelId="{2BD63C05-656A-48E3-99AF-E008BDC506A1}" type="pres">
      <dgm:prSet presAssocID="{0D087A3E-89C9-4960-82D5-8EE457D18E4C}" presName="composite" presStyleCnt="0"/>
      <dgm:spPr/>
    </dgm:pt>
    <dgm:pt modelId="{CC99376B-58A7-4636-BDE2-CA32694553F0}" type="pres">
      <dgm:prSet presAssocID="{0D087A3E-89C9-4960-82D5-8EE457D18E4C}" presName="rect1" presStyleLbl="bgShp" presStyleIdx="3" presStyleCnt="5"/>
      <dgm:spPr>
        <a:blipFill rotWithShape="1">
          <a:blip xmlns:r="http://schemas.openxmlformats.org/officeDocument/2006/relationships" r:embed="rId4"/>
          <a:srcRect/>
          <a:stretch>
            <a:fillRect t="-8000" b="-8000"/>
          </a:stretch>
        </a:blipFill>
        <a:ln w="38100">
          <a:solidFill>
            <a:schemeClr val="accent3"/>
          </a:solidFill>
        </a:ln>
        <a:scene3d>
          <a:camera prst="orthographicFront">
            <a:rot lat="0" lon="0" rev="0"/>
          </a:camera>
          <a:lightRig rig="contrasting" dir="t">
            <a:rot lat="0" lon="0" rev="1200000"/>
          </a:lightRig>
        </a:scene3d>
        <a:sp3d z="-300000" prstMaterial="plastic">
          <a:bevelT prst="relaxedInset"/>
        </a:sp3d>
      </dgm:spPr>
    </dgm:pt>
    <dgm:pt modelId="{6B2F31AF-972F-4ED8-9534-C85D0E27E40E}" type="pres">
      <dgm:prSet presAssocID="{0D087A3E-89C9-4960-82D5-8EE457D18E4C}" presName="rect2" presStyleLbl="trBgShp" presStyleIdx="3" presStyleCnt="5">
        <dgm:presLayoutVars>
          <dgm:bulletEnabled val="1"/>
        </dgm:presLayoutVars>
      </dgm:prSet>
      <dgm:spPr/>
    </dgm:pt>
    <dgm:pt modelId="{0A41E2C6-4BA3-4310-9425-35D601FC9FAD}" type="pres">
      <dgm:prSet presAssocID="{7E6C5904-6471-4E33-B323-1BE0A59EBCD7}" presName="sibTrans" presStyleCnt="0"/>
      <dgm:spPr/>
    </dgm:pt>
    <dgm:pt modelId="{117B53CB-C673-43B7-8337-E310259BD9CD}" type="pres">
      <dgm:prSet presAssocID="{42EDA4D0-D6C3-4EC5-99A4-636663F737A1}" presName="composite" presStyleCnt="0"/>
      <dgm:spPr/>
    </dgm:pt>
    <dgm:pt modelId="{15CA6DBC-36A7-4663-8F98-BAA38351C6D7}" type="pres">
      <dgm:prSet presAssocID="{42EDA4D0-D6C3-4EC5-99A4-636663F737A1}" presName="rect1" presStyleLbl="bgShp" presStyleIdx="4" presStyleCnt="5"/>
      <dgm:spPr>
        <a:blipFill rotWithShape="1">
          <a:blip xmlns:r="http://schemas.openxmlformats.org/officeDocument/2006/relationships" r:embed="rId5"/>
          <a:srcRect/>
          <a:stretch>
            <a:fillRect t="-8000" b="-8000"/>
          </a:stretch>
        </a:blipFill>
        <a:ln w="38100">
          <a:solidFill>
            <a:schemeClr val="accent6"/>
          </a:solidFill>
        </a:ln>
        <a:scene3d>
          <a:camera prst="orthographicFront">
            <a:rot lat="0" lon="0" rev="0"/>
          </a:camera>
          <a:lightRig rig="contrasting" dir="t">
            <a:rot lat="0" lon="0" rev="1200000"/>
          </a:lightRig>
        </a:scene3d>
        <a:sp3d z="-300000" prstMaterial="plastic">
          <a:bevelT prst="relaxedInset"/>
        </a:sp3d>
      </dgm:spPr>
    </dgm:pt>
    <dgm:pt modelId="{66E9B1EC-A32B-424A-B018-B26FF86ACFA2}" type="pres">
      <dgm:prSet presAssocID="{42EDA4D0-D6C3-4EC5-99A4-636663F737A1}" presName="rect2" presStyleLbl="trBgShp" presStyleIdx="4" presStyleCnt="5">
        <dgm:presLayoutVars>
          <dgm:bulletEnabled val="1"/>
        </dgm:presLayoutVars>
      </dgm:prSet>
      <dgm:spPr/>
    </dgm:pt>
  </dgm:ptLst>
  <dgm:cxnLst>
    <dgm:cxn modelId="{82F7571D-F887-484E-B1FE-9A2AB4D8C0B6}" type="presOf" srcId="{04657395-5343-4EDD-A966-DF8DA1952019}" destId="{C3F0B3A3-AB5D-436D-B32F-090C227A393F}" srcOrd="0" destOrd="0" presId="urn:microsoft.com/office/officeart/2008/layout/BendingPictureSemiTransparentText"/>
    <dgm:cxn modelId="{70879422-0711-428A-977F-AD4C8B35582D}" type="presOf" srcId="{83B94166-4FD7-4A3B-86AD-78A9CF82BFF6}" destId="{61B28A94-32E6-4664-8806-38D61CBBCC0E}" srcOrd="0" destOrd="0" presId="urn:microsoft.com/office/officeart/2008/layout/BendingPictureSemiTransparentText"/>
    <dgm:cxn modelId="{C2142A36-55A5-4F4B-B8A2-F11EA2E1018F}" type="presOf" srcId="{8C9324E7-0A71-48F3-8FD8-CD640DE03063}" destId="{AAF4C861-85A6-4513-92B1-21A4705F8A91}" srcOrd="0" destOrd="0" presId="urn:microsoft.com/office/officeart/2008/layout/BendingPictureSemiTransparentText"/>
    <dgm:cxn modelId="{359FB05C-1C94-4422-9DE9-B87244BEA18F}" type="presOf" srcId="{0D087A3E-89C9-4960-82D5-8EE457D18E4C}" destId="{6B2F31AF-972F-4ED8-9534-C85D0E27E40E}" srcOrd="0" destOrd="0" presId="urn:microsoft.com/office/officeart/2008/layout/BendingPictureSemiTransparentText"/>
    <dgm:cxn modelId="{94C53A41-4A78-4C1C-A0F8-DF07CAFAE198}" type="presOf" srcId="{C7CCFF64-BDBB-436B-8EA3-02350C53175C}" destId="{279A7076-F9EF-48B5-B765-F33AF437E115}" srcOrd="0" destOrd="0" presId="urn:microsoft.com/office/officeart/2008/layout/BendingPictureSemiTransparentText"/>
    <dgm:cxn modelId="{DE6F224C-A77C-4594-817F-56076649DA70}" srcId="{83B94166-4FD7-4A3B-86AD-78A9CF82BFF6}" destId="{42EDA4D0-D6C3-4EC5-99A4-636663F737A1}" srcOrd="4" destOrd="0" parTransId="{F995F976-5FB7-4540-A39E-FD6F931A677C}" sibTransId="{56E9FD97-FB1B-4CFA-9DFA-16F2C4F29259}"/>
    <dgm:cxn modelId="{178D1476-70F8-48C3-92FC-30DE1F662F11}" srcId="{83B94166-4FD7-4A3B-86AD-78A9CF82BFF6}" destId="{8C9324E7-0A71-48F3-8FD8-CD640DE03063}" srcOrd="2" destOrd="0" parTransId="{E62AF134-2CE5-4307-92B5-19DEAE0620F6}" sibTransId="{B9CADCE2-2B47-40CA-9196-6F74F308E3BC}"/>
    <dgm:cxn modelId="{DF5CB985-FE8B-4968-8453-75556C1504B6}" srcId="{83B94166-4FD7-4A3B-86AD-78A9CF82BFF6}" destId="{04657395-5343-4EDD-A966-DF8DA1952019}" srcOrd="1" destOrd="0" parTransId="{5C4A546A-27FC-4A5C-9697-618CB0B49CF4}" sibTransId="{923FD8EF-CBF8-49D8-9E3A-DFBA85EF1FA6}"/>
    <dgm:cxn modelId="{0C8AB68A-340C-4946-B9E3-75583FAE7710}" srcId="{83B94166-4FD7-4A3B-86AD-78A9CF82BFF6}" destId="{0D087A3E-89C9-4960-82D5-8EE457D18E4C}" srcOrd="3" destOrd="0" parTransId="{BC39137A-B7A9-4075-B15F-B7E80D3655EB}" sibTransId="{7E6C5904-6471-4E33-B323-1BE0A59EBCD7}"/>
    <dgm:cxn modelId="{07BD24A0-7CAB-48C3-A41C-9477130B31BF}" type="presOf" srcId="{42EDA4D0-D6C3-4EC5-99A4-636663F737A1}" destId="{66E9B1EC-A32B-424A-B018-B26FF86ACFA2}" srcOrd="0" destOrd="0" presId="urn:microsoft.com/office/officeart/2008/layout/BendingPictureSemiTransparentText"/>
    <dgm:cxn modelId="{87B0CBAC-D816-4DBD-B0D0-EFFE8AE89B39}" srcId="{83B94166-4FD7-4A3B-86AD-78A9CF82BFF6}" destId="{C7CCFF64-BDBB-436B-8EA3-02350C53175C}" srcOrd="0" destOrd="0" parTransId="{306B2D38-5BE0-40BC-8A97-4233E98E8191}" sibTransId="{432CCC8D-AD2A-4E67-81E2-E30A3D7F07FC}"/>
    <dgm:cxn modelId="{065A6D4D-1AD8-4490-826A-039AFD6EEE9F}" type="presParOf" srcId="{61B28A94-32E6-4664-8806-38D61CBBCC0E}" destId="{BB7C87AA-1FFA-4576-A6CE-2F4D5102C1BA}" srcOrd="0" destOrd="0" presId="urn:microsoft.com/office/officeart/2008/layout/BendingPictureSemiTransparentText"/>
    <dgm:cxn modelId="{DC5BA658-D894-4836-8A6D-38C768D6E517}" type="presParOf" srcId="{BB7C87AA-1FFA-4576-A6CE-2F4D5102C1BA}" destId="{FC8A5D29-B2CF-415D-AF69-272D03CAB05E}" srcOrd="0" destOrd="0" presId="urn:microsoft.com/office/officeart/2008/layout/BendingPictureSemiTransparentText"/>
    <dgm:cxn modelId="{B6BF2B8E-BD6D-4E57-B956-8B90C40F47DE}" type="presParOf" srcId="{BB7C87AA-1FFA-4576-A6CE-2F4D5102C1BA}" destId="{279A7076-F9EF-48B5-B765-F33AF437E115}" srcOrd="1" destOrd="0" presId="urn:microsoft.com/office/officeart/2008/layout/BendingPictureSemiTransparentText"/>
    <dgm:cxn modelId="{DC0734ED-3976-4F5A-9E48-639A54AE19FB}" type="presParOf" srcId="{61B28A94-32E6-4664-8806-38D61CBBCC0E}" destId="{9E2B375C-A17C-401C-A0D3-93828CE2C73B}" srcOrd="1" destOrd="0" presId="urn:microsoft.com/office/officeart/2008/layout/BendingPictureSemiTransparentText"/>
    <dgm:cxn modelId="{903304B6-4944-4061-A5D5-C95292C144B0}" type="presParOf" srcId="{61B28A94-32E6-4664-8806-38D61CBBCC0E}" destId="{D4FC9A65-A8D4-40F5-8671-4B965B9AD9F3}" srcOrd="2" destOrd="0" presId="urn:microsoft.com/office/officeart/2008/layout/BendingPictureSemiTransparentText"/>
    <dgm:cxn modelId="{141109A9-2757-4E82-9DC1-FD1E4F1EE1AF}" type="presParOf" srcId="{D4FC9A65-A8D4-40F5-8671-4B965B9AD9F3}" destId="{D4FAA48F-812A-4BF7-91CA-7FD6CC62F9B2}" srcOrd="0" destOrd="0" presId="urn:microsoft.com/office/officeart/2008/layout/BendingPictureSemiTransparentText"/>
    <dgm:cxn modelId="{88F52C5B-D99E-4A4B-AF03-72E37C68F0C4}" type="presParOf" srcId="{D4FC9A65-A8D4-40F5-8671-4B965B9AD9F3}" destId="{C3F0B3A3-AB5D-436D-B32F-090C227A393F}" srcOrd="1" destOrd="0" presId="urn:microsoft.com/office/officeart/2008/layout/BendingPictureSemiTransparentText"/>
    <dgm:cxn modelId="{A508027F-79F6-416A-98A0-AD08DDE43523}" type="presParOf" srcId="{61B28A94-32E6-4664-8806-38D61CBBCC0E}" destId="{EBB9BC92-4812-427B-B7F5-557D8278A16B}" srcOrd="3" destOrd="0" presId="urn:microsoft.com/office/officeart/2008/layout/BendingPictureSemiTransparentText"/>
    <dgm:cxn modelId="{889E6B33-B542-451E-921A-45419BBA2C03}" type="presParOf" srcId="{61B28A94-32E6-4664-8806-38D61CBBCC0E}" destId="{BF1C9CFF-8956-456C-8250-2C46C3F1B9EF}" srcOrd="4" destOrd="0" presId="urn:microsoft.com/office/officeart/2008/layout/BendingPictureSemiTransparentText"/>
    <dgm:cxn modelId="{99740E04-317E-49A2-A9CF-376C6267ECB7}" type="presParOf" srcId="{BF1C9CFF-8956-456C-8250-2C46C3F1B9EF}" destId="{224B8E8B-3A69-4F92-A601-C743AF8B0172}" srcOrd="0" destOrd="0" presId="urn:microsoft.com/office/officeart/2008/layout/BendingPictureSemiTransparentText"/>
    <dgm:cxn modelId="{69AC49C8-49BE-49FA-9687-33E915410DDB}" type="presParOf" srcId="{BF1C9CFF-8956-456C-8250-2C46C3F1B9EF}" destId="{AAF4C861-85A6-4513-92B1-21A4705F8A91}" srcOrd="1" destOrd="0" presId="urn:microsoft.com/office/officeart/2008/layout/BendingPictureSemiTransparentText"/>
    <dgm:cxn modelId="{A2157983-D18B-4732-9DEE-2E1ECCEAE6E9}" type="presParOf" srcId="{61B28A94-32E6-4664-8806-38D61CBBCC0E}" destId="{121B2618-7680-4A6C-942E-11FB3AF2BB6D}" srcOrd="5" destOrd="0" presId="urn:microsoft.com/office/officeart/2008/layout/BendingPictureSemiTransparentText"/>
    <dgm:cxn modelId="{560A7CFA-3323-4D13-BF9D-1BCD7B8E44E9}" type="presParOf" srcId="{61B28A94-32E6-4664-8806-38D61CBBCC0E}" destId="{2BD63C05-656A-48E3-99AF-E008BDC506A1}" srcOrd="6" destOrd="0" presId="urn:microsoft.com/office/officeart/2008/layout/BendingPictureSemiTransparentText"/>
    <dgm:cxn modelId="{6966117E-174C-41ED-AE1B-FE2564406B01}" type="presParOf" srcId="{2BD63C05-656A-48E3-99AF-E008BDC506A1}" destId="{CC99376B-58A7-4636-BDE2-CA32694553F0}" srcOrd="0" destOrd="0" presId="urn:microsoft.com/office/officeart/2008/layout/BendingPictureSemiTransparentText"/>
    <dgm:cxn modelId="{1D2E8D17-8324-4969-B449-116D192D060F}" type="presParOf" srcId="{2BD63C05-656A-48E3-99AF-E008BDC506A1}" destId="{6B2F31AF-972F-4ED8-9534-C85D0E27E40E}" srcOrd="1" destOrd="0" presId="urn:microsoft.com/office/officeart/2008/layout/BendingPictureSemiTransparentText"/>
    <dgm:cxn modelId="{C5454389-2096-4D16-8900-90A21D422FC7}" type="presParOf" srcId="{61B28A94-32E6-4664-8806-38D61CBBCC0E}" destId="{0A41E2C6-4BA3-4310-9425-35D601FC9FAD}" srcOrd="7" destOrd="0" presId="urn:microsoft.com/office/officeart/2008/layout/BendingPictureSemiTransparentText"/>
    <dgm:cxn modelId="{95E8C2D0-4B11-430F-9BD0-2F8DA8AC12F6}" type="presParOf" srcId="{61B28A94-32E6-4664-8806-38D61CBBCC0E}" destId="{117B53CB-C673-43B7-8337-E310259BD9CD}" srcOrd="8" destOrd="0" presId="urn:microsoft.com/office/officeart/2008/layout/BendingPictureSemiTransparentText"/>
    <dgm:cxn modelId="{4A28E761-10CF-453E-8B86-01DB321F4174}" type="presParOf" srcId="{117B53CB-C673-43B7-8337-E310259BD9CD}" destId="{15CA6DBC-36A7-4663-8F98-BAA38351C6D7}" srcOrd="0" destOrd="0" presId="urn:microsoft.com/office/officeart/2008/layout/BendingPictureSemiTransparentText"/>
    <dgm:cxn modelId="{42126BA9-FE86-43BE-9A13-A593AB887F95}" type="presParOf" srcId="{117B53CB-C673-43B7-8337-E310259BD9CD}" destId="{66E9B1EC-A32B-424A-B018-B26FF86ACFA2}" srcOrd="1" destOrd="0" presId="urn:microsoft.com/office/officeart/2008/layout/BendingPictureSemiTransparentText"/>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68965F-0C2C-4643-9840-08742637A749}" type="doc">
      <dgm:prSet loTypeId="urn:microsoft.com/office/officeart/2005/8/layout/vList2" loCatId="list" qsTypeId="urn:microsoft.com/office/officeart/2005/8/quickstyle/3d2" qsCatId="3D" csTypeId="urn:microsoft.com/office/officeart/2005/8/colors/colorful1" csCatId="colorful" phldr="1"/>
      <dgm:spPr/>
      <dgm:t>
        <a:bodyPr/>
        <a:lstStyle/>
        <a:p>
          <a:endParaRPr lang="es-ES"/>
        </a:p>
      </dgm:t>
    </dgm:pt>
    <dgm:pt modelId="{B64E1B17-8EF3-47F8-B782-99DFAD25D58D}">
      <dgm:prSet custT="1"/>
      <dgm:spPr>
        <a:solidFill>
          <a:srgbClr val="8E1419"/>
        </a:solidFill>
        <a:ln>
          <a:solidFill>
            <a:schemeClr val="bg1"/>
          </a:solidFill>
        </a:ln>
        <a:effectLst>
          <a:outerShdw blurRad="50800" dist="38100" dir="2700000" algn="tl" rotWithShape="0">
            <a:prstClr val="black">
              <a:alpha val="40000"/>
            </a:prstClr>
          </a:outerShdw>
        </a:effectLst>
      </dgm:spPr>
      <dgm:t>
        <a:bodyPr lIns="288000"/>
        <a:lstStyle/>
        <a:p>
          <a:r>
            <a:rPr lang="sr-Latn-RS" sz="2000" b="1" dirty="0">
              <a:solidFill>
                <a:schemeClr val="accent3">
                  <a:lumMod val="40000"/>
                  <a:lumOff val="60000"/>
                </a:schemeClr>
              </a:solidFill>
              <a:effectLst>
                <a:outerShdw blurRad="38100" dist="38100" dir="2700000" algn="tl">
                  <a:srgbClr val="000000"/>
                </a:outerShdw>
              </a:effectLst>
            </a:rPr>
            <a:t>Istoriska izveštaija </a:t>
          </a:r>
          <a:r>
            <a:rPr lang="ru-RU" sz="2000" b="1" dirty="0">
              <a:solidFill>
                <a:schemeClr val="accent3">
                  <a:lumMod val="40000"/>
                  <a:lumOff val="60000"/>
                </a:schemeClr>
              </a:solidFill>
              <a:effectLst>
                <a:outerShdw blurRad="38100" dist="38100" dir="2700000" algn="tl">
                  <a:srgbClr val="000000"/>
                </a:outerShdw>
              </a:effectLst>
            </a:rPr>
            <a:t>(1.</a:t>
          </a:r>
          <a:r>
            <a:rPr lang="sr-Latn-RS" sz="2000" b="1" dirty="0">
              <a:solidFill>
                <a:schemeClr val="accent3">
                  <a:lumMod val="40000"/>
                  <a:lumOff val="60000"/>
                </a:schemeClr>
              </a:solidFill>
              <a:effectLst>
                <a:outerShdw blurRad="38100" dist="38100" dir="2700000" algn="tl">
                  <a:srgbClr val="000000"/>
                </a:outerShdw>
              </a:effectLst>
            </a:rPr>
            <a:t>Mojseva</a:t>
          </a:r>
          <a:r>
            <a:rPr lang="ru-RU" sz="2000" b="1" dirty="0">
              <a:solidFill>
                <a:schemeClr val="accent3">
                  <a:lumMod val="40000"/>
                  <a:lumOff val="60000"/>
                </a:schemeClr>
              </a:solidFill>
              <a:effectLst>
                <a:outerShdw blurRad="38100" dist="38100" dir="2700000" algn="tl">
                  <a:srgbClr val="000000"/>
                </a:outerShdw>
              </a:effectLst>
            </a:rPr>
            <a:t> 37:2)</a:t>
          </a:r>
          <a:endParaRPr lang="es-ES" sz="2000" b="1" dirty="0">
            <a:solidFill>
              <a:schemeClr val="accent3">
                <a:lumMod val="40000"/>
                <a:lumOff val="60000"/>
              </a:schemeClr>
            </a:solidFill>
            <a:effectLst>
              <a:outerShdw blurRad="38100" dist="38100" dir="2700000" algn="tl">
                <a:srgbClr val="000000"/>
              </a:outerShdw>
            </a:effectLst>
          </a:endParaRPr>
        </a:p>
      </dgm:t>
    </dgm:pt>
    <dgm:pt modelId="{D76993BB-408E-4FF3-8313-0692D8CCA417}" type="parTrans" cxnId="{199E71AF-58A8-4713-A0AA-600BEFC16679}">
      <dgm:prSet/>
      <dgm:spPr/>
      <dgm:t>
        <a:bodyPr/>
        <a:lstStyle/>
        <a:p>
          <a:endParaRPr lang="es-ES" sz="2000" b="1"/>
        </a:p>
      </dgm:t>
    </dgm:pt>
    <dgm:pt modelId="{37DBD5B2-9CBF-47E3-A6D7-C4FC42CF08DF}" type="sibTrans" cxnId="{199E71AF-58A8-4713-A0AA-600BEFC16679}">
      <dgm:prSet/>
      <dgm:spPr/>
      <dgm:t>
        <a:bodyPr/>
        <a:lstStyle/>
        <a:p>
          <a:endParaRPr lang="es-ES" sz="2000" b="1"/>
        </a:p>
      </dgm:t>
    </dgm:pt>
    <dgm:pt modelId="{1563D62F-0D6D-49FC-860B-8320A4359177}">
      <dgm:prSet custT="1"/>
      <dgm:spPr>
        <a:solidFill>
          <a:srgbClr val="78115F"/>
        </a:solidFill>
        <a:ln>
          <a:solidFill>
            <a:schemeClr val="bg1"/>
          </a:solidFill>
        </a:ln>
        <a:effectLst>
          <a:outerShdw blurRad="50800" dist="38100" dir="2700000" algn="tl" rotWithShape="0">
            <a:prstClr val="black">
              <a:alpha val="40000"/>
            </a:prstClr>
          </a:outerShdw>
        </a:effectLst>
      </dgm:spPr>
      <dgm:t>
        <a:bodyPr lIns="288000"/>
        <a:lstStyle/>
        <a:p>
          <a:r>
            <a:rPr lang="sr-Latn-RS" sz="2000" b="1" dirty="0">
              <a:solidFill>
                <a:schemeClr val="bg1"/>
              </a:solidFill>
              <a:effectLst>
                <a:outerShdw blurRad="38100" dist="38100" dir="2700000" algn="tl">
                  <a:srgbClr val="000000"/>
                </a:outerShdw>
              </a:effectLst>
            </a:rPr>
            <a:t>Genealogije</a:t>
          </a:r>
          <a:r>
            <a:rPr lang="mk-MK" sz="2000" b="1" dirty="0">
              <a:solidFill>
                <a:schemeClr val="bg1"/>
              </a:solidFill>
              <a:effectLst>
                <a:outerShdw blurRad="38100" dist="38100" dir="2700000" algn="tl">
                  <a:srgbClr val="000000"/>
                </a:outerShdw>
              </a:effectLst>
            </a:rPr>
            <a:t> (1.</a:t>
          </a:r>
          <a:r>
            <a:rPr lang="sr-Latn-RS" sz="2000" b="1" dirty="0">
              <a:solidFill>
                <a:schemeClr val="bg1"/>
              </a:solidFill>
              <a:effectLst>
                <a:outerShdw blurRad="38100" dist="38100" dir="2700000" algn="tl">
                  <a:srgbClr val="000000"/>
                </a:outerShdw>
              </a:effectLst>
            </a:rPr>
            <a:t>Mojseva</a:t>
          </a:r>
          <a:r>
            <a:rPr lang="mk-MK" sz="2000" b="1" dirty="0">
              <a:solidFill>
                <a:schemeClr val="bg1"/>
              </a:solidFill>
              <a:effectLst>
                <a:outerShdw blurRad="38100" dist="38100" dir="2700000" algn="tl">
                  <a:srgbClr val="000000"/>
                </a:outerShdw>
              </a:effectLst>
            </a:rPr>
            <a:t> 5:1)</a:t>
          </a:r>
          <a:endParaRPr lang="es-ES" sz="2000" b="1" dirty="0">
            <a:solidFill>
              <a:schemeClr val="bg1"/>
            </a:solidFill>
            <a:effectLst>
              <a:outerShdw blurRad="38100" dist="38100" dir="2700000" algn="tl">
                <a:srgbClr val="000000"/>
              </a:outerShdw>
            </a:effectLst>
          </a:endParaRPr>
        </a:p>
      </dgm:t>
    </dgm:pt>
    <dgm:pt modelId="{19DCB710-74F0-437C-A59E-61BD3F6FB904}" type="parTrans" cxnId="{A13BF09F-3B72-45DC-A695-25B1FF64132A}">
      <dgm:prSet/>
      <dgm:spPr/>
      <dgm:t>
        <a:bodyPr/>
        <a:lstStyle/>
        <a:p>
          <a:endParaRPr lang="es-ES" sz="2000" b="1"/>
        </a:p>
      </dgm:t>
    </dgm:pt>
    <dgm:pt modelId="{89F32885-88DF-4703-B317-7693BE3F8C7D}" type="sibTrans" cxnId="{A13BF09F-3B72-45DC-A695-25B1FF64132A}">
      <dgm:prSet/>
      <dgm:spPr/>
      <dgm:t>
        <a:bodyPr/>
        <a:lstStyle/>
        <a:p>
          <a:endParaRPr lang="es-ES" sz="2000" b="1"/>
        </a:p>
      </dgm:t>
    </dgm:pt>
    <dgm:pt modelId="{BB1CF057-A275-4FB7-8F3B-3C3D28AD5B48}">
      <dgm:prSet custT="1"/>
      <dgm:spPr>
        <a:solidFill>
          <a:srgbClr val="241071"/>
        </a:solidFill>
        <a:ln>
          <a:solidFill>
            <a:schemeClr val="bg1"/>
          </a:solidFill>
        </a:ln>
        <a:effectLst>
          <a:outerShdw blurRad="50800" dist="38100" dir="2700000" algn="tl" rotWithShape="0">
            <a:prstClr val="black">
              <a:alpha val="40000"/>
            </a:prstClr>
          </a:outerShdw>
        </a:effectLst>
      </dgm:spPr>
      <dgm:t>
        <a:bodyPr lIns="288000"/>
        <a:lstStyle/>
        <a:p>
          <a:r>
            <a:rPr lang="sr-Latn-RS" sz="2000" b="1" dirty="0">
              <a:solidFill>
                <a:schemeClr val="accent3">
                  <a:lumMod val="40000"/>
                  <a:lumOff val="60000"/>
                </a:schemeClr>
              </a:solidFill>
              <a:effectLst>
                <a:outerShdw blurRad="38100" dist="38100" dir="2700000" algn="tl">
                  <a:srgbClr val="000000"/>
                </a:outerShdw>
              </a:effectLst>
            </a:rPr>
            <a:t>Proroštvija</a:t>
          </a:r>
          <a:r>
            <a:rPr lang="mk-MK" sz="2000" b="1" dirty="0">
              <a:solidFill>
                <a:schemeClr val="accent3">
                  <a:lumMod val="40000"/>
                  <a:lumOff val="60000"/>
                </a:schemeClr>
              </a:solidFill>
              <a:effectLst>
                <a:outerShdw blurRad="38100" dist="38100" dir="2700000" algn="tl">
                  <a:srgbClr val="000000"/>
                </a:outerShdw>
              </a:effectLst>
            </a:rPr>
            <a:t> (</a:t>
          </a:r>
          <a:r>
            <a:rPr lang="sr-Latn-RS" sz="2000" b="1" dirty="0">
              <a:solidFill>
                <a:schemeClr val="accent3">
                  <a:lumMod val="40000"/>
                  <a:lumOff val="60000"/>
                </a:schemeClr>
              </a:solidFill>
              <a:effectLst>
                <a:outerShdw blurRad="38100" dist="38100" dir="2700000" algn="tl">
                  <a:srgbClr val="000000"/>
                </a:outerShdw>
              </a:effectLst>
            </a:rPr>
            <a:t>Isaija</a:t>
          </a:r>
          <a:r>
            <a:rPr lang="mk-MK" sz="2000" b="1" dirty="0">
              <a:solidFill>
                <a:schemeClr val="accent3">
                  <a:lumMod val="40000"/>
                  <a:lumOff val="60000"/>
                </a:schemeClr>
              </a:solidFill>
              <a:effectLst>
                <a:outerShdw blurRad="38100" dist="38100" dir="2700000" algn="tl">
                  <a:srgbClr val="000000"/>
                </a:outerShdw>
              </a:effectLst>
            </a:rPr>
            <a:t> 13:1)</a:t>
          </a:r>
          <a:endParaRPr lang="es-ES" sz="2000" b="1" dirty="0">
            <a:solidFill>
              <a:schemeClr val="accent3">
                <a:lumMod val="40000"/>
                <a:lumOff val="60000"/>
              </a:schemeClr>
            </a:solidFill>
            <a:effectLst>
              <a:outerShdw blurRad="38100" dist="38100" dir="2700000" algn="tl">
                <a:srgbClr val="000000"/>
              </a:outerShdw>
            </a:effectLst>
          </a:endParaRPr>
        </a:p>
      </dgm:t>
    </dgm:pt>
    <dgm:pt modelId="{4E00CB40-1B18-4381-92AC-52187A3EFC6F}" type="parTrans" cxnId="{32C69F32-B560-4A4F-A20C-797998CD9C7A}">
      <dgm:prSet/>
      <dgm:spPr/>
      <dgm:t>
        <a:bodyPr/>
        <a:lstStyle/>
        <a:p>
          <a:endParaRPr lang="es-ES" sz="2000" b="1"/>
        </a:p>
      </dgm:t>
    </dgm:pt>
    <dgm:pt modelId="{42A3F2F6-B9B2-444F-8DBC-7C8CED8D1D58}" type="sibTrans" cxnId="{32C69F32-B560-4A4F-A20C-797998CD9C7A}">
      <dgm:prSet/>
      <dgm:spPr/>
      <dgm:t>
        <a:bodyPr/>
        <a:lstStyle/>
        <a:p>
          <a:endParaRPr lang="es-ES" sz="2000" b="1"/>
        </a:p>
      </dgm:t>
    </dgm:pt>
    <dgm:pt modelId="{B5D8F15D-578A-40FF-B96F-F38D8BBEFF2C}">
      <dgm:prSet custT="1"/>
      <dgm:spPr>
        <a:solidFill>
          <a:srgbClr val="135280"/>
        </a:solidFill>
        <a:ln>
          <a:solidFill>
            <a:schemeClr val="bg1"/>
          </a:solidFill>
        </a:ln>
        <a:effectLst>
          <a:outerShdw blurRad="50800" dist="38100" dir="2700000" algn="tl" rotWithShape="0">
            <a:prstClr val="black">
              <a:alpha val="40000"/>
            </a:prstClr>
          </a:outerShdw>
        </a:effectLst>
      </dgm:spPr>
      <dgm:t>
        <a:bodyPr lIns="288000"/>
        <a:lstStyle/>
        <a:p>
          <a:r>
            <a:rPr lang="sr-Latn-RS" sz="2000" b="1" dirty="0">
              <a:solidFill>
                <a:schemeClr val="bg1"/>
              </a:solidFill>
              <a:effectLst>
                <a:outerShdw blurRad="38100" dist="38100" dir="2700000" algn="tl">
                  <a:srgbClr val="000000"/>
                </a:outerShdw>
              </a:effectLst>
            </a:rPr>
            <a:t>Apokaliptično dikiba </a:t>
          </a:r>
          <a:r>
            <a:rPr lang="mk-MK" sz="2000" b="1" dirty="0">
              <a:solidFill>
                <a:schemeClr val="bg1"/>
              </a:solidFill>
              <a:effectLst>
                <a:outerShdw blurRad="38100" dist="38100" dir="2700000" algn="tl">
                  <a:srgbClr val="000000"/>
                </a:outerShdw>
              </a:effectLst>
            </a:rPr>
            <a:t>(</a:t>
          </a:r>
          <a:r>
            <a:rPr lang="sr-Latn-RS" sz="2000" b="1" dirty="0">
              <a:solidFill>
                <a:schemeClr val="bg1"/>
              </a:solidFill>
              <a:effectLst>
                <a:outerShdw blurRad="38100" dist="38100" dir="2700000" algn="tl">
                  <a:srgbClr val="000000"/>
                </a:outerShdw>
              </a:effectLst>
            </a:rPr>
            <a:t>Otkrovenie</a:t>
          </a:r>
          <a:r>
            <a:rPr lang="mk-MK" sz="2000" b="1" dirty="0">
              <a:solidFill>
                <a:schemeClr val="bg1"/>
              </a:solidFill>
              <a:effectLst>
                <a:outerShdw blurRad="38100" dist="38100" dir="2700000" algn="tl">
                  <a:srgbClr val="000000"/>
                </a:outerShdw>
              </a:effectLst>
            </a:rPr>
            <a:t> 12:1)</a:t>
          </a:r>
          <a:endParaRPr lang="es-ES" sz="2000" b="1" dirty="0">
            <a:solidFill>
              <a:schemeClr val="bg1"/>
            </a:solidFill>
            <a:effectLst>
              <a:outerShdw blurRad="38100" dist="38100" dir="2700000" algn="tl">
                <a:srgbClr val="000000"/>
              </a:outerShdw>
            </a:effectLst>
          </a:endParaRPr>
        </a:p>
      </dgm:t>
    </dgm:pt>
    <dgm:pt modelId="{8A84AB3E-B986-4641-B262-438D5409673D}" type="parTrans" cxnId="{8EEB43F1-C224-4710-851A-453ED5F5447D}">
      <dgm:prSet/>
      <dgm:spPr/>
      <dgm:t>
        <a:bodyPr/>
        <a:lstStyle/>
        <a:p>
          <a:endParaRPr lang="es-ES" sz="2000" b="1"/>
        </a:p>
      </dgm:t>
    </dgm:pt>
    <dgm:pt modelId="{9E6B9725-1159-425F-BCA6-26E81D14F3FA}" type="sibTrans" cxnId="{8EEB43F1-C224-4710-851A-453ED5F5447D}">
      <dgm:prSet/>
      <dgm:spPr/>
      <dgm:t>
        <a:bodyPr/>
        <a:lstStyle/>
        <a:p>
          <a:endParaRPr lang="es-ES" sz="2000" b="1"/>
        </a:p>
      </dgm:t>
    </dgm:pt>
    <dgm:pt modelId="{9647BB0D-0B73-4A67-BEA6-1A095A2BDFB5}">
      <dgm:prSet custT="1"/>
      <dgm:spPr>
        <a:solidFill>
          <a:srgbClr val="106E6B"/>
        </a:solidFill>
        <a:ln>
          <a:solidFill>
            <a:schemeClr val="bg1"/>
          </a:solidFill>
        </a:ln>
        <a:effectLst>
          <a:outerShdw blurRad="50800" dist="38100" dir="2700000" algn="tl" rotWithShape="0">
            <a:prstClr val="black">
              <a:alpha val="40000"/>
            </a:prstClr>
          </a:outerShdw>
        </a:effectLst>
      </dgm:spPr>
      <dgm:t>
        <a:bodyPr lIns="288000"/>
        <a:lstStyle/>
        <a:p>
          <a:r>
            <a:rPr lang="sr-Latn-RS" sz="2000" b="1" dirty="0">
              <a:solidFill>
                <a:schemeClr val="accent3">
                  <a:lumMod val="40000"/>
                  <a:lumOff val="60000"/>
                </a:schemeClr>
              </a:solidFill>
              <a:effectLst>
                <a:outerShdw blurRad="38100" dist="38100" dir="2700000" algn="tl">
                  <a:srgbClr val="000000"/>
                </a:outerShdw>
              </a:effectLst>
            </a:rPr>
            <a:t>Poezija</a:t>
          </a:r>
          <a:r>
            <a:rPr lang="ru-RU" sz="2000" b="1" dirty="0">
              <a:solidFill>
                <a:schemeClr val="accent3">
                  <a:lumMod val="40000"/>
                  <a:lumOff val="60000"/>
                </a:schemeClr>
              </a:solidFill>
              <a:effectLst>
                <a:outerShdw blurRad="38100" dist="38100" dir="2700000" algn="tl">
                  <a:srgbClr val="000000"/>
                </a:outerShdw>
              </a:effectLst>
            </a:rPr>
            <a:t> (</a:t>
          </a:r>
          <a:r>
            <a:rPr lang="sr-Latn-RS" sz="2000" b="1" dirty="0">
              <a:solidFill>
                <a:schemeClr val="accent3">
                  <a:lumMod val="40000"/>
                  <a:lumOff val="60000"/>
                </a:schemeClr>
              </a:solidFill>
              <a:effectLst>
                <a:outerShdw blurRad="38100" dist="38100" dir="2700000" algn="tl">
                  <a:srgbClr val="000000"/>
                </a:outerShdw>
              </a:effectLst>
            </a:rPr>
            <a:t>baro delo taro Isaija</a:t>
          </a:r>
          <a:r>
            <a:rPr lang="ru-RU" sz="2000" b="1" dirty="0">
              <a:solidFill>
                <a:schemeClr val="accent3">
                  <a:lumMod val="40000"/>
                  <a:lumOff val="60000"/>
                </a:schemeClr>
              </a:solidFill>
              <a:effectLst>
                <a:outerShdw blurRad="38100" dist="38100" dir="2700000" algn="tl">
                  <a:srgbClr val="000000"/>
                </a:outerShdw>
              </a:effectLst>
            </a:rPr>
            <a:t>)</a:t>
          </a:r>
          <a:endParaRPr lang="es-ES" sz="2000" b="1" dirty="0">
            <a:solidFill>
              <a:schemeClr val="accent3">
                <a:lumMod val="40000"/>
                <a:lumOff val="60000"/>
              </a:schemeClr>
            </a:solidFill>
            <a:effectLst>
              <a:outerShdw blurRad="38100" dist="38100" dir="2700000" algn="tl">
                <a:srgbClr val="000000"/>
              </a:outerShdw>
            </a:effectLst>
          </a:endParaRPr>
        </a:p>
      </dgm:t>
    </dgm:pt>
    <dgm:pt modelId="{D81B1A97-202C-4D6A-8D15-532183A82757}" type="parTrans" cxnId="{2A2CE62B-C704-417D-8656-C280735CC5D3}">
      <dgm:prSet/>
      <dgm:spPr/>
      <dgm:t>
        <a:bodyPr/>
        <a:lstStyle/>
        <a:p>
          <a:endParaRPr lang="es-ES" sz="2000" b="1"/>
        </a:p>
      </dgm:t>
    </dgm:pt>
    <dgm:pt modelId="{09C613C6-0000-4159-AAFD-8D1E2ABC4D49}" type="sibTrans" cxnId="{2A2CE62B-C704-417D-8656-C280735CC5D3}">
      <dgm:prSet/>
      <dgm:spPr/>
      <dgm:t>
        <a:bodyPr/>
        <a:lstStyle/>
        <a:p>
          <a:endParaRPr lang="es-ES" sz="2000" b="1"/>
        </a:p>
      </dgm:t>
    </dgm:pt>
    <dgm:pt modelId="{DEEF89DD-D61C-40F0-8A06-CA540013C5E8}">
      <dgm:prSet custT="1"/>
      <dgm:spPr>
        <a:solidFill>
          <a:srgbClr val="138555"/>
        </a:solidFill>
        <a:ln>
          <a:solidFill>
            <a:schemeClr val="bg1"/>
          </a:solidFill>
        </a:ln>
        <a:effectLst>
          <a:outerShdw blurRad="50800" dist="38100" dir="2700000" algn="tl" rotWithShape="0">
            <a:prstClr val="black">
              <a:alpha val="40000"/>
            </a:prstClr>
          </a:outerShdw>
        </a:effectLst>
      </dgm:spPr>
      <dgm:t>
        <a:bodyPr lIns="288000"/>
        <a:lstStyle/>
        <a:p>
          <a:r>
            <a:rPr lang="sr-Latn-RS" sz="2000" b="1" dirty="0">
              <a:solidFill>
                <a:schemeClr val="bg1"/>
              </a:solidFill>
              <a:effectLst>
                <a:outerShdw blurRad="38100" dist="38100" dir="2700000" algn="tl">
                  <a:srgbClr val="000000"/>
                </a:outerShdw>
              </a:effectLst>
            </a:rPr>
            <a:t>Gilja</a:t>
          </a:r>
          <a:r>
            <a:rPr lang="ru-RU" sz="2000" b="1" dirty="0">
              <a:solidFill>
                <a:schemeClr val="bg1"/>
              </a:solidFill>
              <a:effectLst>
                <a:outerShdw blurRad="38100" dist="38100" dir="2700000" algn="tl">
                  <a:srgbClr val="000000"/>
                </a:outerShdw>
              </a:effectLst>
            </a:rPr>
            <a:t> (</a:t>
          </a:r>
          <a:r>
            <a:rPr lang="sr-Latn-RS" sz="2000" b="1" dirty="0">
              <a:solidFill>
                <a:schemeClr val="bg1"/>
              </a:solidFill>
              <a:effectLst>
                <a:outerShdw blurRad="38100" dist="38100" dir="2700000" algn="tl">
                  <a:srgbClr val="000000"/>
                </a:outerShdw>
              </a:effectLst>
            </a:rPr>
            <a:t>Pesna nad pesnite</a:t>
          </a:r>
          <a:r>
            <a:rPr lang="ru-RU" sz="2000" b="1" dirty="0">
              <a:solidFill>
                <a:schemeClr val="bg1"/>
              </a:solidFill>
              <a:effectLst>
                <a:outerShdw blurRad="38100" dist="38100" dir="2700000" algn="tl">
                  <a:srgbClr val="000000"/>
                </a:outerShdw>
              </a:effectLst>
            </a:rPr>
            <a:t>1:1)</a:t>
          </a:r>
          <a:endParaRPr lang="es-ES" sz="2000" b="1" dirty="0">
            <a:solidFill>
              <a:schemeClr val="bg1"/>
            </a:solidFill>
            <a:effectLst>
              <a:outerShdw blurRad="38100" dist="38100" dir="2700000" algn="tl">
                <a:srgbClr val="000000"/>
              </a:outerShdw>
            </a:effectLst>
          </a:endParaRPr>
        </a:p>
      </dgm:t>
    </dgm:pt>
    <dgm:pt modelId="{74606833-4819-4E2A-8C39-0E276B3A7941}" type="parTrans" cxnId="{F38BBD44-723D-4685-81E9-5A52608E35E8}">
      <dgm:prSet/>
      <dgm:spPr/>
      <dgm:t>
        <a:bodyPr/>
        <a:lstStyle/>
        <a:p>
          <a:endParaRPr lang="es-ES" sz="2000" b="1"/>
        </a:p>
      </dgm:t>
    </dgm:pt>
    <dgm:pt modelId="{3BFFB9AE-7C91-4103-9CE0-560698E2BC99}" type="sibTrans" cxnId="{F38BBD44-723D-4685-81E9-5A52608E35E8}">
      <dgm:prSet/>
      <dgm:spPr/>
      <dgm:t>
        <a:bodyPr/>
        <a:lstStyle/>
        <a:p>
          <a:endParaRPr lang="es-ES" sz="2000" b="1"/>
        </a:p>
      </dgm:t>
    </dgm:pt>
    <dgm:pt modelId="{1DCD15A7-D158-4FDF-A82B-9E08930EC2DE}">
      <dgm:prSet custT="1"/>
      <dgm:spPr>
        <a:solidFill>
          <a:srgbClr val="4E7010"/>
        </a:solidFill>
        <a:ln>
          <a:solidFill>
            <a:schemeClr val="bg1"/>
          </a:solidFill>
        </a:ln>
        <a:effectLst>
          <a:outerShdw blurRad="50800" dist="38100" dir="2700000" algn="tl" rotWithShape="0">
            <a:prstClr val="black">
              <a:alpha val="40000"/>
            </a:prstClr>
          </a:outerShdw>
        </a:effectLst>
      </dgm:spPr>
      <dgm:t>
        <a:bodyPr lIns="288000"/>
        <a:lstStyle/>
        <a:p>
          <a:r>
            <a:rPr lang="sr-Latn-RS" sz="2000" b="1" dirty="0">
              <a:solidFill>
                <a:schemeClr val="accent3">
                  <a:lumMod val="40000"/>
                  <a:lumOff val="60000"/>
                </a:schemeClr>
              </a:solidFill>
              <a:effectLst>
                <a:outerShdw blurRad="38100" dist="38100" dir="2700000" algn="tl">
                  <a:srgbClr val="000000"/>
                </a:outerShdw>
              </a:effectLst>
            </a:rPr>
            <a:t>Paralelija</a:t>
          </a:r>
          <a:r>
            <a:rPr lang="mk-MK" sz="2000" b="1" dirty="0">
              <a:solidFill>
                <a:schemeClr val="accent3">
                  <a:lumMod val="40000"/>
                  <a:lumOff val="60000"/>
                </a:schemeClr>
              </a:solidFill>
              <a:effectLst>
                <a:outerShdw blurRad="38100" dist="38100" dir="2700000" algn="tl">
                  <a:srgbClr val="000000"/>
                </a:outerShdw>
              </a:effectLst>
            </a:rPr>
            <a:t> (</a:t>
          </a:r>
          <a:r>
            <a:rPr lang="sr-Latn-RS" sz="2000" b="1" dirty="0">
              <a:solidFill>
                <a:schemeClr val="accent3">
                  <a:lumMod val="40000"/>
                  <a:lumOff val="60000"/>
                </a:schemeClr>
              </a:solidFill>
              <a:effectLst>
                <a:outerShdw blurRad="38100" dist="38100" dir="2700000" algn="tl">
                  <a:srgbClr val="000000"/>
                </a:outerShdw>
              </a:effectLst>
            </a:rPr>
            <a:t>Isaija</a:t>
          </a:r>
          <a:r>
            <a:rPr lang="mk-MK" sz="2000" b="1" dirty="0">
              <a:solidFill>
                <a:schemeClr val="accent3">
                  <a:lumMod val="40000"/>
                  <a:lumOff val="60000"/>
                </a:schemeClr>
              </a:solidFill>
              <a:effectLst>
                <a:outerShdw blurRad="38100" dist="38100" dir="2700000" algn="tl">
                  <a:srgbClr val="000000"/>
                </a:outerShdw>
              </a:effectLst>
            </a:rPr>
            <a:t> 17:7)</a:t>
          </a:r>
          <a:endParaRPr lang="es-ES" sz="2000" b="1" dirty="0">
            <a:solidFill>
              <a:schemeClr val="accent3">
                <a:lumMod val="40000"/>
                <a:lumOff val="60000"/>
              </a:schemeClr>
            </a:solidFill>
            <a:effectLst>
              <a:outerShdw blurRad="38100" dist="38100" dir="2700000" algn="tl">
                <a:srgbClr val="000000"/>
              </a:outerShdw>
            </a:effectLst>
          </a:endParaRPr>
        </a:p>
      </dgm:t>
    </dgm:pt>
    <dgm:pt modelId="{2ACBE033-1838-4A52-8A55-66AB0B1EAF80}" type="parTrans" cxnId="{F3E09F4F-0B4D-4AD6-95EC-8405E6735B7C}">
      <dgm:prSet/>
      <dgm:spPr/>
      <dgm:t>
        <a:bodyPr/>
        <a:lstStyle/>
        <a:p>
          <a:endParaRPr lang="es-ES" sz="2000" b="1"/>
        </a:p>
      </dgm:t>
    </dgm:pt>
    <dgm:pt modelId="{F1F18ADB-7103-48CC-8DE9-6E0A2BCCBD74}" type="sibTrans" cxnId="{F3E09F4F-0B4D-4AD6-95EC-8405E6735B7C}">
      <dgm:prSet/>
      <dgm:spPr/>
      <dgm:t>
        <a:bodyPr/>
        <a:lstStyle/>
        <a:p>
          <a:endParaRPr lang="es-ES" sz="2000" b="1"/>
        </a:p>
      </dgm:t>
    </dgm:pt>
    <dgm:pt modelId="{34D541E0-E33B-455D-A3DC-2E3ADA39673D}">
      <dgm:prSet custT="1"/>
      <dgm:spPr>
        <a:solidFill>
          <a:srgbClr val="7C7012"/>
        </a:solidFill>
        <a:ln>
          <a:solidFill>
            <a:schemeClr val="bg1"/>
          </a:solidFill>
        </a:ln>
        <a:effectLst>
          <a:outerShdw blurRad="50800" dist="38100" dir="2700000" algn="tl" rotWithShape="0">
            <a:prstClr val="black">
              <a:alpha val="40000"/>
            </a:prstClr>
          </a:outerShdw>
        </a:effectLst>
      </dgm:spPr>
      <dgm:t>
        <a:bodyPr lIns="288000"/>
        <a:lstStyle/>
        <a:p>
          <a:r>
            <a:rPr lang="sr-Latn-RS" sz="2000" b="1" dirty="0">
              <a:solidFill>
                <a:schemeClr val="bg1"/>
              </a:solidFill>
              <a:effectLst>
                <a:outerShdw blurRad="38100" dist="38100" dir="2700000" algn="tl">
                  <a:srgbClr val="000000"/>
                </a:outerShdw>
              </a:effectLst>
            </a:rPr>
            <a:t>Sporedbe</a:t>
          </a:r>
          <a:r>
            <a:rPr lang="mk-MK" sz="2000" b="1" dirty="0">
              <a:solidFill>
                <a:schemeClr val="bg1"/>
              </a:solidFill>
              <a:effectLst>
                <a:outerShdw blurRad="38100" dist="38100" dir="2700000" algn="tl">
                  <a:srgbClr val="000000"/>
                </a:outerShdw>
              </a:effectLst>
            </a:rPr>
            <a:t> (</a:t>
          </a:r>
          <a:r>
            <a:rPr lang="sr-Latn-RS" sz="2000" b="1" dirty="0">
              <a:solidFill>
                <a:schemeClr val="bg1"/>
              </a:solidFill>
              <a:effectLst>
                <a:outerShdw blurRad="38100" dist="38100" dir="2700000" algn="tl">
                  <a:srgbClr val="000000"/>
                </a:outerShdw>
              </a:effectLst>
            </a:rPr>
            <a:t>Luka</a:t>
          </a:r>
          <a:r>
            <a:rPr lang="mk-MK" sz="2000" b="1" dirty="0">
              <a:solidFill>
                <a:schemeClr val="bg1"/>
              </a:solidFill>
              <a:effectLst>
                <a:outerShdw blurRad="38100" dist="38100" dir="2700000" algn="tl">
                  <a:srgbClr val="000000"/>
                </a:outerShdw>
              </a:effectLst>
            </a:rPr>
            <a:t> 18:1)</a:t>
          </a:r>
          <a:endParaRPr lang="es-ES" sz="2000" b="1" dirty="0">
            <a:solidFill>
              <a:schemeClr val="bg1"/>
            </a:solidFill>
            <a:effectLst>
              <a:outerShdw blurRad="38100" dist="38100" dir="2700000" algn="tl">
                <a:srgbClr val="000000"/>
              </a:outerShdw>
            </a:effectLst>
          </a:endParaRPr>
        </a:p>
      </dgm:t>
    </dgm:pt>
    <dgm:pt modelId="{A286CD3D-89F5-483C-90C1-BFDEE20A9E9D}" type="parTrans" cxnId="{F6945551-3CB8-46DF-A01E-E65AC7E3963E}">
      <dgm:prSet/>
      <dgm:spPr/>
      <dgm:t>
        <a:bodyPr/>
        <a:lstStyle/>
        <a:p>
          <a:endParaRPr lang="es-ES" sz="2000" b="1"/>
        </a:p>
      </dgm:t>
    </dgm:pt>
    <dgm:pt modelId="{D3464100-C287-4203-960D-0CF2F4FF4404}" type="sibTrans" cxnId="{F6945551-3CB8-46DF-A01E-E65AC7E3963E}">
      <dgm:prSet/>
      <dgm:spPr/>
      <dgm:t>
        <a:bodyPr/>
        <a:lstStyle/>
        <a:p>
          <a:endParaRPr lang="es-ES" sz="2000" b="1"/>
        </a:p>
      </dgm:t>
    </dgm:pt>
    <dgm:pt modelId="{B9DF48C3-8DA8-4304-A4C3-F21792A03ACB}">
      <dgm:prSet custT="1"/>
      <dgm:spPr>
        <a:solidFill>
          <a:srgbClr val="794411"/>
        </a:solidFill>
        <a:ln>
          <a:solidFill>
            <a:schemeClr val="bg1"/>
          </a:solidFill>
        </a:ln>
        <a:effectLst>
          <a:outerShdw blurRad="50800" dist="38100" dir="2700000" algn="tl" rotWithShape="0">
            <a:prstClr val="black">
              <a:alpha val="40000"/>
            </a:prstClr>
          </a:outerShdw>
        </a:effectLst>
      </dgm:spPr>
      <dgm:t>
        <a:bodyPr lIns="288000"/>
        <a:lstStyle/>
        <a:p>
          <a:r>
            <a:rPr lang="sr-Latn-RS" sz="2000" b="1" dirty="0">
              <a:solidFill>
                <a:schemeClr val="accent3">
                  <a:lumMod val="40000"/>
                  <a:lumOff val="60000"/>
                </a:schemeClr>
              </a:solidFill>
              <a:effectLst>
                <a:outerShdw blurRad="38100" dist="38100" dir="2700000" algn="tl">
                  <a:srgbClr val="000000"/>
                </a:outerShdw>
              </a:effectLst>
            </a:rPr>
            <a:t>Lila</a:t>
          </a:r>
          <a:r>
            <a:rPr lang="mk-MK" sz="2000" b="1" dirty="0">
              <a:solidFill>
                <a:schemeClr val="accent3">
                  <a:lumMod val="40000"/>
                  <a:lumOff val="60000"/>
                </a:schemeClr>
              </a:solidFill>
              <a:effectLst>
                <a:outerShdw blurRad="38100" dist="38100" dir="2700000" algn="tl">
                  <a:srgbClr val="000000"/>
                </a:outerShdw>
              </a:effectLst>
            </a:rPr>
            <a:t> (2</a:t>
          </a:r>
          <a:r>
            <a:rPr lang="sr-Latn-RS" sz="2000" b="1" dirty="0">
              <a:solidFill>
                <a:schemeClr val="accent3">
                  <a:lumMod val="40000"/>
                  <a:lumOff val="60000"/>
                </a:schemeClr>
              </a:solidFill>
              <a:effectLst>
                <a:outerShdw blurRad="38100" dist="38100" dir="2700000" algn="tl">
                  <a:srgbClr val="000000"/>
                </a:outerShdw>
              </a:effectLst>
            </a:rPr>
            <a:t>.Solunjanite</a:t>
          </a:r>
          <a:r>
            <a:rPr lang="mk-MK" sz="2000" b="1" dirty="0">
              <a:solidFill>
                <a:schemeClr val="accent3">
                  <a:lumMod val="40000"/>
                  <a:lumOff val="60000"/>
                </a:schemeClr>
              </a:solidFill>
              <a:effectLst>
                <a:outerShdw blurRad="38100" dist="38100" dir="2700000" algn="tl">
                  <a:srgbClr val="000000"/>
                </a:outerShdw>
              </a:effectLst>
            </a:rPr>
            <a:t> 3:17)</a:t>
          </a:r>
          <a:endParaRPr lang="es-ES" sz="2000" b="1" dirty="0">
            <a:solidFill>
              <a:schemeClr val="accent3">
                <a:lumMod val="40000"/>
                <a:lumOff val="60000"/>
              </a:schemeClr>
            </a:solidFill>
            <a:effectLst>
              <a:outerShdw blurRad="38100" dist="38100" dir="2700000" algn="tl">
                <a:srgbClr val="000000"/>
              </a:outerShdw>
            </a:effectLst>
          </a:endParaRPr>
        </a:p>
      </dgm:t>
    </dgm:pt>
    <dgm:pt modelId="{E2270D08-995B-4B01-8892-E9DB38F656C8}" type="parTrans" cxnId="{51D90C1A-BCFF-42FB-9184-CA87535C1AA9}">
      <dgm:prSet/>
      <dgm:spPr/>
      <dgm:t>
        <a:bodyPr/>
        <a:lstStyle/>
        <a:p>
          <a:endParaRPr lang="es-ES" sz="2000" b="1"/>
        </a:p>
      </dgm:t>
    </dgm:pt>
    <dgm:pt modelId="{6D41632C-1E77-4B30-A362-224CC3159E46}" type="sibTrans" cxnId="{51D90C1A-BCFF-42FB-9184-CA87535C1AA9}">
      <dgm:prSet/>
      <dgm:spPr/>
      <dgm:t>
        <a:bodyPr/>
        <a:lstStyle/>
        <a:p>
          <a:endParaRPr lang="es-ES" sz="2000" b="1"/>
        </a:p>
      </dgm:t>
    </dgm:pt>
    <dgm:pt modelId="{A4F17E5F-7F08-4D51-8A00-9BCDE43A5D03}" type="pres">
      <dgm:prSet presAssocID="{0F68965F-0C2C-4643-9840-08742637A749}" presName="linear" presStyleCnt="0">
        <dgm:presLayoutVars>
          <dgm:animLvl val="lvl"/>
          <dgm:resizeHandles val="exact"/>
        </dgm:presLayoutVars>
      </dgm:prSet>
      <dgm:spPr/>
    </dgm:pt>
    <dgm:pt modelId="{A33471AD-4476-4014-93FF-D77AB43BCB12}" type="pres">
      <dgm:prSet presAssocID="{B64E1B17-8EF3-47F8-B782-99DFAD25D58D}" presName="parentText" presStyleLbl="node1" presStyleIdx="0" presStyleCnt="9">
        <dgm:presLayoutVars>
          <dgm:chMax val="0"/>
          <dgm:bulletEnabled val="1"/>
        </dgm:presLayoutVars>
      </dgm:prSet>
      <dgm:spPr/>
    </dgm:pt>
    <dgm:pt modelId="{72230A62-9C09-42FC-9370-FC756EEA4F68}" type="pres">
      <dgm:prSet presAssocID="{37DBD5B2-9CBF-47E3-A6D7-C4FC42CF08DF}" presName="spacer" presStyleCnt="0"/>
      <dgm:spPr/>
    </dgm:pt>
    <dgm:pt modelId="{9CDF292F-7AA4-4C9A-BCA8-216E1731C09F}" type="pres">
      <dgm:prSet presAssocID="{1563D62F-0D6D-49FC-860B-8320A4359177}" presName="parentText" presStyleLbl="node1" presStyleIdx="1" presStyleCnt="9">
        <dgm:presLayoutVars>
          <dgm:chMax val="0"/>
          <dgm:bulletEnabled val="1"/>
        </dgm:presLayoutVars>
      </dgm:prSet>
      <dgm:spPr/>
    </dgm:pt>
    <dgm:pt modelId="{A72FA108-4427-449D-8A74-01A0CA0E88F6}" type="pres">
      <dgm:prSet presAssocID="{89F32885-88DF-4703-B317-7693BE3F8C7D}" presName="spacer" presStyleCnt="0"/>
      <dgm:spPr/>
    </dgm:pt>
    <dgm:pt modelId="{6A23640A-FE65-4547-8FF1-69CD1665EE7B}" type="pres">
      <dgm:prSet presAssocID="{BB1CF057-A275-4FB7-8F3B-3C3D28AD5B48}" presName="parentText" presStyleLbl="node1" presStyleIdx="2" presStyleCnt="9">
        <dgm:presLayoutVars>
          <dgm:chMax val="0"/>
          <dgm:bulletEnabled val="1"/>
        </dgm:presLayoutVars>
      </dgm:prSet>
      <dgm:spPr/>
    </dgm:pt>
    <dgm:pt modelId="{CFC9B48A-BE9D-4AB4-AD55-4432DA114260}" type="pres">
      <dgm:prSet presAssocID="{42A3F2F6-B9B2-444F-8DBC-7C8CED8D1D58}" presName="spacer" presStyleCnt="0"/>
      <dgm:spPr/>
    </dgm:pt>
    <dgm:pt modelId="{8D141A1E-82A6-4D75-8D19-3E1D03942BA4}" type="pres">
      <dgm:prSet presAssocID="{B5D8F15D-578A-40FF-B96F-F38D8BBEFF2C}" presName="parentText" presStyleLbl="node1" presStyleIdx="3" presStyleCnt="9">
        <dgm:presLayoutVars>
          <dgm:chMax val="0"/>
          <dgm:bulletEnabled val="1"/>
        </dgm:presLayoutVars>
      </dgm:prSet>
      <dgm:spPr/>
    </dgm:pt>
    <dgm:pt modelId="{4BE55D1B-D128-4FEA-92F8-985DE6943294}" type="pres">
      <dgm:prSet presAssocID="{9E6B9725-1159-425F-BCA6-26E81D14F3FA}" presName="spacer" presStyleCnt="0"/>
      <dgm:spPr/>
    </dgm:pt>
    <dgm:pt modelId="{C40C0A74-EA93-4224-9CBB-D814D4DBD921}" type="pres">
      <dgm:prSet presAssocID="{9647BB0D-0B73-4A67-BEA6-1A095A2BDFB5}" presName="parentText" presStyleLbl="node1" presStyleIdx="4" presStyleCnt="9">
        <dgm:presLayoutVars>
          <dgm:chMax val="0"/>
          <dgm:bulletEnabled val="1"/>
        </dgm:presLayoutVars>
      </dgm:prSet>
      <dgm:spPr/>
    </dgm:pt>
    <dgm:pt modelId="{90A9C4DF-5458-4215-9246-409EBB0390AA}" type="pres">
      <dgm:prSet presAssocID="{09C613C6-0000-4159-AAFD-8D1E2ABC4D49}" presName="spacer" presStyleCnt="0"/>
      <dgm:spPr/>
    </dgm:pt>
    <dgm:pt modelId="{4776BF43-960A-49BB-8E45-4FA356F856D0}" type="pres">
      <dgm:prSet presAssocID="{DEEF89DD-D61C-40F0-8A06-CA540013C5E8}" presName="parentText" presStyleLbl="node1" presStyleIdx="5" presStyleCnt="9">
        <dgm:presLayoutVars>
          <dgm:chMax val="0"/>
          <dgm:bulletEnabled val="1"/>
        </dgm:presLayoutVars>
      </dgm:prSet>
      <dgm:spPr/>
    </dgm:pt>
    <dgm:pt modelId="{CD1A49C3-ABA1-4715-AE8B-2D82DCD8779C}" type="pres">
      <dgm:prSet presAssocID="{3BFFB9AE-7C91-4103-9CE0-560698E2BC99}" presName="spacer" presStyleCnt="0"/>
      <dgm:spPr/>
    </dgm:pt>
    <dgm:pt modelId="{76E3323B-82A1-4772-9243-1FCC891EC0A8}" type="pres">
      <dgm:prSet presAssocID="{1DCD15A7-D158-4FDF-A82B-9E08930EC2DE}" presName="parentText" presStyleLbl="node1" presStyleIdx="6" presStyleCnt="9">
        <dgm:presLayoutVars>
          <dgm:chMax val="0"/>
          <dgm:bulletEnabled val="1"/>
        </dgm:presLayoutVars>
      </dgm:prSet>
      <dgm:spPr/>
    </dgm:pt>
    <dgm:pt modelId="{FAC3A724-48D6-4C74-ABEC-5ED02C15930D}" type="pres">
      <dgm:prSet presAssocID="{F1F18ADB-7103-48CC-8DE9-6E0A2BCCBD74}" presName="spacer" presStyleCnt="0"/>
      <dgm:spPr/>
    </dgm:pt>
    <dgm:pt modelId="{6148C81F-F04F-44BC-8D7A-3C655EE8E6C9}" type="pres">
      <dgm:prSet presAssocID="{34D541E0-E33B-455D-A3DC-2E3ADA39673D}" presName="parentText" presStyleLbl="node1" presStyleIdx="7" presStyleCnt="9">
        <dgm:presLayoutVars>
          <dgm:chMax val="0"/>
          <dgm:bulletEnabled val="1"/>
        </dgm:presLayoutVars>
      </dgm:prSet>
      <dgm:spPr/>
    </dgm:pt>
    <dgm:pt modelId="{DC6BBCC3-8142-46E7-B501-B2942A7FEAD8}" type="pres">
      <dgm:prSet presAssocID="{D3464100-C287-4203-960D-0CF2F4FF4404}" presName="spacer" presStyleCnt="0"/>
      <dgm:spPr/>
    </dgm:pt>
    <dgm:pt modelId="{09AFF0BC-71D2-476B-913E-E29D5F954ED2}" type="pres">
      <dgm:prSet presAssocID="{B9DF48C3-8DA8-4304-A4C3-F21792A03ACB}" presName="parentText" presStyleLbl="node1" presStyleIdx="8" presStyleCnt="9">
        <dgm:presLayoutVars>
          <dgm:chMax val="0"/>
          <dgm:bulletEnabled val="1"/>
        </dgm:presLayoutVars>
      </dgm:prSet>
      <dgm:spPr/>
    </dgm:pt>
  </dgm:ptLst>
  <dgm:cxnLst>
    <dgm:cxn modelId="{51D90C1A-BCFF-42FB-9184-CA87535C1AA9}" srcId="{0F68965F-0C2C-4643-9840-08742637A749}" destId="{B9DF48C3-8DA8-4304-A4C3-F21792A03ACB}" srcOrd="8" destOrd="0" parTransId="{E2270D08-995B-4B01-8892-E9DB38F656C8}" sibTransId="{6D41632C-1E77-4B30-A362-224CC3159E46}"/>
    <dgm:cxn modelId="{2A2CE62B-C704-417D-8656-C280735CC5D3}" srcId="{0F68965F-0C2C-4643-9840-08742637A749}" destId="{9647BB0D-0B73-4A67-BEA6-1A095A2BDFB5}" srcOrd="4" destOrd="0" parTransId="{D81B1A97-202C-4D6A-8D15-532183A82757}" sibTransId="{09C613C6-0000-4159-AAFD-8D1E2ABC4D49}"/>
    <dgm:cxn modelId="{7956DE2E-F737-4EBF-8815-6EC9A5F3A59D}" type="presOf" srcId="{9647BB0D-0B73-4A67-BEA6-1A095A2BDFB5}" destId="{C40C0A74-EA93-4224-9CBB-D814D4DBD921}" srcOrd="0" destOrd="0" presId="urn:microsoft.com/office/officeart/2005/8/layout/vList2"/>
    <dgm:cxn modelId="{32C69F32-B560-4A4F-A20C-797998CD9C7A}" srcId="{0F68965F-0C2C-4643-9840-08742637A749}" destId="{BB1CF057-A275-4FB7-8F3B-3C3D28AD5B48}" srcOrd="2" destOrd="0" parTransId="{4E00CB40-1B18-4381-92AC-52187A3EFC6F}" sibTransId="{42A3F2F6-B9B2-444F-8DBC-7C8CED8D1D58}"/>
    <dgm:cxn modelId="{73CA423B-6AC3-49E1-8D4F-AB33C15C0B06}" type="presOf" srcId="{B64E1B17-8EF3-47F8-B782-99DFAD25D58D}" destId="{A33471AD-4476-4014-93FF-D77AB43BCB12}" srcOrd="0" destOrd="0" presId="urn:microsoft.com/office/officeart/2005/8/layout/vList2"/>
    <dgm:cxn modelId="{F38BBD44-723D-4685-81E9-5A52608E35E8}" srcId="{0F68965F-0C2C-4643-9840-08742637A749}" destId="{DEEF89DD-D61C-40F0-8A06-CA540013C5E8}" srcOrd="5" destOrd="0" parTransId="{74606833-4819-4E2A-8C39-0E276B3A7941}" sibTransId="{3BFFB9AE-7C91-4103-9CE0-560698E2BC99}"/>
    <dgm:cxn modelId="{A6C6454A-83D1-4214-B277-58B59B4C966F}" type="presOf" srcId="{B5D8F15D-578A-40FF-B96F-F38D8BBEFF2C}" destId="{8D141A1E-82A6-4D75-8D19-3E1D03942BA4}" srcOrd="0" destOrd="0" presId="urn:microsoft.com/office/officeart/2005/8/layout/vList2"/>
    <dgm:cxn modelId="{8CC5D06A-4E83-4A24-8DFB-D8EC8AA498BF}" type="presOf" srcId="{1563D62F-0D6D-49FC-860B-8320A4359177}" destId="{9CDF292F-7AA4-4C9A-BCA8-216E1731C09F}" srcOrd="0" destOrd="0" presId="urn:microsoft.com/office/officeart/2005/8/layout/vList2"/>
    <dgm:cxn modelId="{F3E09F4F-0B4D-4AD6-95EC-8405E6735B7C}" srcId="{0F68965F-0C2C-4643-9840-08742637A749}" destId="{1DCD15A7-D158-4FDF-A82B-9E08930EC2DE}" srcOrd="6" destOrd="0" parTransId="{2ACBE033-1838-4A52-8A55-66AB0B1EAF80}" sibTransId="{F1F18ADB-7103-48CC-8DE9-6E0A2BCCBD74}"/>
    <dgm:cxn modelId="{F6945551-3CB8-46DF-A01E-E65AC7E3963E}" srcId="{0F68965F-0C2C-4643-9840-08742637A749}" destId="{34D541E0-E33B-455D-A3DC-2E3ADA39673D}" srcOrd="7" destOrd="0" parTransId="{A286CD3D-89F5-483C-90C1-BFDEE20A9E9D}" sibTransId="{D3464100-C287-4203-960D-0CF2F4FF4404}"/>
    <dgm:cxn modelId="{DF11897B-222F-443D-865E-EE2EC529BF57}" type="presOf" srcId="{B9DF48C3-8DA8-4304-A4C3-F21792A03ACB}" destId="{09AFF0BC-71D2-476B-913E-E29D5F954ED2}" srcOrd="0" destOrd="0" presId="urn:microsoft.com/office/officeart/2005/8/layout/vList2"/>
    <dgm:cxn modelId="{92D92795-4768-4AF3-8A51-7F08F6058566}" type="presOf" srcId="{0F68965F-0C2C-4643-9840-08742637A749}" destId="{A4F17E5F-7F08-4D51-8A00-9BCDE43A5D03}" srcOrd="0" destOrd="0" presId="urn:microsoft.com/office/officeart/2005/8/layout/vList2"/>
    <dgm:cxn modelId="{A13BF09F-3B72-45DC-A695-25B1FF64132A}" srcId="{0F68965F-0C2C-4643-9840-08742637A749}" destId="{1563D62F-0D6D-49FC-860B-8320A4359177}" srcOrd="1" destOrd="0" parTransId="{19DCB710-74F0-437C-A59E-61BD3F6FB904}" sibTransId="{89F32885-88DF-4703-B317-7693BE3F8C7D}"/>
    <dgm:cxn modelId="{C9EDF49F-5238-457C-B3A0-A5ECD44DD26A}" type="presOf" srcId="{DEEF89DD-D61C-40F0-8A06-CA540013C5E8}" destId="{4776BF43-960A-49BB-8E45-4FA356F856D0}" srcOrd="0" destOrd="0" presId="urn:microsoft.com/office/officeart/2005/8/layout/vList2"/>
    <dgm:cxn modelId="{199E71AF-58A8-4713-A0AA-600BEFC16679}" srcId="{0F68965F-0C2C-4643-9840-08742637A749}" destId="{B64E1B17-8EF3-47F8-B782-99DFAD25D58D}" srcOrd="0" destOrd="0" parTransId="{D76993BB-408E-4FF3-8313-0692D8CCA417}" sibTransId="{37DBD5B2-9CBF-47E3-A6D7-C4FC42CF08DF}"/>
    <dgm:cxn modelId="{5C5B05E6-06DB-4E69-BC91-9401AE617E49}" type="presOf" srcId="{34D541E0-E33B-455D-A3DC-2E3ADA39673D}" destId="{6148C81F-F04F-44BC-8D7A-3C655EE8E6C9}" srcOrd="0" destOrd="0" presId="urn:microsoft.com/office/officeart/2005/8/layout/vList2"/>
    <dgm:cxn modelId="{8EEB43F1-C224-4710-851A-453ED5F5447D}" srcId="{0F68965F-0C2C-4643-9840-08742637A749}" destId="{B5D8F15D-578A-40FF-B96F-F38D8BBEFF2C}" srcOrd="3" destOrd="0" parTransId="{8A84AB3E-B986-4641-B262-438D5409673D}" sibTransId="{9E6B9725-1159-425F-BCA6-26E81D14F3FA}"/>
    <dgm:cxn modelId="{37D24EF8-0A4B-4FFE-B3AC-F3492C96D329}" type="presOf" srcId="{1DCD15A7-D158-4FDF-A82B-9E08930EC2DE}" destId="{76E3323B-82A1-4772-9243-1FCC891EC0A8}" srcOrd="0" destOrd="0" presId="urn:microsoft.com/office/officeart/2005/8/layout/vList2"/>
    <dgm:cxn modelId="{EC67EAFF-C048-4FB9-B52D-A36F733002B7}" type="presOf" srcId="{BB1CF057-A275-4FB7-8F3B-3C3D28AD5B48}" destId="{6A23640A-FE65-4547-8FF1-69CD1665EE7B}" srcOrd="0" destOrd="0" presId="urn:microsoft.com/office/officeart/2005/8/layout/vList2"/>
    <dgm:cxn modelId="{A28A63CA-469B-43C0-AF9B-BFA85C5FE6F6}" type="presParOf" srcId="{A4F17E5F-7F08-4D51-8A00-9BCDE43A5D03}" destId="{A33471AD-4476-4014-93FF-D77AB43BCB12}" srcOrd="0" destOrd="0" presId="urn:microsoft.com/office/officeart/2005/8/layout/vList2"/>
    <dgm:cxn modelId="{48557370-6287-478D-8707-F98163F6B315}" type="presParOf" srcId="{A4F17E5F-7F08-4D51-8A00-9BCDE43A5D03}" destId="{72230A62-9C09-42FC-9370-FC756EEA4F68}" srcOrd="1" destOrd="0" presId="urn:microsoft.com/office/officeart/2005/8/layout/vList2"/>
    <dgm:cxn modelId="{00308B4E-B6DE-4103-A3D0-92D65CD19EFC}" type="presParOf" srcId="{A4F17E5F-7F08-4D51-8A00-9BCDE43A5D03}" destId="{9CDF292F-7AA4-4C9A-BCA8-216E1731C09F}" srcOrd="2" destOrd="0" presId="urn:microsoft.com/office/officeart/2005/8/layout/vList2"/>
    <dgm:cxn modelId="{15F45DEF-CCFE-4D72-AC33-F1FB4F7ED294}" type="presParOf" srcId="{A4F17E5F-7F08-4D51-8A00-9BCDE43A5D03}" destId="{A72FA108-4427-449D-8A74-01A0CA0E88F6}" srcOrd="3" destOrd="0" presId="urn:microsoft.com/office/officeart/2005/8/layout/vList2"/>
    <dgm:cxn modelId="{601093EF-AE0E-45BB-9070-86EDC96E221B}" type="presParOf" srcId="{A4F17E5F-7F08-4D51-8A00-9BCDE43A5D03}" destId="{6A23640A-FE65-4547-8FF1-69CD1665EE7B}" srcOrd="4" destOrd="0" presId="urn:microsoft.com/office/officeart/2005/8/layout/vList2"/>
    <dgm:cxn modelId="{605A60BF-86F6-4C94-BD4C-7BE5561287A7}" type="presParOf" srcId="{A4F17E5F-7F08-4D51-8A00-9BCDE43A5D03}" destId="{CFC9B48A-BE9D-4AB4-AD55-4432DA114260}" srcOrd="5" destOrd="0" presId="urn:microsoft.com/office/officeart/2005/8/layout/vList2"/>
    <dgm:cxn modelId="{861653DF-13F3-4E53-B32C-F2396164AB92}" type="presParOf" srcId="{A4F17E5F-7F08-4D51-8A00-9BCDE43A5D03}" destId="{8D141A1E-82A6-4D75-8D19-3E1D03942BA4}" srcOrd="6" destOrd="0" presId="urn:microsoft.com/office/officeart/2005/8/layout/vList2"/>
    <dgm:cxn modelId="{A25DC1CF-5A55-4BA6-A541-A2D87B796E25}" type="presParOf" srcId="{A4F17E5F-7F08-4D51-8A00-9BCDE43A5D03}" destId="{4BE55D1B-D128-4FEA-92F8-985DE6943294}" srcOrd="7" destOrd="0" presId="urn:microsoft.com/office/officeart/2005/8/layout/vList2"/>
    <dgm:cxn modelId="{6682F8D4-8693-480C-907B-E6E5138811ED}" type="presParOf" srcId="{A4F17E5F-7F08-4D51-8A00-9BCDE43A5D03}" destId="{C40C0A74-EA93-4224-9CBB-D814D4DBD921}" srcOrd="8" destOrd="0" presId="urn:microsoft.com/office/officeart/2005/8/layout/vList2"/>
    <dgm:cxn modelId="{15253E3D-13FD-448D-9644-7FB7EB601C2C}" type="presParOf" srcId="{A4F17E5F-7F08-4D51-8A00-9BCDE43A5D03}" destId="{90A9C4DF-5458-4215-9246-409EBB0390AA}" srcOrd="9" destOrd="0" presId="urn:microsoft.com/office/officeart/2005/8/layout/vList2"/>
    <dgm:cxn modelId="{B8F3B195-93B0-4BE3-A83C-6B14649140AC}" type="presParOf" srcId="{A4F17E5F-7F08-4D51-8A00-9BCDE43A5D03}" destId="{4776BF43-960A-49BB-8E45-4FA356F856D0}" srcOrd="10" destOrd="0" presId="urn:microsoft.com/office/officeart/2005/8/layout/vList2"/>
    <dgm:cxn modelId="{45429ED9-3C7B-44C2-B272-585ADBF62193}" type="presParOf" srcId="{A4F17E5F-7F08-4D51-8A00-9BCDE43A5D03}" destId="{CD1A49C3-ABA1-4715-AE8B-2D82DCD8779C}" srcOrd="11" destOrd="0" presId="urn:microsoft.com/office/officeart/2005/8/layout/vList2"/>
    <dgm:cxn modelId="{BE18F053-504B-4575-B9C9-B80D8CA7BE19}" type="presParOf" srcId="{A4F17E5F-7F08-4D51-8A00-9BCDE43A5D03}" destId="{76E3323B-82A1-4772-9243-1FCC891EC0A8}" srcOrd="12" destOrd="0" presId="urn:microsoft.com/office/officeart/2005/8/layout/vList2"/>
    <dgm:cxn modelId="{08ADFAF3-39C0-48FF-95D2-DA54F57DAFCE}" type="presParOf" srcId="{A4F17E5F-7F08-4D51-8A00-9BCDE43A5D03}" destId="{FAC3A724-48D6-4C74-ABEC-5ED02C15930D}" srcOrd="13" destOrd="0" presId="urn:microsoft.com/office/officeart/2005/8/layout/vList2"/>
    <dgm:cxn modelId="{2CE24774-CEE9-4C6E-958E-F0B48ACBB4D4}" type="presParOf" srcId="{A4F17E5F-7F08-4D51-8A00-9BCDE43A5D03}" destId="{6148C81F-F04F-44BC-8D7A-3C655EE8E6C9}" srcOrd="14" destOrd="0" presId="urn:microsoft.com/office/officeart/2005/8/layout/vList2"/>
    <dgm:cxn modelId="{826344B8-6503-4108-B4E7-8DF493755F32}" type="presParOf" srcId="{A4F17E5F-7F08-4D51-8A00-9BCDE43A5D03}" destId="{DC6BBCC3-8142-46E7-B501-B2942A7FEAD8}" srcOrd="15" destOrd="0" presId="urn:microsoft.com/office/officeart/2005/8/layout/vList2"/>
    <dgm:cxn modelId="{E12D833A-B310-459A-ACD2-4722FA2DE7D4}" type="presParOf" srcId="{A4F17E5F-7F08-4D51-8A00-9BCDE43A5D03}" destId="{09AFF0BC-71D2-476B-913E-E29D5F954ED2}" srcOrd="16" destOrd="0" presId="urn:microsoft.com/office/officeart/2005/8/layout/vList2"/>
  </dgm:cxnLst>
  <dgm:bg>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09EDEA5-255C-4234-9FE4-22DB7F807A54}" type="doc">
      <dgm:prSet loTypeId="urn:microsoft.com/office/officeart/2005/8/layout/hList3" loCatId="list" qsTypeId="urn:microsoft.com/office/officeart/2005/8/quickstyle/simple3" qsCatId="simple" csTypeId="urn:microsoft.com/office/officeart/2005/8/colors/colorful1" csCatId="colorful" phldr="1"/>
      <dgm:spPr/>
      <dgm:t>
        <a:bodyPr/>
        <a:lstStyle/>
        <a:p>
          <a:endParaRPr lang="es-ES"/>
        </a:p>
      </dgm:t>
    </dgm:pt>
    <dgm:pt modelId="{E4B17667-C2BA-4078-BE1D-64298D9A6FAC}">
      <dgm:prSet phldrT="[Texto]" custT="1"/>
      <dgm:spPr>
        <a:solidFill>
          <a:srgbClr val="7030A0"/>
        </a:solidFill>
      </dgm:spPr>
      <dgm:t>
        <a:bodyPr/>
        <a:lstStyle/>
        <a:p>
          <a:r>
            <a:rPr lang="sr-Latn-RS" sz="1800" b="1" dirty="0"/>
            <a:t>O Devel odlučinga te koristinel e nesovršime manusen - ,,puvjale sadija“ – za da te penesinel Oleso haberi (2.Korintjanite 4:7). Sar akaja nesovršenost vlijainela vrz ki poraka? Dali i Biblija tani 100% verodojstojno?</a:t>
          </a:r>
          <a:endParaRPr lang="es-ES" sz="1800" dirty="0"/>
        </a:p>
      </dgm:t>
    </dgm:pt>
    <dgm:pt modelId="{16F7D1AE-3015-4135-953D-A630FBDB5718}" type="sibTrans" cxnId="{56E05C0C-CA3D-4BE6-B604-7578D37240B7}">
      <dgm:prSet/>
      <dgm:spPr/>
      <dgm:t>
        <a:bodyPr/>
        <a:lstStyle/>
        <a:p>
          <a:endParaRPr lang="es-ES"/>
        </a:p>
      </dgm:t>
    </dgm:pt>
    <dgm:pt modelId="{C724EA10-A0B4-4BA7-A702-95B7D03353AF}" type="parTrans" cxnId="{56E05C0C-CA3D-4BE6-B604-7578D37240B7}">
      <dgm:prSet/>
      <dgm:spPr/>
      <dgm:t>
        <a:bodyPr/>
        <a:lstStyle/>
        <a:p>
          <a:endParaRPr lang="es-ES"/>
        </a:p>
      </dgm:t>
    </dgm:pt>
    <dgm:pt modelId="{FFA168ED-C004-47D4-A9FE-3E847772731C}">
      <dgm:prSet phldrT="[Texto]" phldr="0" custT="1"/>
      <dgm:spPr/>
      <dgm:t>
        <a:bodyPr/>
        <a:lstStyle/>
        <a:p>
          <a:pPr>
            <a:buNone/>
          </a:pPr>
          <a:r>
            <a:rPr lang="sr-Latn-RS" sz="1800" b="1" dirty="0">
              <a:solidFill>
                <a:schemeClr val="accent5">
                  <a:lumMod val="50000"/>
                </a:schemeClr>
              </a:solidFill>
            </a:rPr>
            <a:t>Greške ko preveduvači</a:t>
          </a:r>
          <a:endParaRPr lang="es-ES" sz="1800" b="1" dirty="0">
            <a:solidFill>
              <a:schemeClr val="accent5">
                <a:lumMod val="50000"/>
              </a:schemeClr>
            </a:solidFill>
          </a:endParaRPr>
        </a:p>
      </dgm:t>
    </dgm:pt>
    <dgm:pt modelId="{4DB0FA37-A780-44FE-89C9-7F72715D71BD}" type="sibTrans" cxnId="{8BC8A8F3-09FB-4D17-A23F-F17C7843D9E7}">
      <dgm:prSet/>
      <dgm:spPr/>
      <dgm:t>
        <a:bodyPr/>
        <a:lstStyle/>
        <a:p>
          <a:endParaRPr lang="es-ES"/>
        </a:p>
      </dgm:t>
    </dgm:pt>
    <dgm:pt modelId="{16198EF9-23AD-4913-AFB8-82473635719A}" type="parTrans" cxnId="{8BC8A8F3-09FB-4D17-A23F-F17C7843D9E7}">
      <dgm:prSet/>
      <dgm:spPr/>
      <dgm:t>
        <a:bodyPr/>
        <a:lstStyle/>
        <a:p>
          <a:endParaRPr lang="es-ES"/>
        </a:p>
      </dgm:t>
    </dgm:pt>
    <dgm:pt modelId="{E6EC70E8-ABA4-49CF-9B10-16585099F7DD}">
      <dgm:prSet phldrT="[Texto]" phldr="0" custT="1"/>
      <dgm:spPr/>
      <dgm:t>
        <a:bodyPr/>
        <a:lstStyle/>
        <a:p>
          <a:pPr>
            <a:buClr>
              <a:schemeClr val="accent5">
                <a:lumMod val="50000"/>
              </a:schemeClr>
            </a:buClr>
            <a:buFont typeface="Wingdings" panose="05000000000000000000" pitchFamily="2" charset="2"/>
            <a:buChar char=""/>
          </a:pPr>
          <a:r>
            <a:rPr lang="sr-Latn-RS" sz="1600" b="1" dirty="0"/>
            <a:t>O Preveduvačija ki Biblija, osobeno okola so prevedinge ki sovremeno čib,šaj te oven pod vlijanije taro ideje e preveduvačese.</a:t>
          </a:r>
          <a:endParaRPr lang="es-ES" sz="1600" b="1" dirty="0"/>
        </a:p>
      </dgm:t>
    </dgm:pt>
    <dgm:pt modelId="{9675ECA9-4E68-4286-9997-0E3614F3FF40}" type="sibTrans" cxnId="{42B49BDF-8706-4CBF-8CB5-5E4B579631B1}">
      <dgm:prSet/>
      <dgm:spPr/>
      <dgm:t>
        <a:bodyPr/>
        <a:lstStyle/>
        <a:p>
          <a:endParaRPr lang="es-ES"/>
        </a:p>
      </dgm:t>
    </dgm:pt>
    <dgm:pt modelId="{F49E5106-F9DE-4412-8E5F-8644E90BB8FD}" type="parTrans" cxnId="{42B49BDF-8706-4CBF-8CB5-5E4B579631B1}">
      <dgm:prSet/>
      <dgm:spPr/>
      <dgm:t>
        <a:bodyPr/>
        <a:lstStyle/>
        <a:p>
          <a:endParaRPr lang="es-ES"/>
        </a:p>
      </dgm:t>
    </dgm:pt>
    <dgm:pt modelId="{3AAF4544-A9A4-42F2-B6A7-3CBDBF03A68D}">
      <dgm:prSet phldrT="[Texto]" phldr="0" custT="1"/>
      <dgm:spPr/>
      <dgm:t>
        <a:bodyPr/>
        <a:lstStyle/>
        <a:p>
          <a:pPr>
            <a:buClr>
              <a:schemeClr val="accent5">
                <a:lumMod val="50000"/>
              </a:schemeClr>
            </a:buClr>
            <a:buFont typeface="Wingdings" panose="05000000000000000000" pitchFamily="2" charset="2"/>
            <a:buChar char=""/>
          </a:pPr>
          <a:r>
            <a:rPr lang="sr-Latn-RS" sz="1600" b="1" dirty="0"/>
            <a:t>Primer: Nesave sovremena verzije (TLA) prevedinena o teksti so odnesinelape taro devleso dive (Otkrovenie 1:10) sar ,,nedela“, iako akava izraz pocminga te koristinelpe palo meriba e apostoleso.</a:t>
          </a:r>
          <a:endParaRPr lang="es-ES" sz="1600" b="1" dirty="0"/>
        </a:p>
      </dgm:t>
    </dgm:pt>
    <dgm:pt modelId="{0D7DC8D1-2D25-4F0C-9973-9333BADBE3F0}" type="sibTrans" cxnId="{F988382D-B4CF-4E2A-8AEF-00ABDED2FBA9}">
      <dgm:prSet/>
      <dgm:spPr/>
      <dgm:t>
        <a:bodyPr/>
        <a:lstStyle/>
        <a:p>
          <a:endParaRPr lang="es-ES"/>
        </a:p>
      </dgm:t>
    </dgm:pt>
    <dgm:pt modelId="{5AC69AE4-6AA5-492A-A632-CFF71C61D356}" type="parTrans" cxnId="{F988382D-B4CF-4E2A-8AEF-00ABDED2FBA9}">
      <dgm:prSet/>
      <dgm:spPr/>
      <dgm:t>
        <a:bodyPr/>
        <a:lstStyle/>
        <a:p>
          <a:endParaRPr lang="es-ES"/>
        </a:p>
      </dgm:t>
    </dgm:pt>
    <dgm:pt modelId="{750603F7-4E0E-40BD-9FC8-6F1082B0FDDB}">
      <dgm:prSet phldrT="[Texto]" phldr="0" custT="1"/>
      <dgm:spPr/>
      <dgm:t>
        <a:bodyPr/>
        <a:lstStyle/>
        <a:p>
          <a:pPr>
            <a:buNone/>
          </a:pPr>
          <a:r>
            <a:rPr lang="sr-Latn-RS" sz="1800" b="1" dirty="0">
              <a:solidFill>
                <a:schemeClr val="accent4">
                  <a:lumMod val="50000"/>
                </a:schemeClr>
              </a:solidFill>
            </a:rPr>
            <a:t>Greške kerde taro samoto pisatelija</a:t>
          </a:r>
          <a:endParaRPr lang="es-ES" sz="1800" b="1" dirty="0">
            <a:solidFill>
              <a:schemeClr val="accent4">
                <a:lumMod val="50000"/>
              </a:schemeClr>
            </a:solidFill>
          </a:endParaRPr>
        </a:p>
      </dgm:t>
    </dgm:pt>
    <dgm:pt modelId="{5894EAE8-499B-4F03-B6FB-9901BDA7C67B}" type="sibTrans" cxnId="{62750492-2D3F-4D7C-BFE0-04ED956C692B}">
      <dgm:prSet/>
      <dgm:spPr/>
      <dgm:t>
        <a:bodyPr/>
        <a:lstStyle/>
        <a:p>
          <a:endParaRPr lang="es-ES"/>
        </a:p>
      </dgm:t>
    </dgm:pt>
    <dgm:pt modelId="{C3D983B7-DB0E-483B-A500-E5D715407EDB}" type="parTrans" cxnId="{62750492-2D3F-4D7C-BFE0-04ED956C692B}">
      <dgm:prSet/>
      <dgm:spPr/>
      <dgm:t>
        <a:bodyPr/>
        <a:lstStyle/>
        <a:p>
          <a:endParaRPr lang="es-ES"/>
        </a:p>
      </dgm:t>
    </dgm:pt>
    <dgm:pt modelId="{48CFA06D-6389-4D19-922C-3590381705AD}">
      <dgm:prSet phldrT="[Texto]" phldr="0" custT="1"/>
      <dgm:spPr/>
      <dgm:t>
        <a:bodyPr/>
        <a:lstStyle/>
        <a:p>
          <a:pPr>
            <a:buClr>
              <a:schemeClr val="accent4">
                <a:lumMod val="50000"/>
              </a:schemeClr>
            </a:buClr>
            <a:buFont typeface="Wingdings" panose="05000000000000000000" pitchFamily="2" charset="2"/>
            <a:buChar char=""/>
          </a:pPr>
          <a:r>
            <a:rPr lang="sr-Latn-RS" sz="1600" b="1" dirty="0"/>
            <a:t>Keda citiringe teksti palo setiba ili raskažinge nastanija kolende na ine svedokija, bibliska avtorija šainge te kren tikne, neznačitelna greške.</a:t>
          </a:r>
          <a:endParaRPr lang="es-ES" sz="1600" b="1" dirty="0"/>
        </a:p>
      </dgm:t>
    </dgm:pt>
    <dgm:pt modelId="{69B1AAFB-7A1B-4C45-A1EF-4BB1A9245BE3}" type="sibTrans" cxnId="{327A8529-6E33-4B1A-933D-BC384FCF7D87}">
      <dgm:prSet/>
      <dgm:spPr/>
      <dgm:t>
        <a:bodyPr/>
        <a:lstStyle/>
        <a:p>
          <a:endParaRPr lang="es-ES"/>
        </a:p>
      </dgm:t>
    </dgm:pt>
    <dgm:pt modelId="{6240B86B-77A4-4481-8EA4-E0E621766E55}" type="parTrans" cxnId="{327A8529-6E33-4B1A-933D-BC384FCF7D87}">
      <dgm:prSet/>
      <dgm:spPr/>
      <dgm:t>
        <a:bodyPr/>
        <a:lstStyle/>
        <a:p>
          <a:endParaRPr lang="es-ES"/>
        </a:p>
      </dgm:t>
    </dgm:pt>
    <dgm:pt modelId="{1533232D-0D5F-4A8C-BE7C-1DF5A0F4B33F}">
      <dgm:prSet phldrT="[Texto]" phldr="0" custT="1"/>
      <dgm:spPr/>
      <dgm:t>
        <a:bodyPr/>
        <a:lstStyle/>
        <a:p>
          <a:pPr>
            <a:buClr>
              <a:schemeClr val="accent4">
                <a:lumMod val="50000"/>
              </a:schemeClr>
            </a:buClr>
            <a:buFont typeface="Wingdings" panose="05000000000000000000" pitchFamily="2" charset="2"/>
            <a:buChar char=""/>
          </a:pPr>
          <a:r>
            <a:rPr lang="sr-Latn-RS" sz="1600" b="1" dirty="0"/>
            <a:t>Primer: O Citati taro Matej koleste ov narekuinela e Zaharija mudardo taro Joas, ,,o cavo taro Berehija“ (Koj tano avtori tari kniga Zaharija) (Matej 23:35; Dik ko Luka 11:51; 2.Letopisi 24:22).</a:t>
          </a:r>
          <a:endParaRPr lang="es-ES" sz="1600" b="1" dirty="0"/>
        </a:p>
      </dgm:t>
    </dgm:pt>
    <dgm:pt modelId="{2D5EC158-33BC-4B19-9142-9A338121AF32}" type="sibTrans" cxnId="{55C7C612-2242-4BD5-8D32-A4F0690A21B7}">
      <dgm:prSet/>
      <dgm:spPr/>
      <dgm:t>
        <a:bodyPr/>
        <a:lstStyle/>
        <a:p>
          <a:endParaRPr lang="es-ES"/>
        </a:p>
      </dgm:t>
    </dgm:pt>
    <dgm:pt modelId="{6A1D9A42-118D-4F89-B210-42C049268E1F}" type="parTrans" cxnId="{55C7C612-2242-4BD5-8D32-A4F0690A21B7}">
      <dgm:prSet/>
      <dgm:spPr/>
      <dgm:t>
        <a:bodyPr/>
        <a:lstStyle/>
        <a:p>
          <a:endParaRPr lang="es-ES"/>
        </a:p>
      </dgm:t>
    </dgm:pt>
    <dgm:pt modelId="{C6311A42-1E9F-4CE5-9C37-83505628FC13}">
      <dgm:prSet phldrT="[Texto]" phldr="0" custT="1"/>
      <dgm:spPr/>
      <dgm:t>
        <a:bodyPr/>
        <a:lstStyle/>
        <a:p>
          <a:pPr>
            <a:buNone/>
          </a:pPr>
          <a:r>
            <a:rPr lang="sr-Latn-RS" sz="1800" b="1" dirty="0">
              <a:solidFill>
                <a:srgbClr val="8D8A00"/>
              </a:solidFill>
            </a:rPr>
            <a:t>Greške kerde taro prepišuvačija</a:t>
          </a:r>
          <a:endParaRPr lang="es-ES" sz="1800" b="1" dirty="0">
            <a:solidFill>
              <a:srgbClr val="8D8A00"/>
            </a:solidFill>
          </a:endParaRPr>
        </a:p>
      </dgm:t>
    </dgm:pt>
    <dgm:pt modelId="{1FF331AA-00D0-4F4F-AEAF-49B60674F3A5}" type="sibTrans" cxnId="{646C4E26-0C25-45FA-9F9E-5A9AE0887D74}">
      <dgm:prSet/>
      <dgm:spPr/>
      <dgm:t>
        <a:bodyPr/>
        <a:lstStyle/>
        <a:p>
          <a:endParaRPr lang="es-ES"/>
        </a:p>
      </dgm:t>
    </dgm:pt>
    <dgm:pt modelId="{F97FB3C6-C835-4180-A8E0-417F0EBFA6CF}" type="parTrans" cxnId="{646C4E26-0C25-45FA-9F9E-5A9AE0887D74}">
      <dgm:prSet/>
      <dgm:spPr/>
      <dgm:t>
        <a:bodyPr/>
        <a:lstStyle/>
        <a:p>
          <a:endParaRPr lang="es-ES"/>
        </a:p>
      </dgm:t>
    </dgm:pt>
    <dgm:pt modelId="{8F26E903-2651-40F6-80A4-076E8DE8FDA1}">
      <dgm:prSet phldrT="[Texto]" phldr="0" custT="1"/>
      <dgm:spPr/>
      <dgm:t>
        <a:bodyPr/>
        <a:lstStyle/>
        <a:p>
          <a:pPr rtl="0">
            <a:buClr>
              <a:srgbClr val="7D7A00"/>
            </a:buClr>
            <a:buFont typeface="Wingdings" panose="05000000000000000000" pitchFamily="2" charset="2"/>
            <a:buChar char="v"/>
          </a:pPr>
          <a:r>
            <a:rPr lang="sr-Latn-RS" sz="1600" b="1" dirty="0"/>
            <a:t>Angla ko prepišiba o tekstija ili pišiba palo diktati, o prepišuvači šaj te kerel greške (počesto ko Nevo zavet)</a:t>
          </a:r>
          <a:endParaRPr lang="es-ES" sz="1600" b="1" dirty="0"/>
        </a:p>
      </dgm:t>
    </dgm:pt>
    <dgm:pt modelId="{BB404659-F554-4BAA-8C72-CC767BC9BE69}" type="sibTrans" cxnId="{CCBE9335-EE33-4E75-BCDF-A59C4EAF4DD5}">
      <dgm:prSet/>
      <dgm:spPr/>
      <dgm:t>
        <a:bodyPr/>
        <a:lstStyle/>
        <a:p>
          <a:endParaRPr lang="es-ES"/>
        </a:p>
      </dgm:t>
    </dgm:pt>
    <dgm:pt modelId="{D7E85528-6BEE-4ADE-B5C0-594A8866BD8E}" type="parTrans" cxnId="{CCBE9335-EE33-4E75-BCDF-A59C4EAF4DD5}">
      <dgm:prSet/>
      <dgm:spPr/>
      <dgm:t>
        <a:bodyPr/>
        <a:lstStyle/>
        <a:p>
          <a:endParaRPr lang="es-ES"/>
        </a:p>
      </dgm:t>
    </dgm:pt>
    <dgm:pt modelId="{D8B23302-96A3-4103-A4F4-980A11B03272}">
      <dgm:prSet phldrT="[Texto]" phldr="0" custT="1"/>
      <dgm:spPr/>
      <dgm:t>
        <a:bodyPr/>
        <a:lstStyle/>
        <a:p>
          <a:pPr rtl="0">
            <a:buClr>
              <a:srgbClr val="7D7A00"/>
            </a:buClr>
            <a:buFont typeface="Wingdings" panose="05000000000000000000" pitchFamily="2" charset="2"/>
            <a:buChar char="v"/>
          </a:pPr>
          <a:r>
            <a:rPr lang="sr-Latn-RS" sz="1600" b="1" dirty="0"/>
            <a:t>Primer: ,,Johanesi zapirka“ (1.Jovanovo 5:7-8). Odova tano o komentari taro prepišuvači kova palo odova ine vklučimo ko teksti taro javer prepišuvači.</a:t>
          </a:r>
          <a:endParaRPr lang="es-ES" sz="1600" b="1" dirty="0"/>
        </a:p>
      </dgm:t>
    </dgm:pt>
    <dgm:pt modelId="{AE6247F6-E2E7-4331-8AF5-688D104DBB16}" type="sibTrans" cxnId="{93901C86-EA7A-4876-9721-7497AA13AE41}">
      <dgm:prSet/>
      <dgm:spPr/>
      <dgm:t>
        <a:bodyPr/>
        <a:lstStyle/>
        <a:p>
          <a:endParaRPr lang="es-ES"/>
        </a:p>
      </dgm:t>
    </dgm:pt>
    <dgm:pt modelId="{17CE74F4-E5E7-4141-934F-03E7DD5C3EE8}" type="parTrans" cxnId="{93901C86-EA7A-4876-9721-7497AA13AE41}">
      <dgm:prSet/>
      <dgm:spPr/>
      <dgm:t>
        <a:bodyPr/>
        <a:lstStyle/>
        <a:p>
          <a:endParaRPr lang="es-ES"/>
        </a:p>
      </dgm:t>
    </dgm:pt>
    <dgm:pt modelId="{F4AE6EF0-5424-4A81-9604-A99A1C6B2922}">
      <dgm:prSet phldrT="[Texto]" phldr="0" custT="1"/>
      <dgm:spPr/>
      <dgm:t>
        <a:bodyPr/>
        <a:lstStyle/>
        <a:p>
          <a:pPr>
            <a:buNone/>
          </a:pPr>
          <a:r>
            <a:rPr lang="sr-Latn-RS" sz="1800" b="1" dirty="0">
              <a:solidFill>
                <a:schemeClr val="accent2">
                  <a:lumMod val="50000"/>
                </a:schemeClr>
              </a:solidFill>
            </a:rPr>
            <a:t>Arhanična lafija</a:t>
          </a:r>
          <a:endParaRPr lang="es-ES" sz="1800" b="1" dirty="0">
            <a:solidFill>
              <a:schemeClr val="accent2">
                <a:lumMod val="50000"/>
              </a:schemeClr>
            </a:solidFill>
          </a:endParaRPr>
        </a:p>
      </dgm:t>
    </dgm:pt>
    <dgm:pt modelId="{93CAD4C4-D0BD-4DD0-8AD9-BE8223C29FB4}" type="sibTrans" cxnId="{7AEDA9F0-6244-4038-A17A-2898889A6349}">
      <dgm:prSet/>
      <dgm:spPr/>
      <dgm:t>
        <a:bodyPr/>
        <a:lstStyle/>
        <a:p>
          <a:endParaRPr lang="es-ES"/>
        </a:p>
      </dgm:t>
    </dgm:pt>
    <dgm:pt modelId="{FCE9FFB7-E43D-4608-AE8D-DC35D5952BC3}" type="parTrans" cxnId="{7AEDA9F0-6244-4038-A17A-2898889A6349}">
      <dgm:prSet/>
      <dgm:spPr/>
      <dgm:t>
        <a:bodyPr/>
        <a:lstStyle/>
        <a:p>
          <a:endParaRPr lang="es-ES"/>
        </a:p>
      </dgm:t>
    </dgm:pt>
    <dgm:pt modelId="{8C9A8FE4-5FF6-43B3-AE43-CAAB6B4D4F11}">
      <dgm:prSet phldrT="[Texto]" phldr="0" custT="1"/>
      <dgm:spPr/>
      <dgm:t>
        <a:bodyPr/>
        <a:lstStyle/>
        <a:p>
          <a:pPr>
            <a:buClr>
              <a:schemeClr val="accent2">
                <a:lumMod val="50000"/>
              </a:schemeClr>
            </a:buClr>
            <a:buFont typeface="Wingdings" panose="05000000000000000000" pitchFamily="2" charset="2"/>
            <a:buChar char="q"/>
          </a:pPr>
          <a:r>
            <a:rPr lang="sr-Latn-RS" sz="1600" b="1" dirty="0"/>
            <a:t>O Lafija ko hebrejski, aramejski thaj grčki čib kaso značiba na čanajale ili kola koristingepe so različno značibe ko vreme taro proroko.</a:t>
          </a:r>
          <a:endParaRPr lang="es-ES" sz="1600" b="1" dirty="0"/>
        </a:p>
      </dgm:t>
    </dgm:pt>
    <dgm:pt modelId="{230FFB2C-2B72-4852-B1A6-CE2C7F1B9795}" type="sibTrans" cxnId="{47835BD4-45F3-4C94-9A8E-BADD2F7EDE68}">
      <dgm:prSet/>
      <dgm:spPr/>
      <dgm:t>
        <a:bodyPr/>
        <a:lstStyle/>
        <a:p>
          <a:endParaRPr lang="es-ES"/>
        </a:p>
      </dgm:t>
    </dgm:pt>
    <dgm:pt modelId="{97AFF6B6-F4BB-4033-AC86-793D54484821}" type="parTrans" cxnId="{47835BD4-45F3-4C94-9A8E-BADD2F7EDE68}">
      <dgm:prSet/>
      <dgm:spPr/>
      <dgm:t>
        <a:bodyPr/>
        <a:lstStyle/>
        <a:p>
          <a:endParaRPr lang="es-ES"/>
        </a:p>
      </dgm:t>
    </dgm:pt>
    <dgm:pt modelId="{E50FC7BF-F6F0-4729-ACAE-4A6AA891E4BD}">
      <dgm:prSet phldrT="[Texto]" phldr="0" custT="1"/>
      <dgm:spPr/>
      <dgm:t>
        <a:bodyPr/>
        <a:lstStyle/>
        <a:p>
          <a:pPr>
            <a:buClr>
              <a:schemeClr val="accent2">
                <a:lumMod val="50000"/>
              </a:schemeClr>
            </a:buClr>
            <a:buFont typeface="Wingdings" panose="05000000000000000000" pitchFamily="2" charset="2"/>
            <a:buChar char="q"/>
          </a:pPr>
          <a:r>
            <a:rPr lang="sr-Latn-RS" sz="1600" b="1" dirty="0"/>
            <a:t>Primerija:</a:t>
          </a:r>
          <a:r>
            <a:rPr lang="mk-MK" sz="1600" b="1" dirty="0"/>
            <a:t> (</a:t>
          </a:r>
          <a:r>
            <a:rPr lang="he-IL" sz="1600" b="1" dirty="0"/>
            <a:t>גֹּפֶר) .</a:t>
          </a:r>
          <a:r>
            <a:rPr lang="sr-Latn-RS" sz="1600" b="1" dirty="0"/>
            <a:t>1.Mojseva 6:14</a:t>
          </a:r>
          <a:r>
            <a:rPr lang="he-IL" sz="1600" b="1" dirty="0"/>
            <a:t> </a:t>
          </a:r>
          <a:r>
            <a:rPr lang="sr-Latn-RS" sz="1600" b="1" dirty="0"/>
            <a:t> </a:t>
          </a:r>
          <a:r>
            <a:rPr lang="mk-MK" sz="1600" b="1" dirty="0"/>
            <a:t>);</a:t>
          </a:r>
          <a:r>
            <a:rPr lang="sr-Latn-RS" sz="1600" b="1" dirty="0"/>
            <a:t> Sela</a:t>
          </a:r>
          <a:r>
            <a:rPr lang="mk-MK" sz="1600" b="1" dirty="0"/>
            <a:t> </a:t>
          </a:r>
          <a:r>
            <a:rPr lang="he-IL" sz="1600" b="1" dirty="0"/>
            <a:t>ֶלָה) (</a:t>
          </a:r>
          <a:r>
            <a:rPr lang="mk-MK" sz="1600" b="1" dirty="0"/>
            <a:t>  </a:t>
          </a:r>
          <a:r>
            <a:rPr lang="sr-Latn-RS" sz="1600" b="1" dirty="0"/>
            <a:t>koristinelape ko nesave psalmija). </a:t>
          </a:r>
          <a:endParaRPr lang="es-ES" sz="1600" b="1" dirty="0"/>
        </a:p>
      </dgm:t>
    </dgm:pt>
    <dgm:pt modelId="{C5BE83E7-3940-4399-B50C-3AA2A769D93C}" type="sibTrans" cxnId="{1607BBBF-DB9B-4B0B-ADEB-64572824DF30}">
      <dgm:prSet/>
      <dgm:spPr/>
      <dgm:t>
        <a:bodyPr/>
        <a:lstStyle/>
        <a:p>
          <a:endParaRPr lang="es-ES"/>
        </a:p>
      </dgm:t>
    </dgm:pt>
    <dgm:pt modelId="{27DD46F2-516D-481B-B274-E5C555B53E8C}" type="parTrans" cxnId="{1607BBBF-DB9B-4B0B-ADEB-64572824DF30}">
      <dgm:prSet/>
      <dgm:spPr/>
      <dgm:t>
        <a:bodyPr/>
        <a:lstStyle/>
        <a:p>
          <a:endParaRPr lang="es-ES"/>
        </a:p>
      </dgm:t>
    </dgm:pt>
    <dgm:pt modelId="{927609D1-287C-4E65-A4EC-6A98DB361240}" type="pres">
      <dgm:prSet presAssocID="{009EDEA5-255C-4234-9FE4-22DB7F807A54}" presName="composite" presStyleCnt="0">
        <dgm:presLayoutVars>
          <dgm:chMax val="1"/>
          <dgm:dir/>
          <dgm:resizeHandles val="exact"/>
        </dgm:presLayoutVars>
      </dgm:prSet>
      <dgm:spPr/>
    </dgm:pt>
    <dgm:pt modelId="{34EBA941-669A-42FA-A244-8AF31989AF84}" type="pres">
      <dgm:prSet presAssocID="{E4B17667-C2BA-4078-BE1D-64298D9A6FAC}" presName="roof" presStyleLbl="dkBgShp" presStyleIdx="0" presStyleCnt="2" custScaleY="50595" custLinFactNeighborY="-5638"/>
      <dgm:spPr/>
    </dgm:pt>
    <dgm:pt modelId="{24ADC32E-847A-47E2-9716-4E625AE5254C}" type="pres">
      <dgm:prSet presAssocID="{E4B17667-C2BA-4078-BE1D-64298D9A6FAC}" presName="pillars" presStyleCnt="0"/>
      <dgm:spPr/>
    </dgm:pt>
    <dgm:pt modelId="{03DA7B94-B351-4D85-9EAA-E7712D00A9F2}" type="pres">
      <dgm:prSet presAssocID="{E4B17667-C2BA-4078-BE1D-64298D9A6FAC}" presName="pillar1" presStyleLbl="node1" presStyleIdx="0" presStyleCnt="4" custScaleX="70617" custScaleY="133144">
        <dgm:presLayoutVars>
          <dgm:bulletEnabled val="1"/>
        </dgm:presLayoutVars>
      </dgm:prSet>
      <dgm:spPr/>
    </dgm:pt>
    <dgm:pt modelId="{FAC9F74B-F150-4795-A275-4CCA30C0FD74}" type="pres">
      <dgm:prSet presAssocID="{C6311A42-1E9F-4CE5-9C37-83505628FC13}" presName="pillarX" presStyleLbl="node1" presStyleIdx="1" presStyleCnt="4" custScaleX="90574" custScaleY="133144">
        <dgm:presLayoutVars>
          <dgm:bulletEnabled val="1"/>
        </dgm:presLayoutVars>
      </dgm:prSet>
      <dgm:spPr/>
    </dgm:pt>
    <dgm:pt modelId="{CA4D7B83-137E-4956-A840-E8D8D786BF24}" type="pres">
      <dgm:prSet presAssocID="{750603F7-4E0E-40BD-9FC8-6F1082B0FDDB}" presName="pillarX" presStyleLbl="node1" presStyleIdx="2" presStyleCnt="4" custScaleX="102208" custScaleY="133144">
        <dgm:presLayoutVars>
          <dgm:bulletEnabled val="1"/>
        </dgm:presLayoutVars>
      </dgm:prSet>
      <dgm:spPr/>
    </dgm:pt>
    <dgm:pt modelId="{8D37A1EB-09DF-4C2C-8DA9-802AE338DC45}" type="pres">
      <dgm:prSet presAssocID="{FFA168ED-C004-47D4-A9FE-3E847772731C}" presName="pillarX" presStyleLbl="node1" presStyleIdx="3" presStyleCnt="4" custScaleY="133144">
        <dgm:presLayoutVars>
          <dgm:bulletEnabled val="1"/>
        </dgm:presLayoutVars>
      </dgm:prSet>
      <dgm:spPr/>
    </dgm:pt>
    <dgm:pt modelId="{03BA19EB-DC18-4940-A3FF-27EAF9270E38}" type="pres">
      <dgm:prSet presAssocID="{E4B17667-C2BA-4078-BE1D-64298D9A6FAC}" presName="base" presStyleLbl="dkBgShp" presStyleIdx="1" presStyleCnt="2" custScaleY="11412" custLinFactY="10022" custLinFactNeighborY="100000"/>
      <dgm:spPr>
        <a:solidFill>
          <a:srgbClr val="7030A0"/>
        </a:solidFill>
      </dgm:spPr>
    </dgm:pt>
  </dgm:ptLst>
  <dgm:cxnLst>
    <dgm:cxn modelId="{56E05C0C-CA3D-4BE6-B604-7578D37240B7}" srcId="{009EDEA5-255C-4234-9FE4-22DB7F807A54}" destId="{E4B17667-C2BA-4078-BE1D-64298D9A6FAC}" srcOrd="0" destOrd="0" parTransId="{C724EA10-A0B4-4BA7-A702-95B7D03353AF}" sibTransId="{16F7D1AE-3015-4135-953D-A630FBDB5718}"/>
    <dgm:cxn modelId="{55C7C612-2242-4BD5-8D32-A4F0690A21B7}" srcId="{750603F7-4E0E-40BD-9FC8-6F1082B0FDDB}" destId="{1533232D-0D5F-4A8C-BE7C-1DF5A0F4B33F}" srcOrd="1" destOrd="0" parTransId="{6A1D9A42-118D-4F89-B210-42C049268E1F}" sibTransId="{2D5EC158-33BC-4B19-9142-9A338121AF32}"/>
    <dgm:cxn modelId="{646C4E26-0C25-45FA-9F9E-5A9AE0887D74}" srcId="{E4B17667-C2BA-4078-BE1D-64298D9A6FAC}" destId="{C6311A42-1E9F-4CE5-9C37-83505628FC13}" srcOrd="1" destOrd="0" parTransId="{F97FB3C6-C835-4180-A8E0-417F0EBFA6CF}" sibTransId="{1FF331AA-00D0-4F4F-AEAF-49B60674F3A5}"/>
    <dgm:cxn modelId="{327A8529-6E33-4B1A-933D-BC384FCF7D87}" srcId="{750603F7-4E0E-40BD-9FC8-6F1082B0FDDB}" destId="{48CFA06D-6389-4D19-922C-3590381705AD}" srcOrd="0" destOrd="0" parTransId="{6240B86B-77A4-4481-8EA4-E0E621766E55}" sibTransId="{69B1AAFB-7A1B-4C45-A1EF-4BB1A9245BE3}"/>
    <dgm:cxn modelId="{F988382D-B4CF-4E2A-8AEF-00ABDED2FBA9}" srcId="{FFA168ED-C004-47D4-A9FE-3E847772731C}" destId="{3AAF4544-A9A4-42F2-B6A7-3CBDBF03A68D}" srcOrd="1" destOrd="0" parTransId="{5AC69AE4-6AA5-492A-A632-CFF71C61D356}" sibTransId="{0D7DC8D1-2D25-4F0C-9973-9333BADBE3F0}"/>
    <dgm:cxn modelId="{CCBE9335-EE33-4E75-BCDF-A59C4EAF4DD5}" srcId="{C6311A42-1E9F-4CE5-9C37-83505628FC13}" destId="{8F26E903-2651-40F6-80A4-076E8DE8FDA1}" srcOrd="0" destOrd="0" parTransId="{D7E85528-6BEE-4ADE-B5C0-594A8866BD8E}" sibTransId="{BB404659-F554-4BAA-8C72-CC767BC9BE69}"/>
    <dgm:cxn modelId="{DFAA2E3D-D823-4225-90D4-CA414E54780B}" type="presOf" srcId="{8F26E903-2651-40F6-80A4-076E8DE8FDA1}" destId="{FAC9F74B-F150-4795-A275-4CCA30C0FD74}" srcOrd="0" destOrd="1" presId="urn:microsoft.com/office/officeart/2005/8/layout/hList3"/>
    <dgm:cxn modelId="{DB909942-0120-4561-8EB6-B55B2F68C1F9}" type="presOf" srcId="{1533232D-0D5F-4A8C-BE7C-1DF5A0F4B33F}" destId="{CA4D7B83-137E-4956-A840-E8D8D786BF24}" srcOrd="0" destOrd="2" presId="urn:microsoft.com/office/officeart/2005/8/layout/hList3"/>
    <dgm:cxn modelId="{4E940E5A-FF0B-4D3F-AE3C-7607283258AD}" type="presOf" srcId="{750603F7-4E0E-40BD-9FC8-6F1082B0FDDB}" destId="{CA4D7B83-137E-4956-A840-E8D8D786BF24}" srcOrd="0" destOrd="0" presId="urn:microsoft.com/office/officeart/2005/8/layout/hList3"/>
    <dgm:cxn modelId="{1F90B884-DC5A-4A76-9EFA-892D530DFE84}" type="presOf" srcId="{3AAF4544-A9A4-42F2-B6A7-3CBDBF03A68D}" destId="{8D37A1EB-09DF-4C2C-8DA9-802AE338DC45}" srcOrd="0" destOrd="2" presId="urn:microsoft.com/office/officeart/2005/8/layout/hList3"/>
    <dgm:cxn modelId="{93901C86-EA7A-4876-9721-7497AA13AE41}" srcId="{C6311A42-1E9F-4CE5-9C37-83505628FC13}" destId="{D8B23302-96A3-4103-A4F4-980A11B03272}" srcOrd="1" destOrd="0" parTransId="{17CE74F4-E5E7-4141-934F-03E7DD5C3EE8}" sibTransId="{AE6247F6-E2E7-4331-8AF5-688D104DBB16}"/>
    <dgm:cxn modelId="{05EF9186-D131-4750-9F06-BCD208D0483C}" type="presOf" srcId="{009EDEA5-255C-4234-9FE4-22DB7F807A54}" destId="{927609D1-287C-4E65-A4EC-6A98DB361240}" srcOrd="0" destOrd="0" presId="urn:microsoft.com/office/officeart/2005/8/layout/hList3"/>
    <dgm:cxn modelId="{68329D8E-DE36-40AD-AC55-04E5673D0111}" type="presOf" srcId="{48CFA06D-6389-4D19-922C-3590381705AD}" destId="{CA4D7B83-137E-4956-A840-E8D8D786BF24}" srcOrd="0" destOrd="1" presId="urn:microsoft.com/office/officeart/2005/8/layout/hList3"/>
    <dgm:cxn modelId="{9F59A28E-D4F8-4471-A676-D15C1F3019BE}" type="presOf" srcId="{FFA168ED-C004-47D4-A9FE-3E847772731C}" destId="{8D37A1EB-09DF-4C2C-8DA9-802AE338DC45}" srcOrd="0" destOrd="0" presId="urn:microsoft.com/office/officeart/2005/8/layout/hList3"/>
    <dgm:cxn modelId="{62750492-2D3F-4D7C-BFE0-04ED956C692B}" srcId="{E4B17667-C2BA-4078-BE1D-64298D9A6FAC}" destId="{750603F7-4E0E-40BD-9FC8-6F1082B0FDDB}" srcOrd="2" destOrd="0" parTransId="{C3D983B7-DB0E-483B-A500-E5D715407EDB}" sibTransId="{5894EAE8-499B-4F03-B6FB-9901BDA7C67B}"/>
    <dgm:cxn modelId="{77BA4595-30A2-47BA-97FD-EE0665E43E56}" type="presOf" srcId="{E6EC70E8-ABA4-49CF-9B10-16585099F7DD}" destId="{8D37A1EB-09DF-4C2C-8DA9-802AE338DC45}" srcOrd="0" destOrd="1" presId="urn:microsoft.com/office/officeart/2005/8/layout/hList3"/>
    <dgm:cxn modelId="{90AAFB9F-FEAC-4ED8-849C-BD54569A7826}" type="presOf" srcId="{E50FC7BF-F6F0-4729-ACAE-4A6AA891E4BD}" destId="{03DA7B94-B351-4D85-9EAA-E7712D00A9F2}" srcOrd="0" destOrd="2" presId="urn:microsoft.com/office/officeart/2005/8/layout/hList3"/>
    <dgm:cxn modelId="{1607BBBF-DB9B-4B0B-ADEB-64572824DF30}" srcId="{F4AE6EF0-5424-4A81-9604-A99A1C6B2922}" destId="{E50FC7BF-F6F0-4729-ACAE-4A6AA891E4BD}" srcOrd="1" destOrd="0" parTransId="{27DD46F2-516D-481B-B274-E5C555B53E8C}" sibTransId="{C5BE83E7-3940-4399-B50C-3AA2A769D93C}"/>
    <dgm:cxn modelId="{25B19BCF-86A4-46D6-8EA0-DC346AAD4755}" type="presOf" srcId="{8C9A8FE4-5FF6-43B3-AE43-CAAB6B4D4F11}" destId="{03DA7B94-B351-4D85-9EAA-E7712D00A9F2}" srcOrd="0" destOrd="1" presId="urn:microsoft.com/office/officeart/2005/8/layout/hList3"/>
    <dgm:cxn modelId="{47835BD4-45F3-4C94-9A8E-BADD2F7EDE68}" srcId="{F4AE6EF0-5424-4A81-9604-A99A1C6B2922}" destId="{8C9A8FE4-5FF6-43B3-AE43-CAAB6B4D4F11}" srcOrd="0" destOrd="0" parTransId="{97AFF6B6-F4BB-4033-AC86-793D54484821}" sibTransId="{230FFB2C-2B72-4852-B1A6-CE2C7F1B9795}"/>
    <dgm:cxn modelId="{37062EDB-F110-45D4-BABC-06D8B90F99D9}" type="presOf" srcId="{E4B17667-C2BA-4078-BE1D-64298D9A6FAC}" destId="{34EBA941-669A-42FA-A244-8AF31989AF84}" srcOrd="0" destOrd="0" presId="urn:microsoft.com/office/officeart/2005/8/layout/hList3"/>
    <dgm:cxn modelId="{C8EBD7DE-2967-4696-8D8A-49C5DD9BD662}" type="presOf" srcId="{F4AE6EF0-5424-4A81-9604-A99A1C6B2922}" destId="{03DA7B94-B351-4D85-9EAA-E7712D00A9F2}" srcOrd="0" destOrd="0" presId="urn:microsoft.com/office/officeart/2005/8/layout/hList3"/>
    <dgm:cxn modelId="{42B49BDF-8706-4CBF-8CB5-5E4B579631B1}" srcId="{FFA168ED-C004-47D4-A9FE-3E847772731C}" destId="{E6EC70E8-ABA4-49CF-9B10-16585099F7DD}" srcOrd="0" destOrd="0" parTransId="{F49E5106-F9DE-4412-8E5F-8644E90BB8FD}" sibTransId="{9675ECA9-4E68-4286-9997-0E3614F3FF40}"/>
    <dgm:cxn modelId="{E25F72E2-C1FD-4E6F-A5F8-55248A75356E}" type="presOf" srcId="{D8B23302-96A3-4103-A4F4-980A11B03272}" destId="{FAC9F74B-F150-4795-A275-4CCA30C0FD74}" srcOrd="0" destOrd="2" presId="urn:microsoft.com/office/officeart/2005/8/layout/hList3"/>
    <dgm:cxn modelId="{E824F0EF-9457-4872-8E59-EC6D77BD9018}" type="presOf" srcId="{C6311A42-1E9F-4CE5-9C37-83505628FC13}" destId="{FAC9F74B-F150-4795-A275-4CCA30C0FD74}" srcOrd="0" destOrd="0" presId="urn:microsoft.com/office/officeart/2005/8/layout/hList3"/>
    <dgm:cxn modelId="{7AEDA9F0-6244-4038-A17A-2898889A6349}" srcId="{E4B17667-C2BA-4078-BE1D-64298D9A6FAC}" destId="{F4AE6EF0-5424-4A81-9604-A99A1C6B2922}" srcOrd="0" destOrd="0" parTransId="{FCE9FFB7-E43D-4608-AE8D-DC35D5952BC3}" sibTransId="{93CAD4C4-D0BD-4DD0-8AD9-BE8223C29FB4}"/>
    <dgm:cxn modelId="{8BC8A8F3-09FB-4D17-A23F-F17C7843D9E7}" srcId="{E4B17667-C2BA-4078-BE1D-64298D9A6FAC}" destId="{FFA168ED-C004-47D4-A9FE-3E847772731C}" srcOrd="3" destOrd="0" parTransId="{16198EF9-23AD-4913-AFB8-82473635719A}" sibTransId="{4DB0FA37-A780-44FE-89C9-7F72715D71BD}"/>
    <dgm:cxn modelId="{E5C8CCE1-9E7C-4444-A251-9D68A0625D9E}" type="presParOf" srcId="{927609D1-287C-4E65-A4EC-6A98DB361240}" destId="{34EBA941-669A-42FA-A244-8AF31989AF84}" srcOrd="0" destOrd="0" presId="urn:microsoft.com/office/officeart/2005/8/layout/hList3"/>
    <dgm:cxn modelId="{69A5CADB-F053-4342-8952-00E21189C884}" type="presParOf" srcId="{927609D1-287C-4E65-A4EC-6A98DB361240}" destId="{24ADC32E-847A-47E2-9716-4E625AE5254C}" srcOrd="1" destOrd="0" presId="urn:microsoft.com/office/officeart/2005/8/layout/hList3"/>
    <dgm:cxn modelId="{6DB0260D-FD5D-4CD2-8445-81496709ACED}" type="presParOf" srcId="{24ADC32E-847A-47E2-9716-4E625AE5254C}" destId="{03DA7B94-B351-4D85-9EAA-E7712D00A9F2}" srcOrd="0" destOrd="0" presId="urn:microsoft.com/office/officeart/2005/8/layout/hList3"/>
    <dgm:cxn modelId="{C348DD00-01F1-44D4-AF15-A860EBE6A9E2}" type="presParOf" srcId="{24ADC32E-847A-47E2-9716-4E625AE5254C}" destId="{FAC9F74B-F150-4795-A275-4CCA30C0FD74}" srcOrd="1" destOrd="0" presId="urn:microsoft.com/office/officeart/2005/8/layout/hList3"/>
    <dgm:cxn modelId="{7AADAABC-C5AD-484B-8E84-47302368A6E2}" type="presParOf" srcId="{24ADC32E-847A-47E2-9716-4E625AE5254C}" destId="{CA4D7B83-137E-4956-A840-E8D8D786BF24}" srcOrd="2" destOrd="0" presId="urn:microsoft.com/office/officeart/2005/8/layout/hList3"/>
    <dgm:cxn modelId="{8D26F89C-29FA-41CC-B429-5C5B8165ADA7}" type="presParOf" srcId="{24ADC32E-847A-47E2-9716-4E625AE5254C}" destId="{8D37A1EB-09DF-4C2C-8DA9-802AE338DC45}" srcOrd="3" destOrd="0" presId="urn:microsoft.com/office/officeart/2005/8/layout/hList3"/>
    <dgm:cxn modelId="{F4D01669-292C-4267-BF26-A698EA02BC2B}" type="presParOf" srcId="{927609D1-287C-4E65-A4EC-6A98DB361240}" destId="{03BA19EB-DC18-4940-A3FF-27EAF9270E38}" srcOrd="2" destOrd="0" presId="urn:microsoft.com/office/officeart/2005/8/layout/h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8A5D29-B2CF-415D-AF69-272D03CAB05E}">
      <dsp:nvSpPr>
        <dsp:cNvPr id="0" name=""/>
        <dsp:cNvSpPr/>
      </dsp:nvSpPr>
      <dsp:spPr>
        <a:xfrm>
          <a:off x="4123" y="56315"/>
          <a:ext cx="2149286" cy="1842192"/>
        </a:xfrm>
        <a:prstGeom prst="rect">
          <a:avLst/>
        </a:prstGeom>
        <a:blipFill rotWithShape="1">
          <a:blip xmlns:r="http://schemas.openxmlformats.org/officeDocument/2006/relationships" r:embed="rId1"/>
          <a:srcRect/>
          <a:stretch>
            <a:fillRect t="-8000" b="-8000"/>
          </a:stretch>
        </a:blipFill>
        <a:ln w="38100" cap="flat" cmpd="sng" algn="ctr">
          <a:solidFill>
            <a:schemeClr val="accent2">
              <a:lumMod val="40000"/>
              <a:lumOff val="60000"/>
            </a:schemeClr>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279A7076-F9EF-48B5-B765-F33AF437E115}">
      <dsp:nvSpPr>
        <dsp:cNvPr id="0" name=""/>
        <dsp:cNvSpPr/>
      </dsp:nvSpPr>
      <dsp:spPr>
        <a:xfrm>
          <a:off x="4123"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sr-Latn-RS" sz="1600" b="1" kern="1200" dirty="0">
              <a:solidFill>
                <a:schemeClr val="accent2">
                  <a:lumMod val="20000"/>
                  <a:lumOff val="80000"/>
                </a:schemeClr>
              </a:solidFill>
              <a:effectLst>
                <a:glow rad="101600">
                  <a:schemeClr val="tx1"/>
                </a:glow>
                <a:outerShdw blurRad="38100" dist="38100" dir="2700000" algn="tl">
                  <a:srgbClr val="000000">
                    <a:alpha val="43137"/>
                  </a:srgbClr>
                </a:outerShdw>
              </a:effectLst>
            </a:rPr>
            <a:t>Progonime sar o  David </a:t>
          </a:r>
          <a:endParaRPr lang="es-ES" sz="1600" kern="1200" dirty="0">
            <a:solidFill>
              <a:schemeClr val="accent2">
                <a:lumMod val="20000"/>
                <a:lumOff val="80000"/>
              </a:schemeClr>
            </a:solidFill>
            <a:effectLst>
              <a:glow rad="101600">
                <a:schemeClr val="tx1"/>
              </a:glow>
              <a:outerShdw blurRad="38100" dist="38100" dir="2700000" algn="tl">
                <a:srgbClr val="000000">
                  <a:alpha val="43137"/>
                </a:srgbClr>
              </a:outerShdw>
            </a:effectLst>
          </a:endParaRPr>
        </a:p>
      </dsp:txBody>
      <dsp:txXfrm>
        <a:off x="4123" y="1345850"/>
        <a:ext cx="2149286" cy="442126"/>
      </dsp:txXfrm>
    </dsp:sp>
    <dsp:sp modelId="{D4FAA48F-812A-4BF7-91CA-7FD6CC62F9B2}">
      <dsp:nvSpPr>
        <dsp:cNvPr id="0" name=""/>
        <dsp:cNvSpPr/>
      </dsp:nvSpPr>
      <dsp:spPr>
        <a:xfrm>
          <a:off x="2372630" y="56315"/>
          <a:ext cx="2149286" cy="1842192"/>
        </a:xfrm>
        <a:prstGeom prst="rect">
          <a:avLst/>
        </a:prstGeom>
        <a:blipFill rotWithShape="1">
          <a:blip xmlns:r="http://schemas.openxmlformats.org/officeDocument/2006/relationships" r:embed="rId2"/>
          <a:srcRect/>
          <a:stretch>
            <a:fillRect t="-8000" b="-8000"/>
          </a:stretch>
        </a:blipFill>
        <a:ln w="38100" cap="flat" cmpd="sng" algn="ctr">
          <a:solidFill>
            <a:schemeClr val="accent4"/>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C3F0B3A3-AB5D-436D-B32F-090C227A393F}">
      <dsp:nvSpPr>
        <dsp:cNvPr id="0" name=""/>
        <dsp:cNvSpPr/>
      </dsp:nvSpPr>
      <dsp:spPr>
        <a:xfrm>
          <a:off x="2372630"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sr-Latn-RS" sz="1600" b="1" kern="1200" dirty="0">
              <a:solidFill>
                <a:schemeClr val="accent4">
                  <a:lumMod val="20000"/>
                  <a:lumOff val="80000"/>
                </a:schemeClr>
              </a:solidFill>
              <a:effectLst>
                <a:glow rad="101600">
                  <a:schemeClr val="tx1"/>
                </a:glow>
                <a:outerShdw blurRad="38100" dist="38100" dir="2700000" algn="tl">
                  <a:srgbClr val="000000">
                    <a:alpha val="43137"/>
                  </a:srgbClr>
                </a:outerShdw>
              </a:effectLst>
            </a:rPr>
            <a:t>Ki palata sar o Solomon</a:t>
          </a:r>
          <a:endParaRPr lang="es-ES" sz="1600" kern="1200" dirty="0">
            <a:solidFill>
              <a:schemeClr val="accent4">
                <a:lumMod val="20000"/>
                <a:lumOff val="80000"/>
              </a:schemeClr>
            </a:solidFill>
            <a:effectLst>
              <a:glow rad="101600">
                <a:schemeClr val="tx1"/>
              </a:glow>
              <a:outerShdw blurRad="38100" dist="38100" dir="2700000" algn="tl">
                <a:srgbClr val="000000">
                  <a:alpha val="43137"/>
                </a:srgbClr>
              </a:outerShdw>
            </a:effectLst>
          </a:endParaRPr>
        </a:p>
      </dsp:txBody>
      <dsp:txXfrm>
        <a:off x="2372630" y="1345850"/>
        <a:ext cx="2149286" cy="442126"/>
      </dsp:txXfrm>
    </dsp:sp>
    <dsp:sp modelId="{224B8E8B-3A69-4F92-A601-C743AF8B0172}">
      <dsp:nvSpPr>
        <dsp:cNvPr id="0" name=""/>
        <dsp:cNvSpPr/>
      </dsp:nvSpPr>
      <dsp:spPr>
        <a:xfrm>
          <a:off x="4741137" y="56315"/>
          <a:ext cx="2149286" cy="1842192"/>
        </a:xfrm>
        <a:prstGeom prst="rect">
          <a:avLst/>
        </a:prstGeom>
        <a:blipFill rotWithShape="1">
          <a:blip xmlns:r="http://schemas.openxmlformats.org/officeDocument/2006/relationships" r:embed="rId3"/>
          <a:srcRect/>
          <a:stretch>
            <a:fillRect l="-21000" r="-21000"/>
          </a:stretch>
        </a:blipFill>
        <a:ln w="38100" cap="flat" cmpd="sng" algn="ctr">
          <a:solidFill>
            <a:schemeClr val="accent5"/>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AAF4C861-85A6-4513-92B1-21A4705F8A91}">
      <dsp:nvSpPr>
        <dsp:cNvPr id="0" name=""/>
        <dsp:cNvSpPr/>
      </dsp:nvSpPr>
      <dsp:spPr>
        <a:xfrm>
          <a:off x="4741137"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sr-Latn-RS" sz="1600" b="1" kern="1200" dirty="0">
              <a:solidFill>
                <a:schemeClr val="accent5">
                  <a:lumMod val="20000"/>
                  <a:lumOff val="80000"/>
                </a:schemeClr>
              </a:solidFill>
              <a:effectLst>
                <a:glow rad="101600">
                  <a:schemeClr val="tx1"/>
                </a:glow>
                <a:outerShdw blurRad="38100" dist="38100" dir="2700000" algn="tl">
                  <a:srgbClr val="000000">
                    <a:alpha val="43137"/>
                  </a:srgbClr>
                </a:outerShdw>
              </a:effectLst>
            </a:rPr>
            <a:t>Ko stranstvo sar o Daniel</a:t>
          </a:r>
          <a:endParaRPr lang="es-ES" sz="1600" kern="1200" dirty="0">
            <a:solidFill>
              <a:schemeClr val="accent5">
                <a:lumMod val="20000"/>
                <a:lumOff val="80000"/>
              </a:schemeClr>
            </a:solidFill>
            <a:effectLst>
              <a:glow rad="101600">
                <a:schemeClr val="tx1"/>
              </a:glow>
              <a:outerShdw blurRad="38100" dist="38100" dir="2700000" algn="tl">
                <a:srgbClr val="000000">
                  <a:alpha val="43137"/>
                </a:srgbClr>
              </a:outerShdw>
            </a:effectLst>
          </a:endParaRPr>
        </a:p>
      </dsp:txBody>
      <dsp:txXfrm>
        <a:off x="4741137" y="1345850"/>
        <a:ext cx="2149286" cy="442126"/>
      </dsp:txXfrm>
    </dsp:sp>
    <dsp:sp modelId="{CC99376B-58A7-4636-BDE2-CA32694553F0}">
      <dsp:nvSpPr>
        <dsp:cNvPr id="0" name=""/>
        <dsp:cNvSpPr/>
      </dsp:nvSpPr>
      <dsp:spPr>
        <a:xfrm>
          <a:off x="7109644" y="56315"/>
          <a:ext cx="2149286" cy="1842192"/>
        </a:xfrm>
        <a:prstGeom prst="rect">
          <a:avLst/>
        </a:prstGeom>
        <a:blipFill rotWithShape="1">
          <a:blip xmlns:r="http://schemas.openxmlformats.org/officeDocument/2006/relationships" r:embed="rId4"/>
          <a:srcRect/>
          <a:stretch>
            <a:fillRect t="-8000" b="-8000"/>
          </a:stretch>
        </a:blipFill>
        <a:ln w="38100" cap="flat" cmpd="sng" algn="ctr">
          <a:solidFill>
            <a:schemeClr val="accent3"/>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6B2F31AF-972F-4ED8-9534-C85D0E27E40E}">
      <dsp:nvSpPr>
        <dsp:cNvPr id="0" name=""/>
        <dsp:cNvSpPr/>
      </dsp:nvSpPr>
      <dsp:spPr>
        <a:xfrm>
          <a:off x="7109644"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sr-Latn-RS" sz="1600" b="1" kern="1200" dirty="0">
              <a:solidFill>
                <a:schemeClr val="accent3">
                  <a:lumMod val="20000"/>
                  <a:lumOff val="80000"/>
                </a:schemeClr>
              </a:solidFill>
              <a:effectLst>
                <a:glow rad="101600">
                  <a:schemeClr val="tx1"/>
                </a:glow>
                <a:outerShdw blurRad="38100" dist="38100" dir="2700000" algn="tl">
                  <a:srgbClr val="000000">
                    <a:alpha val="43137"/>
                  </a:srgbClr>
                </a:outerShdw>
              </a:effectLst>
            </a:rPr>
            <a:t>Ko zatvori sar o     Pavle</a:t>
          </a:r>
          <a:endParaRPr lang="es-ES" sz="1600" kern="1200" dirty="0">
            <a:solidFill>
              <a:schemeClr val="accent3">
                <a:lumMod val="20000"/>
                <a:lumOff val="80000"/>
              </a:schemeClr>
            </a:solidFill>
            <a:effectLst>
              <a:glow rad="101600">
                <a:schemeClr val="tx1"/>
              </a:glow>
              <a:outerShdw blurRad="38100" dist="38100" dir="2700000" algn="tl">
                <a:srgbClr val="000000">
                  <a:alpha val="43137"/>
                </a:srgbClr>
              </a:outerShdw>
            </a:effectLst>
          </a:endParaRPr>
        </a:p>
      </dsp:txBody>
      <dsp:txXfrm>
        <a:off x="7109644" y="1345850"/>
        <a:ext cx="2149286" cy="442126"/>
      </dsp:txXfrm>
    </dsp:sp>
    <dsp:sp modelId="{15CA6DBC-36A7-4663-8F98-BAA38351C6D7}">
      <dsp:nvSpPr>
        <dsp:cNvPr id="0" name=""/>
        <dsp:cNvSpPr/>
      </dsp:nvSpPr>
      <dsp:spPr>
        <a:xfrm>
          <a:off x="9478151" y="56315"/>
          <a:ext cx="2149286" cy="1842192"/>
        </a:xfrm>
        <a:prstGeom prst="rect">
          <a:avLst/>
        </a:prstGeom>
        <a:blipFill rotWithShape="1">
          <a:blip xmlns:r="http://schemas.openxmlformats.org/officeDocument/2006/relationships" r:embed="rId5"/>
          <a:srcRect/>
          <a:stretch>
            <a:fillRect t="-8000" b="-8000"/>
          </a:stretch>
        </a:blipFill>
        <a:ln w="38100" cap="flat" cmpd="sng" algn="ctr">
          <a:solidFill>
            <a:schemeClr val="accent6"/>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66E9B1EC-A32B-424A-B018-B26FF86ACFA2}">
      <dsp:nvSpPr>
        <dsp:cNvPr id="0" name=""/>
        <dsp:cNvSpPr/>
      </dsp:nvSpPr>
      <dsp:spPr>
        <a:xfrm>
          <a:off x="9478151" y="1345850"/>
          <a:ext cx="2149286" cy="442126"/>
        </a:xfrm>
        <a:prstGeom prst="rect">
          <a:avLst/>
        </a:prstGeom>
        <a:solidFill>
          <a:schemeClr val="accent2">
            <a:tint val="50000"/>
            <a:alpha val="40000"/>
            <a:hueOff val="0"/>
            <a:satOff val="0"/>
            <a:lumOff val="0"/>
            <a:alphaOff val="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sr-Latn-RS" sz="1600" b="1" kern="1200" dirty="0">
              <a:solidFill>
                <a:srgbClr val="E5F5FF"/>
              </a:solidFill>
              <a:effectLst>
                <a:glow rad="101600">
                  <a:schemeClr val="tx1"/>
                </a:glow>
                <a:outerShdw blurRad="38100" dist="38100" dir="2700000" algn="tl">
                  <a:srgbClr val="000000">
                    <a:alpha val="43137"/>
                  </a:srgbClr>
                </a:outerShdw>
              </a:effectLst>
            </a:rPr>
            <a:t>Ko progonstvo sar o Jovan</a:t>
          </a:r>
          <a:endParaRPr lang="es-ES" sz="1600" b="1" kern="1200" dirty="0">
            <a:solidFill>
              <a:srgbClr val="E5F5FF"/>
            </a:solidFill>
            <a:effectLst>
              <a:glow rad="101600">
                <a:schemeClr val="tx1"/>
              </a:glow>
              <a:outerShdw blurRad="38100" dist="38100" dir="2700000" algn="tl">
                <a:srgbClr val="000000">
                  <a:alpha val="43137"/>
                </a:srgbClr>
              </a:outerShdw>
            </a:effectLst>
          </a:endParaRPr>
        </a:p>
      </dsp:txBody>
      <dsp:txXfrm>
        <a:off x="9478151" y="1345850"/>
        <a:ext cx="2149286" cy="4421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3471AD-4476-4014-93FF-D77AB43BCB12}">
      <dsp:nvSpPr>
        <dsp:cNvPr id="0" name=""/>
        <dsp:cNvSpPr/>
      </dsp:nvSpPr>
      <dsp:spPr>
        <a:xfrm>
          <a:off x="0" y="1036"/>
          <a:ext cx="5728825" cy="305205"/>
        </a:xfrm>
        <a:prstGeom prst="roundRect">
          <a:avLst/>
        </a:prstGeom>
        <a:solidFill>
          <a:srgbClr val="8E1419"/>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sr-Latn-RS" sz="2000" b="1" kern="1200" dirty="0">
              <a:solidFill>
                <a:schemeClr val="accent3">
                  <a:lumMod val="40000"/>
                  <a:lumOff val="60000"/>
                </a:schemeClr>
              </a:solidFill>
              <a:effectLst>
                <a:outerShdw blurRad="38100" dist="38100" dir="2700000" algn="tl">
                  <a:srgbClr val="000000"/>
                </a:outerShdw>
              </a:effectLst>
            </a:rPr>
            <a:t>Istoriska izveštaija </a:t>
          </a:r>
          <a:r>
            <a:rPr lang="ru-RU" sz="2000" b="1" kern="1200" dirty="0">
              <a:solidFill>
                <a:schemeClr val="accent3">
                  <a:lumMod val="40000"/>
                  <a:lumOff val="60000"/>
                </a:schemeClr>
              </a:solidFill>
              <a:effectLst>
                <a:outerShdw blurRad="38100" dist="38100" dir="2700000" algn="tl">
                  <a:srgbClr val="000000"/>
                </a:outerShdw>
              </a:effectLst>
            </a:rPr>
            <a:t>(1.</a:t>
          </a:r>
          <a:r>
            <a:rPr lang="sr-Latn-RS" sz="2000" b="1" kern="1200" dirty="0">
              <a:solidFill>
                <a:schemeClr val="accent3">
                  <a:lumMod val="40000"/>
                  <a:lumOff val="60000"/>
                </a:schemeClr>
              </a:solidFill>
              <a:effectLst>
                <a:outerShdw blurRad="38100" dist="38100" dir="2700000" algn="tl">
                  <a:srgbClr val="000000"/>
                </a:outerShdw>
              </a:effectLst>
            </a:rPr>
            <a:t>Mojseva</a:t>
          </a:r>
          <a:r>
            <a:rPr lang="ru-RU" sz="2000" b="1" kern="1200" dirty="0">
              <a:solidFill>
                <a:schemeClr val="accent3">
                  <a:lumMod val="40000"/>
                  <a:lumOff val="60000"/>
                </a:schemeClr>
              </a:solidFill>
              <a:effectLst>
                <a:outerShdw blurRad="38100" dist="38100" dir="2700000" algn="tl">
                  <a:srgbClr val="000000"/>
                </a:outerShdw>
              </a:effectLst>
            </a:rPr>
            <a:t> 37:2)</a:t>
          </a:r>
          <a:endParaRPr lang="es-ES" sz="2000" b="1" kern="1200" dirty="0">
            <a:solidFill>
              <a:schemeClr val="accent3">
                <a:lumMod val="40000"/>
                <a:lumOff val="60000"/>
              </a:schemeClr>
            </a:solidFill>
            <a:effectLst>
              <a:outerShdw blurRad="38100" dist="38100" dir="2700000" algn="tl">
                <a:srgbClr val="000000"/>
              </a:outerShdw>
            </a:effectLst>
          </a:endParaRPr>
        </a:p>
      </dsp:txBody>
      <dsp:txXfrm>
        <a:off x="14899" y="15935"/>
        <a:ext cx="5699027" cy="275407"/>
      </dsp:txXfrm>
    </dsp:sp>
    <dsp:sp modelId="{9CDF292F-7AA4-4C9A-BCA8-216E1731C09F}">
      <dsp:nvSpPr>
        <dsp:cNvPr id="0" name=""/>
        <dsp:cNvSpPr/>
      </dsp:nvSpPr>
      <dsp:spPr>
        <a:xfrm>
          <a:off x="0" y="320416"/>
          <a:ext cx="5728825" cy="305205"/>
        </a:xfrm>
        <a:prstGeom prst="roundRect">
          <a:avLst/>
        </a:prstGeom>
        <a:solidFill>
          <a:srgbClr val="78115F"/>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sr-Latn-RS" sz="2000" b="1" kern="1200" dirty="0">
              <a:solidFill>
                <a:schemeClr val="bg1"/>
              </a:solidFill>
              <a:effectLst>
                <a:outerShdw blurRad="38100" dist="38100" dir="2700000" algn="tl">
                  <a:srgbClr val="000000"/>
                </a:outerShdw>
              </a:effectLst>
            </a:rPr>
            <a:t>Genealogije</a:t>
          </a:r>
          <a:r>
            <a:rPr lang="mk-MK" sz="2000" b="1" kern="1200" dirty="0">
              <a:solidFill>
                <a:schemeClr val="bg1"/>
              </a:solidFill>
              <a:effectLst>
                <a:outerShdw blurRad="38100" dist="38100" dir="2700000" algn="tl">
                  <a:srgbClr val="000000"/>
                </a:outerShdw>
              </a:effectLst>
            </a:rPr>
            <a:t> (1.</a:t>
          </a:r>
          <a:r>
            <a:rPr lang="sr-Latn-RS" sz="2000" b="1" kern="1200" dirty="0">
              <a:solidFill>
                <a:schemeClr val="bg1"/>
              </a:solidFill>
              <a:effectLst>
                <a:outerShdw blurRad="38100" dist="38100" dir="2700000" algn="tl">
                  <a:srgbClr val="000000"/>
                </a:outerShdw>
              </a:effectLst>
            </a:rPr>
            <a:t>Mojseva</a:t>
          </a:r>
          <a:r>
            <a:rPr lang="mk-MK" sz="2000" b="1" kern="1200" dirty="0">
              <a:solidFill>
                <a:schemeClr val="bg1"/>
              </a:solidFill>
              <a:effectLst>
                <a:outerShdw blurRad="38100" dist="38100" dir="2700000" algn="tl">
                  <a:srgbClr val="000000"/>
                </a:outerShdw>
              </a:effectLst>
            </a:rPr>
            <a:t> 5:1)</a:t>
          </a:r>
          <a:endParaRPr lang="es-ES" sz="2000" b="1" kern="1200" dirty="0">
            <a:solidFill>
              <a:schemeClr val="bg1"/>
            </a:solidFill>
            <a:effectLst>
              <a:outerShdw blurRad="38100" dist="38100" dir="2700000" algn="tl">
                <a:srgbClr val="000000"/>
              </a:outerShdw>
            </a:effectLst>
          </a:endParaRPr>
        </a:p>
      </dsp:txBody>
      <dsp:txXfrm>
        <a:off x="14899" y="335315"/>
        <a:ext cx="5699027" cy="275407"/>
      </dsp:txXfrm>
    </dsp:sp>
    <dsp:sp modelId="{6A23640A-FE65-4547-8FF1-69CD1665EE7B}">
      <dsp:nvSpPr>
        <dsp:cNvPr id="0" name=""/>
        <dsp:cNvSpPr/>
      </dsp:nvSpPr>
      <dsp:spPr>
        <a:xfrm>
          <a:off x="0" y="639797"/>
          <a:ext cx="5728825" cy="305205"/>
        </a:xfrm>
        <a:prstGeom prst="roundRect">
          <a:avLst/>
        </a:prstGeom>
        <a:solidFill>
          <a:srgbClr val="241071"/>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sr-Latn-RS" sz="2000" b="1" kern="1200" dirty="0">
              <a:solidFill>
                <a:schemeClr val="accent3">
                  <a:lumMod val="40000"/>
                  <a:lumOff val="60000"/>
                </a:schemeClr>
              </a:solidFill>
              <a:effectLst>
                <a:outerShdw blurRad="38100" dist="38100" dir="2700000" algn="tl">
                  <a:srgbClr val="000000"/>
                </a:outerShdw>
              </a:effectLst>
            </a:rPr>
            <a:t>Proroštvija</a:t>
          </a:r>
          <a:r>
            <a:rPr lang="mk-MK" sz="2000" b="1" kern="1200" dirty="0">
              <a:solidFill>
                <a:schemeClr val="accent3">
                  <a:lumMod val="40000"/>
                  <a:lumOff val="60000"/>
                </a:schemeClr>
              </a:solidFill>
              <a:effectLst>
                <a:outerShdw blurRad="38100" dist="38100" dir="2700000" algn="tl">
                  <a:srgbClr val="000000"/>
                </a:outerShdw>
              </a:effectLst>
            </a:rPr>
            <a:t> (</a:t>
          </a:r>
          <a:r>
            <a:rPr lang="sr-Latn-RS" sz="2000" b="1" kern="1200" dirty="0">
              <a:solidFill>
                <a:schemeClr val="accent3">
                  <a:lumMod val="40000"/>
                  <a:lumOff val="60000"/>
                </a:schemeClr>
              </a:solidFill>
              <a:effectLst>
                <a:outerShdw blurRad="38100" dist="38100" dir="2700000" algn="tl">
                  <a:srgbClr val="000000"/>
                </a:outerShdw>
              </a:effectLst>
            </a:rPr>
            <a:t>Isaija</a:t>
          </a:r>
          <a:r>
            <a:rPr lang="mk-MK" sz="2000" b="1" kern="1200" dirty="0">
              <a:solidFill>
                <a:schemeClr val="accent3">
                  <a:lumMod val="40000"/>
                  <a:lumOff val="60000"/>
                </a:schemeClr>
              </a:solidFill>
              <a:effectLst>
                <a:outerShdw blurRad="38100" dist="38100" dir="2700000" algn="tl">
                  <a:srgbClr val="000000"/>
                </a:outerShdw>
              </a:effectLst>
            </a:rPr>
            <a:t> 13:1)</a:t>
          </a:r>
          <a:endParaRPr lang="es-ES" sz="2000" b="1" kern="1200" dirty="0">
            <a:solidFill>
              <a:schemeClr val="accent3">
                <a:lumMod val="40000"/>
                <a:lumOff val="60000"/>
              </a:schemeClr>
            </a:solidFill>
            <a:effectLst>
              <a:outerShdw blurRad="38100" dist="38100" dir="2700000" algn="tl">
                <a:srgbClr val="000000"/>
              </a:outerShdw>
            </a:effectLst>
          </a:endParaRPr>
        </a:p>
      </dsp:txBody>
      <dsp:txXfrm>
        <a:off x="14899" y="654696"/>
        <a:ext cx="5699027" cy="275407"/>
      </dsp:txXfrm>
    </dsp:sp>
    <dsp:sp modelId="{8D141A1E-82A6-4D75-8D19-3E1D03942BA4}">
      <dsp:nvSpPr>
        <dsp:cNvPr id="0" name=""/>
        <dsp:cNvSpPr/>
      </dsp:nvSpPr>
      <dsp:spPr>
        <a:xfrm>
          <a:off x="0" y="959177"/>
          <a:ext cx="5728825" cy="305205"/>
        </a:xfrm>
        <a:prstGeom prst="roundRect">
          <a:avLst/>
        </a:prstGeom>
        <a:solidFill>
          <a:srgbClr val="135280"/>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sr-Latn-RS" sz="2000" b="1" kern="1200" dirty="0">
              <a:solidFill>
                <a:schemeClr val="bg1"/>
              </a:solidFill>
              <a:effectLst>
                <a:outerShdw blurRad="38100" dist="38100" dir="2700000" algn="tl">
                  <a:srgbClr val="000000"/>
                </a:outerShdw>
              </a:effectLst>
            </a:rPr>
            <a:t>Apokaliptično dikiba </a:t>
          </a:r>
          <a:r>
            <a:rPr lang="mk-MK" sz="2000" b="1" kern="1200" dirty="0">
              <a:solidFill>
                <a:schemeClr val="bg1"/>
              </a:solidFill>
              <a:effectLst>
                <a:outerShdw blurRad="38100" dist="38100" dir="2700000" algn="tl">
                  <a:srgbClr val="000000"/>
                </a:outerShdw>
              </a:effectLst>
            </a:rPr>
            <a:t>(</a:t>
          </a:r>
          <a:r>
            <a:rPr lang="sr-Latn-RS" sz="2000" b="1" kern="1200" dirty="0">
              <a:solidFill>
                <a:schemeClr val="bg1"/>
              </a:solidFill>
              <a:effectLst>
                <a:outerShdw blurRad="38100" dist="38100" dir="2700000" algn="tl">
                  <a:srgbClr val="000000"/>
                </a:outerShdw>
              </a:effectLst>
            </a:rPr>
            <a:t>Otkrovenie</a:t>
          </a:r>
          <a:r>
            <a:rPr lang="mk-MK" sz="2000" b="1" kern="1200" dirty="0">
              <a:solidFill>
                <a:schemeClr val="bg1"/>
              </a:solidFill>
              <a:effectLst>
                <a:outerShdw blurRad="38100" dist="38100" dir="2700000" algn="tl">
                  <a:srgbClr val="000000"/>
                </a:outerShdw>
              </a:effectLst>
            </a:rPr>
            <a:t> 12:1)</a:t>
          </a:r>
          <a:endParaRPr lang="es-ES" sz="2000" b="1" kern="1200" dirty="0">
            <a:solidFill>
              <a:schemeClr val="bg1"/>
            </a:solidFill>
            <a:effectLst>
              <a:outerShdw blurRad="38100" dist="38100" dir="2700000" algn="tl">
                <a:srgbClr val="000000"/>
              </a:outerShdw>
            </a:effectLst>
          </a:endParaRPr>
        </a:p>
      </dsp:txBody>
      <dsp:txXfrm>
        <a:off x="14899" y="974076"/>
        <a:ext cx="5699027" cy="275407"/>
      </dsp:txXfrm>
    </dsp:sp>
    <dsp:sp modelId="{C40C0A74-EA93-4224-9CBB-D814D4DBD921}">
      <dsp:nvSpPr>
        <dsp:cNvPr id="0" name=""/>
        <dsp:cNvSpPr/>
      </dsp:nvSpPr>
      <dsp:spPr>
        <a:xfrm>
          <a:off x="0" y="1278558"/>
          <a:ext cx="5728825" cy="305205"/>
        </a:xfrm>
        <a:prstGeom prst="roundRect">
          <a:avLst/>
        </a:prstGeom>
        <a:solidFill>
          <a:srgbClr val="106E6B"/>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sr-Latn-RS" sz="2000" b="1" kern="1200" dirty="0">
              <a:solidFill>
                <a:schemeClr val="accent3">
                  <a:lumMod val="40000"/>
                  <a:lumOff val="60000"/>
                </a:schemeClr>
              </a:solidFill>
              <a:effectLst>
                <a:outerShdw blurRad="38100" dist="38100" dir="2700000" algn="tl">
                  <a:srgbClr val="000000"/>
                </a:outerShdw>
              </a:effectLst>
            </a:rPr>
            <a:t>Poezija</a:t>
          </a:r>
          <a:r>
            <a:rPr lang="ru-RU" sz="2000" b="1" kern="1200" dirty="0">
              <a:solidFill>
                <a:schemeClr val="accent3">
                  <a:lumMod val="40000"/>
                  <a:lumOff val="60000"/>
                </a:schemeClr>
              </a:solidFill>
              <a:effectLst>
                <a:outerShdw blurRad="38100" dist="38100" dir="2700000" algn="tl">
                  <a:srgbClr val="000000"/>
                </a:outerShdw>
              </a:effectLst>
            </a:rPr>
            <a:t> (</a:t>
          </a:r>
          <a:r>
            <a:rPr lang="sr-Latn-RS" sz="2000" b="1" kern="1200" dirty="0">
              <a:solidFill>
                <a:schemeClr val="accent3">
                  <a:lumMod val="40000"/>
                  <a:lumOff val="60000"/>
                </a:schemeClr>
              </a:solidFill>
              <a:effectLst>
                <a:outerShdw blurRad="38100" dist="38100" dir="2700000" algn="tl">
                  <a:srgbClr val="000000"/>
                </a:outerShdw>
              </a:effectLst>
            </a:rPr>
            <a:t>baro delo taro Isaija</a:t>
          </a:r>
          <a:r>
            <a:rPr lang="ru-RU" sz="2000" b="1" kern="1200" dirty="0">
              <a:solidFill>
                <a:schemeClr val="accent3">
                  <a:lumMod val="40000"/>
                  <a:lumOff val="60000"/>
                </a:schemeClr>
              </a:solidFill>
              <a:effectLst>
                <a:outerShdw blurRad="38100" dist="38100" dir="2700000" algn="tl">
                  <a:srgbClr val="000000"/>
                </a:outerShdw>
              </a:effectLst>
            </a:rPr>
            <a:t>)</a:t>
          </a:r>
          <a:endParaRPr lang="es-ES" sz="2000" b="1" kern="1200" dirty="0">
            <a:solidFill>
              <a:schemeClr val="accent3">
                <a:lumMod val="40000"/>
                <a:lumOff val="60000"/>
              </a:schemeClr>
            </a:solidFill>
            <a:effectLst>
              <a:outerShdw blurRad="38100" dist="38100" dir="2700000" algn="tl">
                <a:srgbClr val="000000"/>
              </a:outerShdw>
            </a:effectLst>
          </a:endParaRPr>
        </a:p>
      </dsp:txBody>
      <dsp:txXfrm>
        <a:off x="14899" y="1293457"/>
        <a:ext cx="5699027" cy="275407"/>
      </dsp:txXfrm>
    </dsp:sp>
    <dsp:sp modelId="{4776BF43-960A-49BB-8E45-4FA356F856D0}">
      <dsp:nvSpPr>
        <dsp:cNvPr id="0" name=""/>
        <dsp:cNvSpPr/>
      </dsp:nvSpPr>
      <dsp:spPr>
        <a:xfrm>
          <a:off x="0" y="1597938"/>
          <a:ext cx="5728825" cy="305205"/>
        </a:xfrm>
        <a:prstGeom prst="roundRect">
          <a:avLst/>
        </a:prstGeom>
        <a:solidFill>
          <a:srgbClr val="138555"/>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sr-Latn-RS" sz="2000" b="1" kern="1200" dirty="0">
              <a:solidFill>
                <a:schemeClr val="bg1"/>
              </a:solidFill>
              <a:effectLst>
                <a:outerShdw blurRad="38100" dist="38100" dir="2700000" algn="tl">
                  <a:srgbClr val="000000"/>
                </a:outerShdw>
              </a:effectLst>
            </a:rPr>
            <a:t>Gilja</a:t>
          </a:r>
          <a:r>
            <a:rPr lang="ru-RU" sz="2000" b="1" kern="1200" dirty="0">
              <a:solidFill>
                <a:schemeClr val="bg1"/>
              </a:solidFill>
              <a:effectLst>
                <a:outerShdw blurRad="38100" dist="38100" dir="2700000" algn="tl">
                  <a:srgbClr val="000000"/>
                </a:outerShdw>
              </a:effectLst>
            </a:rPr>
            <a:t> (</a:t>
          </a:r>
          <a:r>
            <a:rPr lang="sr-Latn-RS" sz="2000" b="1" kern="1200" dirty="0">
              <a:solidFill>
                <a:schemeClr val="bg1"/>
              </a:solidFill>
              <a:effectLst>
                <a:outerShdw blurRad="38100" dist="38100" dir="2700000" algn="tl">
                  <a:srgbClr val="000000"/>
                </a:outerShdw>
              </a:effectLst>
            </a:rPr>
            <a:t>Pesna nad pesnite</a:t>
          </a:r>
          <a:r>
            <a:rPr lang="ru-RU" sz="2000" b="1" kern="1200" dirty="0">
              <a:solidFill>
                <a:schemeClr val="bg1"/>
              </a:solidFill>
              <a:effectLst>
                <a:outerShdw blurRad="38100" dist="38100" dir="2700000" algn="tl">
                  <a:srgbClr val="000000"/>
                </a:outerShdw>
              </a:effectLst>
            </a:rPr>
            <a:t>1:1)</a:t>
          </a:r>
          <a:endParaRPr lang="es-ES" sz="2000" b="1" kern="1200" dirty="0">
            <a:solidFill>
              <a:schemeClr val="bg1"/>
            </a:solidFill>
            <a:effectLst>
              <a:outerShdw blurRad="38100" dist="38100" dir="2700000" algn="tl">
                <a:srgbClr val="000000"/>
              </a:outerShdw>
            </a:effectLst>
          </a:endParaRPr>
        </a:p>
      </dsp:txBody>
      <dsp:txXfrm>
        <a:off x="14899" y="1612837"/>
        <a:ext cx="5699027" cy="275407"/>
      </dsp:txXfrm>
    </dsp:sp>
    <dsp:sp modelId="{76E3323B-82A1-4772-9243-1FCC891EC0A8}">
      <dsp:nvSpPr>
        <dsp:cNvPr id="0" name=""/>
        <dsp:cNvSpPr/>
      </dsp:nvSpPr>
      <dsp:spPr>
        <a:xfrm>
          <a:off x="0" y="1917319"/>
          <a:ext cx="5728825" cy="305205"/>
        </a:xfrm>
        <a:prstGeom prst="roundRect">
          <a:avLst/>
        </a:prstGeom>
        <a:solidFill>
          <a:srgbClr val="4E7010"/>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sr-Latn-RS" sz="2000" b="1" kern="1200" dirty="0">
              <a:solidFill>
                <a:schemeClr val="accent3">
                  <a:lumMod val="40000"/>
                  <a:lumOff val="60000"/>
                </a:schemeClr>
              </a:solidFill>
              <a:effectLst>
                <a:outerShdw blurRad="38100" dist="38100" dir="2700000" algn="tl">
                  <a:srgbClr val="000000"/>
                </a:outerShdw>
              </a:effectLst>
            </a:rPr>
            <a:t>Paralelija</a:t>
          </a:r>
          <a:r>
            <a:rPr lang="mk-MK" sz="2000" b="1" kern="1200" dirty="0">
              <a:solidFill>
                <a:schemeClr val="accent3">
                  <a:lumMod val="40000"/>
                  <a:lumOff val="60000"/>
                </a:schemeClr>
              </a:solidFill>
              <a:effectLst>
                <a:outerShdw blurRad="38100" dist="38100" dir="2700000" algn="tl">
                  <a:srgbClr val="000000"/>
                </a:outerShdw>
              </a:effectLst>
            </a:rPr>
            <a:t> (</a:t>
          </a:r>
          <a:r>
            <a:rPr lang="sr-Latn-RS" sz="2000" b="1" kern="1200" dirty="0">
              <a:solidFill>
                <a:schemeClr val="accent3">
                  <a:lumMod val="40000"/>
                  <a:lumOff val="60000"/>
                </a:schemeClr>
              </a:solidFill>
              <a:effectLst>
                <a:outerShdw blurRad="38100" dist="38100" dir="2700000" algn="tl">
                  <a:srgbClr val="000000"/>
                </a:outerShdw>
              </a:effectLst>
            </a:rPr>
            <a:t>Isaija</a:t>
          </a:r>
          <a:r>
            <a:rPr lang="mk-MK" sz="2000" b="1" kern="1200" dirty="0">
              <a:solidFill>
                <a:schemeClr val="accent3">
                  <a:lumMod val="40000"/>
                  <a:lumOff val="60000"/>
                </a:schemeClr>
              </a:solidFill>
              <a:effectLst>
                <a:outerShdw blurRad="38100" dist="38100" dir="2700000" algn="tl">
                  <a:srgbClr val="000000"/>
                </a:outerShdw>
              </a:effectLst>
            </a:rPr>
            <a:t> 17:7)</a:t>
          </a:r>
          <a:endParaRPr lang="es-ES" sz="2000" b="1" kern="1200" dirty="0">
            <a:solidFill>
              <a:schemeClr val="accent3">
                <a:lumMod val="40000"/>
                <a:lumOff val="60000"/>
              </a:schemeClr>
            </a:solidFill>
            <a:effectLst>
              <a:outerShdw blurRad="38100" dist="38100" dir="2700000" algn="tl">
                <a:srgbClr val="000000"/>
              </a:outerShdw>
            </a:effectLst>
          </a:endParaRPr>
        </a:p>
      </dsp:txBody>
      <dsp:txXfrm>
        <a:off x="14899" y="1932218"/>
        <a:ext cx="5699027" cy="275407"/>
      </dsp:txXfrm>
    </dsp:sp>
    <dsp:sp modelId="{6148C81F-F04F-44BC-8D7A-3C655EE8E6C9}">
      <dsp:nvSpPr>
        <dsp:cNvPr id="0" name=""/>
        <dsp:cNvSpPr/>
      </dsp:nvSpPr>
      <dsp:spPr>
        <a:xfrm>
          <a:off x="0" y="2236699"/>
          <a:ext cx="5728825" cy="305205"/>
        </a:xfrm>
        <a:prstGeom prst="roundRect">
          <a:avLst/>
        </a:prstGeom>
        <a:solidFill>
          <a:srgbClr val="7C7012"/>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sr-Latn-RS" sz="2000" b="1" kern="1200" dirty="0">
              <a:solidFill>
                <a:schemeClr val="bg1"/>
              </a:solidFill>
              <a:effectLst>
                <a:outerShdw blurRad="38100" dist="38100" dir="2700000" algn="tl">
                  <a:srgbClr val="000000"/>
                </a:outerShdw>
              </a:effectLst>
            </a:rPr>
            <a:t>Sporedbe</a:t>
          </a:r>
          <a:r>
            <a:rPr lang="mk-MK" sz="2000" b="1" kern="1200" dirty="0">
              <a:solidFill>
                <a:schemeClr val="bg1"/>
              </a:solidFill>
              <a:effectLst>
                <a:outerShdw blurRad="38100" dist="38100" dir="2700000" algn="tl">
                  <a:srgbClr val="000000"/>
                </a:outerShdw>
              </a:effectLst>
            </a:rPr>
            <a:t> (</a:t>
          </a:r>
          <a:r>
            <a:rPr lang="sr-Latn-RS" sz="2000" b="1" kern="1200" dirty="0">
              <a:solidFill>
                <a:schemeClr val="bg1"/>
              </a:solidFill>
              <a:effectLst>
                <a:outerShdw blurRad="38100" dist="38100" dir="2700000" algn="tl">
                  <a:srgbClr val="000000"/>
                </a:outerShdw>
              </a:effectLst>
            </a:rPr>
            <a:t>Luka</a:t>
          </a:r>
          <a:r>
            <a:rPr lang="mk-MK" sz="2000" b="1" kern="1200" dirty="0">
              <a:solidFill>
                <a:schemeClr val="bg1"/>
              </a:solidFill>
              <a:effectLst>
                <a:outerShdw blurRad="38100" dist="38100" dir="2700000" algn="tl">
                  <a:srgbClr val="000000"/>
                </a:outerShdw>
              </a:effectLst>
            </a:rPr>
            <a:t> 18:1)</a:t>
          </a:r>
          <a:endParaRPr lang="es-ES" sz="2000" b="1" kern="1200" dirty="0">
            <a:solidFill>
              <a:schemeClr val="bg1"/>
            </a:solidFill>
            <a:effectLst>
              <a:outerShdw blurRad="38100" dist="38100" dir="2700000" algn="tl">
                <a:srgbClr val="000000"/>
              </a:outerShdw>
            </a:effectLst>
          </a:endParaRPr>
        </a:p>
      </dsp:txBody>
      <dsp:txXfrm>
        <a:off x="14899" y="2251598"/>
        <a:ext cx="5699027" cy="275407"/>
      </dsp:txXfrm>
    </dsp:sp>
    <dsp:sp modelId="{09AFF0BC-71D2-476B-913E-E29D5F954ED2}">
      <dsp:nvSpPr>
        <dsp:cNvPr id="0" name=""/>
        <dsp:cNvSpPr/>
      </dsp:nvSpPr>
      <dsp:spPr>
        <a:xfrm>
          <a:off x="0" y="2556080"/>
          <a:ext cx="5728825" cy="305205"/>
        </a:xfrm>
        <a:prstGeom prst="roundRect">
          <a:avLst/>
        </a:prstGeom>
        <a:solidFill>
          <a:srgbClr val="794411"/>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sr-Latn-RS" sz="2000" b="1" kern="1200" dirty="0">
              <a:solidFill>
                <a:schemeClr val="accent3">
                  <a:lumMod val="40000"/>
                  <a:lumOff val="60000"/>
                </a:schemeClr>
              </a:solidFill>
              <a:effectLst>
                <a:outerShdw blurRad="38100" dist="38100" dir="2700000" algn="tl">
                  <a:srgbClr val="000000"/>
                </a:outerShdw>
              </a:effectLst>
            </a:rPr>
            <a:t>Lila</a:t>
          </a:r>
          <a:r>
            <a:rPr lang="mk-MK" sz="2000" b="1" kern="1200" dirty="0">
              <a:solidFill>
                <a:schemeClr val="accent3">
                  <a:lumMod val="40000"/>
                  <a:lumOff val="60000"/>
                </a:schemeClr>
              </a:solidFill>
              <a:effectLst>
                <a:outerShdw blurRad="38100" dist="38100" dir="2700000" algn="tl">
                  <a:srgbClr val="000000"/>
                </a:outerShdw>
              </a:effectLst>
            </a:rPr>
            <a:t> (2</a:t>
          </a:r>
          <a:r>
            <a:rPr lang="sr-Latn-RS" sz="2000" b="1" kern="1200" dirty="0">
              <a:solidFill>
                <a:schemeClr val="accent3">
                  <a:lumMod val="40000"/>
                  <a:lumOff val="60000"/>
                </a:schemeClr>
              </a:solidFill>
              <a:effectLst>
                <a:outerShdw blurRad="38100" dist="38100" dir="2700000" algn="tl">
                  <a:srgbClr val="000000"/>
                </a:outerShdw>
              </a:effectLst>
            </a:rPr>
            <a:t>.Solunjanite</a:t>
          </a:r>
          <a:r>
            <a:rPr lang="mk-MK" sz="2000" b="1" kern="1200" dirty="0">
              <a:solidFill>
                <a:schemeClr val="accent3">
                  <a:lumMod val="40000"/>
                  <a:lumOff val="60000"/>
                </a:schemeClr>
              </a:solidFill>
              <a:effectLst>
                <a:outerShdw blurRad="38100" dist="38100" dir="2700000" algn="tl">
                  <a:srgbClr val="000000"/>
                </a:outerShdw>
              </a:effectLst>
            </a:rPr>
            <a:t> 3:17)</a:t>
          </a:r>
          <a:endParaRPr lang="es-ES" sz="2000" b="1" kern="1200" dirty="0">
            <a:solidFill>
              <a:schemeClr val="accent3">
                <a:lumMod val="40000"/>
                <a:lumOff val="60000"/>
              </a:schemeClr>
            </a:solidFill>
            <a:effectLst>
              <a:outerShdw blurRad="38100" dist="38100" dir="2700000" algn="tl">
                <a:srgbClr val="000000"/>
              </a:outerShdw>
            </a:effectLst>
          </a:endParaRPr>
        </a:p>
      </dsp:txBody>
      <dsp:txXfrm>
        <a:off x="14899" y="2570979"/>
        <a:ext cx="5699027" cy="27540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EBA941-669A-42FA-A244-8AF31989AF84}">
      <dsp:nvSpPr>
        <dsp:cNvPr id="0" name=""/>
        <dsp:cNvSpPr/>
      </dsp:nvSpPr>
      <dsp:spPr>
        <a:xfrm>
          <a:off x="0" y="13575"/>
          <a:ext cx="11915774" cy="701352"/>
        </a:xfrm>
        <a:prstGeom prst="rect">
          <a:avLst/>
        </a:prstGeom>
        <a:solidFill>
          <a:srgbClr val="7030A0"/>
        </a:solidFill>
        <a:ln>
          <a:noFill/>
        </a:ln>
        <a:effectLst/>
      </dsp:spPr>
      <dsp:style>
        <a:lnRef idx="0">
          <a:scrgbClr r="0" g="0" b="0"/>
        </a:lnRef>
        <a:fillRef idx="1">
          <a:scrgbClr r="0" g="0" b="0"/>
        </a:fillRef>
        <a:effectRef idx="1">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sr-Latn-RS" sz="1800" b="1" kern="1200" dirty="0"/>
            <a:t>O Devel odlučinga te koristinel e nesovršime manusen - ,,puvjale sadija“ – za da te penesinel Oleso haberi (2.Korintjanite 4:7). Sar akaja nesovršenost vlijainela vrz ki poraka? Dali i Biblija tani 100% verodojstojno?</a:t>
          </a:r>
          <a:endParaRPr lang="es-ES" sz="1800" kern="1200" dirty="0"/>
        </a:p>
      </dsp:txBody>
      <dsp:txXfrm>
        <a:off x="0" y="13575"/>
        <a:ext cx="11915774" cy="701352"/>
      </dsp:txXfrm>
    </dsp:sp>
    <dsp:sp modelId="{03DA7B94-B351-4D85-9EAA-E7712D00A9F2}">
      <dsp:nvSpPr>
        <dsp:cNvPr id="0" name=""/>
        <dsp:cNvSpPr/>
      </dsp:nvSpPr>
      <dsp:spPr>
        <a:xfrm>
          <a:off x="6003" y="653093"/>
          <a:ext cx="2313183" cy="3875873"/>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sr-Latn-RS" sz="1800" b="1" kern="1200" dirty="0">
              <a:solidFill>
                <a:schemeClr val="accent2">
                  <a:lumMod val="50000"/>
                </a:schemeClr>
              </a:solidFill>
            </a:rPr>
            <a:t>Arhanična lafija</a:t>
          </a:r>
          <a:endParaRPr lang="es-ES" sz="1800" b="1" kern="1200" dirty="0">
            <a:solidFill>
              <a:schemeClr val="accent2">
                <a:lumMod val="50000"/>
              </a:schemeClr>
            </a:solidFill>
          </a:endParaRPr>
        </a:p>
        <a:p>
          <a:pPr marL="171450" lvl="1" indent="-171450" algn="l" defTabSz="711200">
            <a:lnSpc>
              <a:spcPct val="90000"/>
            </a:lnSpc>
            <a:spcBef>
              <a:spcPct val="0"/>
            </a:spcBef>
            <a:spcAft>
              <a:spcPct val="15000"/>
            </a:spcAft>
            <a:buClr>
              <a:schemeClr val="accent2">
                <a:lumMod val="50000"/>
              </a:schemeClr>
            </a:buClr>
            <a:buFont typeface="Wingdings" panose="05000000000000000000" pitchFamily="2" charset="2"/>
            <a:buChar char="q"/>
          </a:pPr>
          <a:r>
            <a:rPr lang="sr-Latn-RS" sz="1600" b="1" kern="1200" dirty="0"/>
            <a:t>O Lafija ko hebrejski, aramejski thaj grčki čib kaso značiba na čanajale ili kola koristingepe so različno značibe ko vreme taro proroko.</a:t>
          </a:r>
          <a:endParaRPr lang="es-ES" sz="1600" b="1" kern="1200" dirty="0"/>
        </a:p>
        <a:p>
          <a:pPr marL="171450" lvl="1" indent="-171450" algn="l" defTabSz="711200">
            <a:lnSpc>
              <a:spcPct val="90000"/>
            </a:lnSpc>
            <a:spcBef>
              <a:spcPct val="0"/>
            </a:spcBef>
            <a:spcAft>
              <a:spcPct val="15000"/>
            </a:spcAft>
            <a:buClr>
              <a:schemeClr val="accent2">
                <a:lumMod val="50000"/>
              </a:schemeClr>
            </a:buClr>
            <a:buFont typeface="Wingdings" panose="05000000000000000000" pitchFamily="2" charset="2"/>
            <a:buChar char="q"/>
          </a:pPr>
          <a:r>
            <a:rPr lang="sr-Latn-RS" sz="1600" b="1" kern="1200" dirty="0"/>
            <a:t>Primerija:</a:t>
          </a:r>
          <a:r>
            <a:rPr lang="mk-MK" sz="1600" b="1" kern="1200" dirty="0"/>
            <a:t> (</a:t>
          </a:r>
          <a:r>
            <a:rPr lang="he-IL" sz="1600" b="1" kern="1200" dirty="0"/>
            <a:t>גֹּפֶר) .</a:t>
          </a:r>
          <a:r>
            <a:rPr lang="sr-Latn-RS" sz="1600" b="1" kern="1200" dirty="0"/>
            <a:t>1.Mojseva 6:14</a:t>
          </a:r>
          <a:r>
            <a:rPr lang="he-IL" sz="1600" b="1" kern="1200" dirty="0"/>
            <a:t> </a:t>
          </a:r>
          <a:r>
            <a:rPr lang="sr-Latn-RS" sz="1600" b="1" kern="1200" dirty="0"/>
            <a:t> </a:t>
          </a:r>
          <a:r>
            <a:rPr lang="mk-MK" sz="1600" b="1" kern="1200" dirty="0"/>
            <a:t>);</a:t>
          </a:r>
          <a:r>
            <a:rPr lang="sr-Latn-RS" sz="1600" b="1" kern="1200" dirty="0"/>
            <a:t> Sela</a:t>
          </a:r>
          <a:r>
            <a:rPr lang="mk-MK" sz="1600" b="1" kern="1200" dirty="0"/>
            <a:t> </a:t>
          </a:r>
          <a:r>
            <a:rPr lang="he-IL" sz="1600" b="1" kern="1200" dirty="0"/>
            <a:t>ֶלָה) (</a:t>
          </a:r>
          <a:r>
            <a:rPr lang="mk-MK" sz="1600" b="1" kern="1200" dirty="0"/>
            <a:t>  </a:t>
          </a:r>
          <a:r>
            <a:rPr lang="sr-Latn-RS" sz="1600" b="1" kern="1200" dirty="0"/>
            <a:t>koristinelape ko nesave psalmija). </a:t>
          </a:r>
          <a:endParaRPr lang="es-ES" sz="1600" b="1" kern="1200" dirty="0"/>
        </a:p>
      </dsp:txBody>
      <dsp:txXfrm>
        <a:off x="6003" y="653093"/>
        <a:ext cx="2313183" cy="3875873"/>
      </dsp:txXfrm>
    </dsp:sp>
    <dsp:sp modelId="{FAC9F74B-F150-4795-A275-4CCA30C0FD74}">
      <dsp:nvSpPr>
        <dsp:cNvPr id="0" name=""/>
        <dsp:cNvSpPr/>
      </dsp:nvSpPr>
      <dsp:spPr>
        <a:xfrm>
          <a:off x="2319186" y="653093"/>
          <a:ext cx="2966909" cy="3875873"/>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sr-Latn-RS" sz="1800" b="1" kern="1200" dirty="0">
              <a:solidFill>
                <a:srgbClr val="8D8A00"/>
              </a:solidFill>
            </a:rPr>
            <a:t>Greške kerde taro prepišuvačija</a:t>
          </a:r>
          <a:endParaRPr lang="es-ES" sz="1800" b="1" kern="1200" dirty="0">
            <a:solidFill>
              <a:srgbClr val="8D8A00"/>
            </a:solidFill>
          </a:endParaRPr>
        </a:p>
        <a:p>
          <a:pPr marL="171450" lvl="1" indent="-171450" algn="l" defTabSz="711200" rtl="0">
            <a:lnSpc>
              <a:spcPct val="90000"/>
            </a:lnSpc>
            <a:spcBef>
              <a:spcPct val="0"/>
            </a:spcBef>
            <a:spcAft>
              <a:spcPct val="15000"/>
            </a:spcAft>
            <a:buClr>
              <a:srgbClr val="7D7A00"/>
            </a:buClr>
            <a:buFont typeface="Wingdings" panose="05000000000000000000" pitchFamily="2" charset="2"/>
            <a:buChar char="v"/>
          </a:pPr>
          <a:r>
            <a:rPr lang="sr-Latn-RS" sz="1600" b="1" kern="1200" dirty="0"/>
            <a:t>Angla ko prepišiba o tekstija ili pišiba palo diktati, o prepišuvači šaj te kerel greške (počesto ko Nevo zavet)</a:t>
          </a:r>
          <a:endParaRPr lang="es-ES" sz="1600" b="1" kern="1200" dirty="0"/>
        </a:p>
        <a:p>
          <a:pPr marL="171450" lvl="1" indent="-171450" algn="l" defTabSz="711200" rtl="0">
            <a:lnSpc>
              <a:spcPct val="90000"/>
            </a:lnSpc>
            <a:spcBef>
              <a:spcPct val="0"/>
            </a:spcBef>
            <a:spcAft>
              <a:spcPct val="15000"/>
            </a:spcAft>
            <a:buClr>
              <a:srgbClr val="7D7A00"/>
            </a:buClr>
            <a:buFont typeface="Wingdings" panose="05000000000000000000" pitchFamily="2" charset="2"/>
            <a:buChar char="v"/>
          </a:pPr>
          <a:r>
            <a:rPr lang="sr-Latn-RS" sz="1600" b="1" kern="1200" dirty="0"/>
            <a:t>Primer: ,,Johanesi zapirka“ (1.Jovanovo 5:7-8). Odova tano o komentari taro prepišuvači kova palo odova ine vklučimo ko teksti taro javer prepišuvači.</a:t>
          </a:r>
          <a:endParaRPr lang="es-ES" sz="1600" b="1" kern="1200" dirty="0"/>
        </a:p>
      </dsp:txBody>
      <dsp:txXfrm>
        <a:off x="2319186" y="653093"/>
        <a:ext cx="2966909" cy="3875873"/>
      </dsp:txXfrm>
    </dsp:sp>
    <dsp:sp modelId="{CA4D7B83-137E-4956-A840-E8D8D786BF24}">
      <dsp:nvSpPr>
        <dsp:cNvPr id="0" name=""/>
        <dsp:cNvSpPr/>
      </dsp:nvSpPr>
      <dsp:spPr>
        <a:xfrm>
          <a:off x="5286095" y="653093"/>
          <a:ext cx="3348001" cy="3875873"/>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sr-Latn-RS" sz="1800" b="1" kern="1200" dirty="0">
              <a:solidFill>
                <a:schemeClr val="accent4">
                  <a:lumMod val="50000"/>
                </a:schemeClr>
              </a:solidFill>
            </a:rPr>
            <a:t>Greške kerde taro samoto pisatelija</a:t>
          </a:r>
          <a:endParaRPr lang="es-ES" sz="1800" b="1" kern="1200" dirty="0">
            <a:solidFill>
              <a:schemeClr val="accent4">
                <a:lumMod val="50000"/>
              </a:schemeClr>
            </a:solidFill>
          </a:endParaRPr>
        </a:p>
        <a:p>
          <a:pPr marL="171450" lvl="1" indent="-171450" algn="l" defTabSz="711200">
            <a:lnSpc>
              <a:spcPct val="90000"/>
            </a:lnSpc>
            <a:spcBef>
              <a:spcPct val="0"/>
            </a:spcBef>
            <a:spcAft>
              <a:spcPct val="15000"/>
            </a:spcAft>
            <a:buClr>
              <a:schemeClr val="accent4">
                <a:lumMod val="50000"/>
              </a:schemeClr>
            </a:buClr>
            <a:buFont typeface="Wingdings" panose="05000000000000000000" pitchFamily="2" charset="2"/>
            <a:buChar char=""/>
          </a:pPr>
          <a:r>
            <a:rPr lang="sr-Latn-RS" sz="1600" b="1" kern="1200" dirty="0"/>
            <a:t>Keda citiringe teksti palo setiba ili raskažinge nastanija kolende na ine svedokija, bibliska avtorija šainge te kren tikne, neznačitelna greške.</a:t>
          </a:r>
          <a:endParaRPr lang="es-ES" sz="1600" b="1" kern="1200" dirty="0"/>
        </a:p>
        <a:p>
          <a:pPr marL="171450" lvl="1" indent="-171450" algn="l" defTabSz="711200">
            <a:lnSpc>
              <a:spcPct val="90000"/>
            </a:lnSpc>
            <a:spcBef>
              <a:spcPct val="0"/>
            </a:spcBef>
            <a:spcAft>
              <a:spcPct val="15000"/>
            </a:spcAft>
            <a:buClr>
              <a:schemeClr val="accent4">
                <a:lumMod val="50000"/>
              </a:schemeClr>
            </a:buClr>
            <a:buFont typeface="Wingdings" panose="05000000000000000000" pitchFamily="2" charset="2"/>
            <a:buChar char=""/>
          </a:pPr>
          <a:r>
            <a:rPr lang="sr-Latn-RS" sz="1600" b="1" kern="1200" dirty="0"/>
            <a:t>Primer: O Citati taro Matej koleste ov narekuinela e Zaharija mudardo taro Joas, ,,o cavo taro Berehija“ (Koj tano avtori tari kniga Zaharija) (Matej 23:35; Dik ko Luka 11:51; 2.Letopisi 24:22).</a:t>
          </a:r>
          <a:endParaRPr lang="es-ES" sz="1600" b="1" kern="1200" dirty="0"/>
        </a:p>
      </dsp:txBody>
      <dsp:txXfrm>
        <a:off x="5286095" y="653093"/>
        <a:ext cx="3348001" cy="3875873"/>
      </dsp:txXfrm>
    </dsp:sp>
    <dsp:sp modelId="{8D37A1EB-09DF-4C2C-8DA9-802AE338DC45}">
      <dsp:nvSpPr>
        <dsp:cNvPr id="0" name=""/>
        <dsp:cNvSpPr/>
      </dsp:nvSpPr>
      <dsp:spPr>
        <a:xfrm>
          <a:off x="8634097" y="653093"/>
          <a:ext cx="3275674" cy="3875873"/>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sr-Latn-RS" sz="1800" b="1" kern="1200" dirty="0">
              <a:solidFill>
                <a:schemeClr val="accent5">
                  <a:lumMod val="50000"/>
                </a:schemeClr>
              </a:solidFill>
            </a:rPr>
            <a:t>Greške ko preveduvači</a:t>
          </a:r>
          <a:endParaRPr lang="es-ES" sz="1800" b="1" kern="1200" dirty="0">
            <a:solidFill>
              <a:schemeClr val="accent5">
                <a:lumMod val="50000"/>
              </a:schemeClr>
            </a:solidFill>
          </a:endParaRPr>
        </a:p>
        <a:p>
          <a:pPr marL="171450" lvl="1" indent="-171450" algn="l" defTabSz="711200">
            <a:lnSpc>
              <a:spcPct val="90000"/>
            </a:lnSpc>
            <a:spcBef>
              <a:spcPct val="0"/>
            </a:spcBef>
            <a:spcAft>
              <a:spcPct val="15000"/>
            </a:spcAft>
            <a:buClr>
              <a:schemeClr val="accent5">
                <a:lumMod val="50000"/>
              </a:schemeClr>
            </a:buClr>
            <a:buFont typeface="Wingdings" panose="05000000000000000000" pitchFamily="2" charset="2"/>
            <a:buChar char=""/>
          </a:pPr>
          <a:r>
            <a:rPr lang="sr-Latn-RS" sz="1600" b="1" kern="1200" dirty="0"/>
            <a:t>O Preveduvačija ki Biblija, osobeno okola so prevedinge ki sovremeno čib,šaj te oven pod vlijanije taro ideje e preveduvačese.</a:t>
          </a:r>
          <a:endParaRPr lang="es-ES" sz="1600" b="1" kern="1200" dirty="0"/>
        </a:p>
        <a:p>
          <a:pPr marL="171450" lvl="1" indent="-171450" algn="l" defTabSz="711200">
            <a:lnSpc>
              <a:spcPct val="90000"/>
            </a:lnSpc>
            <a:spcBef>
              <a:spcPct val="0"/>
            </a:spcBef>
            <a:spcAft>
              <a:spcPct val="15000"/>
            </a:spcAft>
            <a:buClr>
              <a:schemeClr val="accent5">
                <a:lumMod val="50000"/>
              </a:schemeClr>
            </a:buClr>
            <a:buFont typeface="Wingdings" panose="05000000000000000000" pitchFamily="2" charset="2"/>
            <a:buChar char=""/>
          </a:pPr>
          <a:r>
            <a:rPr lang="sr-Latn-RS" sz="1600" b="1" kern="1200" dirty="0"/>
            <a:t>Primer: Nesave sovremena verzije (TLA) prevedinena o teksti so odnesinelape taro devleso dive (Otkrovenie 1:10) sar ,,nedela“, iako akava izraz pocminga te koristinelpe palo meriba e apostoleso.</a:t>
          </a:r>
          <a:endParaRPr lang="es-ES" sz="1600" b="1" kern="1200" dirty="0"/>
        </a:p>
      </dsp:txBody>
      <dsp:txXfrm>
        <a:off x="8634097" y="653093"/>
        <a:ext cx="3275674" cy="3875873"/>
      </dsp:txXfrm>
    </dsp:sp>
    <dsp:sp modelId="{03BA19EB-DC18-4940-A3FF-27EAF9270E38}">
      <dsp:nvSpPr>
        <dsp:cNvPr id="0" name=""/>
        <dsp:cNvSpPr/>
      </dsp:nvSpPr>
      <dsp:spPr>
        <a:xfrm>
          <a:off x="0" y="4545682"/>
          <a:ext cx="11915774" cy="36911"/>
        </a:xfrm>
        <a:prstGeom prst="rect">
          <a:avLst/>
        </a:prstGeom>
        <a:solidFill>
          <a:srgbClr val="7030A0"/>
        </a:solidFill>
        <a:ln>
          <a:noFill/>
        </a:ln>
        <a:effectLst/>
      </dsp:spPr>
      <dsp:style>
        <a:lnRef idx="0">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8T17:33:01.552"/>
    </inkml:context>
    <inkml:brush xml:id="br0">
      <inkml:brushProperty name="width" value="0.05" units="cm"/>
      <inkml:brushProperty name="height" value="0.05" units="cm"/>
      <inkml:brushProperty name="color" value="#006600"/>
    </inkml:brush>
  </inkml:definitions>
  <inkml:trace contextRef="#ctx0" brushRef="#br0">12773 480 24575,'-9'0'0,"-1"0"0,0-1 0,0 0 0,1 0 0,-1-1 0,1-1 0,-1 1 0,1-1 0,0-1 0,-13-6 0,1 0 0,-1 0 0,0 2 0,-1 1 0,0 1 0,0 1 0,-1 1 0,1 0 0,-1 2 0,-36 2 0,41 1 0,0 1 0,1 1 0,-1 1 0,1 1 0,0 1 0,1 0 0,-1 1 0,-24 14 0,21-12 0,9-4 0,-1-1 0,1-1 0,-1 0 0,0 0 0,0-2 0,-1 1 0,-20-2 0,16 0 0,0 1 0,1 1 0,-24 5 0,19-3 0,0-1 0,-36 2 0,42-5 0,0 1 0,1 0 0,-1 1 0,1 1 0,0 1 0,0 0 0,-15 6 0,11-3 0,1-1 0,-1 0 0,0-2 0,-1 0 0,1-1 0,-1-1 0,-36-1 0,26-1 0,-1 2 0,-36 7 0,-4 1 0,-1-2 0,0-4 0,-98-7 0,36 0 0,114 3 0,-1 0 0,0-2 0,1 0 0,-1-2 0,1 0 0,0-1 0,0-1 0,1-1 0,0-1 0,0-1 0,0 0 0,1-1 0,1-1 0,-31-25 0,39 28 0,-1 1 0,0 0 0,-1 0 0,0 1 0,0 0 0,0 1 0,-16-5 0,-86-19 0,65 18 0,5 4 0,-1 2 0,0 2 0,0 2 0,-50 5 0,-9-1 0,61-1 0,0 3 0,-64 14 0,-29 4 0,59-10 0,62-9 0,-1 0 0,0-2 0,0 0 0,-1-1 0,1 0 0,0-1 0,-27-4 0,-3-9 0,2-1 0,-1-3 0,-76-41 0,-24-10 0,38 27 0,-131-30 0,206 66 0,-1 0 0,0 2 0,0 2 0,0 1 0,-51 6 0,65-3 0,0 1 0,1 0 0,-27 12 0,-29 6 0,12-7 0,1 2 0,-71 30 0,101-35 0,0 0 0,-1-2 0,-1-2 0,1-1 0,-1-1 0,-1-2 0,1-1 0,-33-1 0,-363 18 0,328-13 0,-123-8 0,-20 2 0,128 12 0,73-7 0,-65 2 0,-353 12 0,282-10 0,119-9 0,-113 16 0,141-11 0,-11 3 0,-52 3 0,80-11 0,1-1 0,-1 0 0,0-1 0,1-1 0,-1 0 0,1-1 0,-25-8 0,32 8 0,1 1 0,1-1 0,-1 0 0,0 0 0,1 0 0,-8-8 0,9 8 0,0 1 0,0-1 0,0 0 0,0 1 0,-1 0 0,1 0 0,-1 0 0,0 0 0,1 0 0,-1 1 0,0-1 0,0 1 0,-6-1 0,-47-5 0,-23-4 0,-84 0 0,77 12 0,-73-2 0,135-1 0,1-1 0,0-1 0,0-1 0,-36-12 0,39 10 0,0 1 0,-1 1 0,0 1 0,-43-2 0,-94 8 0,56 1 0,-128-1 0,-311-5 0,294-24 0,-5 0 0,209 26 0,9 1 0,0-2 0,0-1 0,1-1 0,-46-13 0,2-2 0,-86-10 0,88 17 0,62 9 0,0 0 0,0-1 0,0-1 0,1 0 0,-1-1 0,1 0 0,0-1 0,1 0 0,0-1 0,0-1 0,-17-15 0,16 14 0,-1 1 0,-1 1 0,1 0 0,-1 1 0,-1 0 0,0 2 0,1-1 0,-2 2 0,1 0 0,0 1 0,-1 1 0,0 0 0,1 1 0,-1 1 0,-31 4 0,5 9 0,-4 2 0,-3-12 0,0-1 0,0-3 0,0-1 0,1-3 0,-1-2 0,-72-21 0,115 27 0,0 0 0,1-1 0,-1 2 0,0-1 0,1 1 0,-1 0 0,0 1 0,1-1 0,-1 1 0,0 1 0,1-1 0,-13 6 0,-5 3 0,1 1 0,-25 16 0,-13 6 0,6-7 0,6-1 0,-2-2 0,0-3 0,-2-1 0,-75 15 0,50-24 0,-86 0 0,95-8 0,1 3 0,-80 15 0,130-14-1365,4 1-5461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F7E5DA-D096-4D32-A75A-8B2175F2432D}" type="datetimeFigureOut">
              <a:rPr lang="de-DE" smtClean="0"/>
              <a:t>01.11.2026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1BC762-DFE5-428A-B24B-2AF4CD55E125}" type="slidenum">
              <a:rPr lang="de-DE" smtClean="0"/>
              <a:t>‹Nº›</a:t>
            </a:fld>
            <a:endParaRPr lang="de-DE"/>
          </a:p>
        </p:txBody>
      </p:sp>
    </p:spTree>
    <p:extLst>
      <p:ext uri="{BB962C8B-B14F-4D97-AF65-F5344CB8AC3E}">
        <p14:creationId xmlns:p14="http://schemas.microsoft.com/office/powerpoint/2010/main" val="10210508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51BC762-DFE5-428A-B24B-2AF4CD55E125}" type="slidenum">
              <a:rPr lang="de-DE" smtClean="0"/>
              <a:t>5</a:t>
            </a:fld>
            <a:endParaRPr lang="de-DE"/>
          </a:p>
        </p:txBody>
      </p:sp>
    </p:spTree>
    <p:extLst>
      <p:ext uri="{BB962C8B-B14F-4D97-AF65-F5344CB8AC3E}">
        <p14:creationId xmlns:p14="http://schemas.microsoft.com/office/powerpoint/2010/main" val="42560548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CBEE6F-87A5-C613-9C66-4E7E8975F1A3}"/>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25A556-FE5D-D6FF-7D7B-04D611830E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50375473-942F-66F4-AD77-36CAFCDE6C70}"/>
              </a:ext>
            </a:extLst>
          </p:cNvPr>
          <p:cNvSpPr>
            <a:spLocks noGrp="1"/>
          </p:cNvSpPr>
          <p:nvPr>
            <p:ph type="dt" sz="half" idx="10"/>
          </p:nvPr>
        </p:nvSpPr>
        <p:spPr/>
        <p:txBody>
          <a:bodyPr/>
          <a:lstStyle/>
          <a:p>
            <a:fld id="{53050152-06F3-4D5D-8F41-EE1260F438B4}" type="datetimeFigureOut">
              <a:rPr lang="es-ES" smtClean="0"/>
              <a:t>01/11/2026</a:t>
            </a:fld>
            <a:endParaRPr lang="es-ES"/>
          </a:p>
        </p:txBody>
      </p:sp>
      <p:sp>
        <p:nvSpPr>
          <p:cNvPr id="5" name="Marcador de pie de página 4">
            <a:extLst>
              <a:ext uri="{FF2B5EF4-FFF2-40B4-BE49-F238E27FC236}">
                <a16:creationId xmlns:a16="http://schemas.microsoft.com/office/drawing/2014/main" id="{D778D830-4A75-E53E-06A3-8D6DB4B02FE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DB5D720-3BF5-CBA8-DD93-2F8FC9F16147}"/>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857234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33F05E-965E-1C89-A3A7-9E221CA9419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4DBA8DD-F958-F362-84E0-03E4FE94493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F7837B-CDA3-023E-FEB5-641D5D7B802B}"/>
              </a:ext>
            </a:extLst>
          </p:cNvPr>
          <p:cNvSpPr>
            <a:spLocks noGrp="1"/>
          </p:cNvSpPr>
          <p:nvPr>
            <p:ph type="dt" sz="half" idx="10"/>
          </p:nvPr>
        </p:nvSpPr>
        <p:spPr/>
        <p:txBody>
          <a:bodyPr/>
          <a:lstStyle/>
          <a:p>
            <a:fld id="{53050152-06F3-4D5D-8F41-EE1260F438B4}" type="datetimeFigureOut">
              <a:rPr lang="es-ES" smtClean="0"/>
              <a:t>01/11/2026</a:t>
            </a:fld>
            <a:endParaRPr lang="es-ES"/>
          </a:p>
        </p:txBody>
      </p:sp>
      <p:sp>
        <p:nvSpPr>
          <p:cNvPr id="5" name="Marcador de pie de página 4">
            <a:extLst>
              <a:ext uri="{FF2B5EF4-FFF2-40B4-BE49-F238E27FC236}">
                <a16:creationId xmlns:a16="http://schemas.microsoft.com/office/drawing/2014/main" id="{527CDBB8-D34A-FA2B-D188-8853EB69A33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7D2DC84-4162-A3C5-7D8A-BDCA686F277A}"/>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897511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0F7016-F13B-CEC1-6EB7-1914886977B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9AD7FDDA-6F9C-1583-9C04-8B8C75AE8E8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21478F4-9FD6-31CB-490F-4C34AD797031}"/>
              </a:ext>
            </a:extLst>
          </p:cNvPr>
          <p:cNvSpPr>
            <a:spLocks noGrp="1"/>
          </p:cNvSpPr>
          <p:nvPr>
            <p:ph type="dt" sz="half" idx="10"/>
          </p:nvPr>
        </p:nvSpPr>
        <p:spPr/>
        <p:txBody>
          <a:bodyPr/>
          <a:lstStyle/>
          <a:p>
            <a:fld id="{53050152-06F3-4D5D-8F41-EE1260F438B4}" type="datetimeFigureOut">
              <a:rPr lang="es-ES" smtClean="0"/>
              <a:t>01/11/2026</a:t>
            </a:fld>
            <a:endParaRPr lang="es-ES"/>
          </a:p>
        </p:txBody>
      </p:sp>
      <p:sp>
        <p:nvSpPr>
          <p:cNvPr id="5" name="Marcador de pie de página 4">
            <a:extLst>
              <a:ext uri="{FF2B5EF4-FFF2-40B4-BE49-F238E27FC236}">
                <a16:creationId xmlns:a16="http://schemas.microsoft.com/office/drawing/2014/main" id="{FFE2DAAF-1675-D999-49FE-6C19373CD82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AE83235-FF24-F5F1-E636-67CA96406417}"/>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4113848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0C4BCE-BA2B-F953-F0A1-BB0F88A346A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9474B87-A28B-FE04-B5A0-91B9B61EC37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F859A036-32BF-CFAE-4A52-2C14968C0FF8}"/>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D71E5A9C-CE05-5B90-54BC-64EC57CF7E75}"/>
              </a:ext>
            </a:extLst>
          </p:cNvPr>
          <p:cNvSpPr>
            <a:spLocks noGrp="1"/>
          </p:cNvSpPr>
          <p:nvPr>
            <p:ph type="dt" sz="half" idx="10"/>
          </p:nvPr>
        </p:nvSpPr>
        <p:spPr/>
        <p:txBody>
          <a:bodyPr/>
          <a:lstStyle/>
          <a:p>
            <a:fld id="{53050152-06F3-4D5D-8F41-EE1260F438B4}" type="datetimeFigureOut">
              <a:rPr lang="es-ES" smtClean="0"/>
              <a:t>01/11/2026</a:t>
            </a:fld>
            <a:endParaRPr lang="es-ES"/>
          </a:p>
        </p:txBody>
      </p:sp>
      <p:sp>
        <p:nvSpPr>
          <p:cNvPr id="6" name="Marcador de pie de página 5">
            <a:extLst>
              <a:ext uri="{FF2B5EF4-FFF2-40B4-BE49-F238E27FC236}">
                <a16:creationId xmlns:a16="http://schemas.microsoft.com/office/drawing/2014/main" id="{1420C163-6799-1429-6FFD-2EA84C79E7F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4A30539-48FC-0AA1-D69A-F1E9FD8C8642}"/>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281718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1E6532-1C78-A0B9-E65D-734FEEAC6C45}"/>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FE6F6461-2248-A2B3-B099-5020BE04E9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94691B72-1DD6-1B20-40CF-98ACD079F73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0414A3B-67F0-9352-EE9B-2223C1F6F5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E1FA7A7E-2BE0-23BB-252A-F43A5318E0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F3B8444D-3D55-FA79-D179-5737C054B1A9}"/>
              </a:ext>
            </a:extLst>
          </p:cNvPr>
          <p:cNvSpPr>
            <a:spLocks noGrp="1"/>
          </p:cNvSpPr>
          <p:nvPr>
            <p:ph type="dt" sz="half" idx="10"/>
          </p:nvPr>
        </p:nvSpPr>
        <p:spPr/>
        <p:txBody>
          <a:bodyPr/>
          <a:lstStyle/>
          <a:p>
            <a:fld id="{53050152-06F3-4D5D-8F41-EE1260F438B4}" type="datetimeFigureOut">
              <a:rPr lang="es-ES" smtClean="0"/>
              <a:t>01/11/2026</a:t>
            </a:fld>
            <a:endParaRPr lang="es-ES"/>
          </a:p>
        </p:txBody>
      </p:sp>
      <p:sp>
        <p:nvSpPr>
          <p:cNvPr id="8" name="Marcador de pie de página 7">
            <a:extLst>
              <a:ext uri="{FF2B5EF4-FFF2-40B4-BE49-F238E27FC236}">
                <a16:creationId xmlns:a16="http://schemas.microsoft.com/office/drawing/2014/main" id="{A2645485-1450-8FD5-4CCD-4D04CB10683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170C1D63-FF25-DA9A-8233-7B5A6370B5A2}"/>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2710075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80CC64-3BFB-757C-8F1F-02A9A226CCF8}"/>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D6EB5872-1C66-209B-C329-7781B2D81BF1}"/>
              </a:ext>
            </a:extLst>
          </p:cNvPr>
          <p:cNvSpPr>
            <a:spLocks noGrp="1"/>
          </p:cNvSpPr>
          <p:nvPr>
            <p:ph type="dt" sz="half" idx="10"/>
          </p:nvPr>
        </p:nvSpPr>
        <p:spPr/>
        <p:txBody>
          <a:bodyPr/>
          <a:lstStyle/>
          <a:p>
            <a:fld id="{53050152-06F3-4D5D-8F41-EE1260F438B4}" type="datetimeFigureOut">
              <a:rPr lang="es-ES" smtClean="0"/>
              <a:t>01/11/2026</a:t>
            </a:fld>
            <a:endParaRPr lang="es-ES"/>
          </a:p>
        </p:txBody>
      </p:sp>
      <p:sp>
        <p:nvSpPr>
          <p:cNvPr id="4" name="Marcador de pie de página 3">
            <a:extLst>
              <a:ext uri="{FF2B5EF4-FFF2-40B4-BE49-F238E27FC236}">
                <a16:creationId xmlns:a16="http://schemas.microsoft.com/office/drawing/2014/main" id="{6A475258-BE00-F16D-05DE-B1C79893C0A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519B373D-F31C-F3AF-388F-7E8DB7E617BD}"/>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2946027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4CEB651-10E3-24E9-0C7F-3AF90820658A}"/>
              </a:ext>
            </a:extLst>
          </p:cNvPr>
          <p:cNvSpPr>
            <a:spLocks noGrp="1"/>
          </p:cNvSpPr>
          <p:nvPr>
            <p:ph type="dt" sz="half" idx="10"/>
          </p:nvPr>
        </p:nvSpPr>
        <p:spPr/>
        <p:txBody>
          <a:bodyPr/>
          <a:lstStyle/>
          <a:p>
            <a:fld id="{53050152-06F3-4D5D-8F41-EE1260F438B4}" type="datetimeFigureOut">
              <a:rPr lang="es-ES" smtClean="0"/>
              <a:t>01/11/2026</a:t>
            </a:fld>
            <a:endParaRPr lang="es-ES"/>
          </a:p>
        </p:txBody>
      </p:sp>
      <p:sp>
        <p:nvSpPr>
          <p:cNvPr id="3" name="Marcador de pie de página 2">
            <a:extLst>
              <a:ext uri="{FF2B5EF4-FFF2-40B4-BE49-F238E27FC236}">
                <a16:creationId xmlns:a16="http://schemas.microsoft.com/office/drawing/2014/main" id="{5563FCEF-1681-8D1C-8FC1-144F61297554}"/>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F0616A35-3920-43BD-1F98-55DDDDA80CD4}"/>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647173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C86FB1-D35F-C083-0CC2-04949B1DC16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3921C58-606E-1EED-62B6-12C60AC2F1C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2B591464-9393-7C79-B2EE-BAEE219712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F049C0A-9C30-41DE-7701-C8F23BC415F9}"/>
              </a:ext>
            </a:extLst>
          </p:cNvPr>
          <p:cNvSpPr>
            <a:spLocks noGrp="1"/>
          </p:cNvSpPr>
          <p:nvPr>
            <p:ph type="dt" sz="half" idx="10"/>
          </p:nvPr>
        </p:nvSpPr>
        <p:spPr/>
        <p:txBody>
          <a:bodyPr/>
          <a:lstStyle/>
          <a:p>
            <a:fld id="{53050152-06F3-4D5D-8F41-EE1260F438B4}" type="datetimeFigureOut">
              <a:rPr lang="es-ES" smtClean="0"/>
              <a:t>01/11/2026</a:t>
            </a:fld>
            <a:endParaRPr lang="es-ES"/>
          </a:p>
        </p:txBody>
      </p:sp>
      <p:sp>
        <p:nvSpPr>
          <p:cNvPr id="6" name="Marcador de pie de página 5">
            <a:extLst>
              <a:ext uri="{FF2B5EF4-FFF2-40B4-BE49-F238E27FC236}">
                <a16:creationId xmlns:a16="http://schemas.microsoft.com/office/drawing/2014/main" id="{30408C2E-504B-4FF2-0C9C-78740968761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44DA226-2CC3-83B9-DBD8-642076982A1F}"/>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137704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93F5E1-D7FB-CABF-ECC2-1D0D37E7476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D645A385-C9E1-2015-9B96-CA9D030DF786}"/>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4653CB69-9519-C8D1-3D8C-DC3E01874E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A68622A-DCFD-4B26-6517-7C27BEA23BA9}"/>
              </a:ext>
            </a:extLst>
          </p:cNvPr>
          <p:cNvSpPr>
            <a:spLocks noGrp="1"/>
          </p:cNvSpPr>
          <p:nvPr>
            <p:ph type="dt" sz="half" idx="10"/>
          </p:nvPr>
        </p:nvSpPr>
        <p:spPr/>
        <p:txBody>
          <a:bodyPr/>
          <a:lstStyle/>
          <a:p>
            <a:fld id="{53050152-06F3-4D5D-8F41-EE1260F438B4}" type="datetimeFigureOut">
              <a:rPr lang="es-ES" smtClean="0"/>
              <a:t>01/11/2026</a:t>
            </a:fld>
            <a:endParaRPr lang="es-ES"/>
          </a:p>
        </p:txBody>
      </p:sp>
      <p:sp>
        <p:nvSpPr>
          <p:cNvPr id="6" name="Marcador de pie de página 5">
            <a:extLst>
              <a:ext uri="{FF2B5EF4-FFF2-40B4-BE49-F238E27FC236}">
                <a16:creationId xmlns:a16="http://schemas.microsoft.com/office/drawing/2014/main" id="{7E163C90-D997-2F17-C0E4-BFAF48C2DC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FE94F3E-789E-D19A-A81B-F170688A5285}"/>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53301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517B35-C39C-6926-E287-632A56B5D74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84FBAF5-590B-130E-AFE6-281F77BB288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FE05351-1E72-609D-DA76-C77C563069F0}"/>
              </a:ext>
            </a:extLst>
          </p:cNvPr>
          <p:cNvSpPr>
            <a:spLocks noGrp="1"/>
          </p:cNvSpPr>
          <p:nvPr>
            <p:ph type="dt" sz="half" idx="10"/>
          </p:nvPr>
        </p:nvSpPr>
        <p:spPr/>
        <p:txBody>
          <a:bodyPr/>
          <a:lstStyle/>
          <a:p>
            <a:fld id="{53050152-06F3-4D5D-8F41-EE1260F438B4}" type="datetimeFigureOut">
              <a:rPr lang="es-ES" smtClean="0"/>
              <a:t>01/11/2026</a:t>
            </a:fld>
            <a:endParaRPr lang="es-ES"/>
          </a:p>
        </p:txBody>
      </p:sp>
      <p:sp>
        <p:nvSpPr>
          <p:cNvPr id="5" name="Marcador de pie de página 4">
            <a:extLst>
              <a:ext uri="{FF2B5EF4-FFF2-40B4-BE49-F238E27FC236}">
                <a16:creationId xmlns:a16="http://schemas.microsoft.com/office/drawing/2014/main" id="{7F0A2105-140E-5F51-CB85-0966B26BE1E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0E02784-5EC1-4946-760B-F69721973936}"/>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3549734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EF329C8-3AA5-70B6-C8A5-0B056D35850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13C7D56-1536-1FBB-A98C-A4117D5DA0D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2AB2CE8-51B0-F8F1-4E24-A51B961C23C5}"/>
              </a:ext>
            </a:extLst>
          </p:cNvPr>
          <p:cNvSpPr>
            <a:spLocks noGrp="1"/>
          </p:cNvSpPr>
          <p:nvPr>
            <p:ph type="dt" sz="half" idx="10"/>
          </p:nvPr>
        </p:nvSpPr>
        <p:spPr/>
        <p:txBody>
          <a:bodyPr/>
          <a:lstStyle/>
          <a:p>
            <a:fld id="{53050152-06F3-4D5D-8F41-EE1260F438B4}" type="datetimeFigureOut">
              <a:rPr lang="es-ES" smtClean="0"/>
              <a:t>01/11/2026</a:t>
            </a:fld>
            <a:endParaRPr lang="es-ES"/>
          </a:p>
        </p:txBody>
      </p:sp>
      <p:sp>
        <p:nvSpPr>
          <p:cNvPr id="5" name="Marcador de pie de página 4">
            <a:extLst>
              <a:ext uri="{FF2B5EF4-FFF2-40B4-BE49-F238E27FC236}">
                <a16:creationId xmlns:a16="http://schemas.microsoft.com/office/drawing/2014/main" id="{6BFE21FB-23FF-93F0-8247-473B5FC2343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91196EB-62DB-C0A3-B087-789595049A3B}"/>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613595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3EF7FAD-F9A6-5AA2-AF9A-15AF026B9A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5C60723-872B-9173-3B22-DF76B1904F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B17DDD6-743B-70A8-EB01-9CFBFD5582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3050152-06F3-4D5D-8F41-EE1260F438B4}" type="datetimeFigureOut">
              <a:rPr lang="es-ES" smtClean="0"/>
              <a:t>01/11/2026</a:t>
            </a:fld>
            <a:endParaRPr lang="es-ES"/>
          </a:p>
        </p:txBody>
      </p:sp>
      <p:sp>
        <p:nvSpPr>
          <p:cNvPr id="5" name="Marcador de pie de página 4">
            <a:extLst>
              <a:ext uri="{FF2B5EF4-FFF2-40B4-BE49-F238E27FC236}">
                <a16:creationId xmlns:a16="http://schemas.microsoft.com/office/drawing/2014/main" id="{E9CA260E-41CD-6C69-958D-54324D17C8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E1EE6B40-5162-FBB4-65EE-EDD3296B577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9CE1119-45C8-4954-9B7E-C89FD6FDEB03}" type="slidenum">
              <a:rPr lang="es-ES" smtClean="0"/>
              <a:t>‹Nº›</a:t>
            </a:fld>
            <a:endParaRPr lang="es-ES"/>
          </a:p>
        </p:txBody>
      </p:sp>
    </p:spTree>
    <p:extLst>
      <p:ext uri="{BB962C8B-B14F-4D97-AF65-F5344CB8AC3E}">
        <p14:creationId xmlns:p14="http://schemas.microsoft.com/office/powerpoint/2010/main" val="30233804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jp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6.jp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2.jpeg"/></Relationships>
</file>

<file path=ppt/slides/_rels/slide6.xml.rels><?xml version="1.0" encoding="UTF-8" standalone="yes"?>
<Relationships xmlns="http://schemas.openxmlformats.org/package/2006/relationships"><Relationship Id="rId8" Type="http://schemas.openxmlformats.org/officeDocument/2006/relationships/image" Target="../media/image24.jpg"/><Relationship Id="rId13" Type="http://schemas.openxmlformats.org/officeDocument/2006/relationships/image" Target="../media/image29.jpg"/><Relationship Id="rId18" Type="http://schemas.openxmlformats.org/officeDocument/2006/relationships/image" Target="../media/image34.png"/><Relationship Id="rId3" Type="http://schemas.openxmlformats.org/officeDocument/2006/relationships/diagramData" Target="../diagrams/data2.xml"/><Relationship Id="rId21" Type="http://schemas.openxmlformats.org/officeDocument/2006/relationships/image" Target="../media/image37.png"/><Relationship Id="rId7" Type="http://schemas.microsoft.com/office/2007/relationships/diagramDrawing" Target="../diagrams/drawing2.xml"/><Relationship Id="rId12" Type="http://schemas.openxmlformats.org/officeDocument/2006/relationships/image" Target="../media/image28.jpg"/><Relationship Id="rId17" Type="http://schemas.openxmlformats.org/officeDocument/2006/relationships/image" Target="../media/image33.png"/><Relationship Id="rId25" Type="http://schemas.openxmlformats.org/officeDocument/2006/relationships/image" Target="../media/image41.png"/><Relationship Id="rId2" Type="http://schemas.openxmlformats.org/officeDocument/2006/relationships/image" Target="../media/image23.jpg"/><Relationship Id="rId16" Type="http://schemas.openxmlformats.org/officeDocument/2006/relationships/image" Target="../media/image32.jpg"/><Relationship Id="rId20"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image" Target="../media/image27.jpg"/><Relationship Id="rId24" Type="http://schemas.openxmlformats.org/officeDocument/2006/relationships/image" Target="../media/image40.png"/><Relationship Id="rId5" Type="http://schemas.openxmlformats.org/officeDocument/2006/relationships/diagramQuickStyle" Target="../diagrams/quickStyle2.xml"/><Relationship Id="rId15" Type="http://schemas.openxmlformats.org/officeDocument/2006/relationships/image" Target="../media/image31.jpg"/><Relationship Id="rId23" Type="http://schemas.openxmlformats.org/officeDocument/2006/relationships/image" Target="../media/image39.png"/><Relationship Id="rId10" Type="http://schemas.openxmlformats.org/officeDocument/2006/relationships/image" Target="../media/image26.jpg"/><Relationship Id="rId19" Type="http://schemas.openxmlformats.org/officeDocument/2006/relationships/image" Target="../media/image35.png"/><Relationship Id="rId4" Type="http://schemas.openxmlformats.org/officeDocument/2006/relationships/diagramLayout" Target="../diagrams/layout2.xml"/><Relationship Id="rId9" Type="http://schemas.openxmlformats.org/officeDocument/2006/relationships/image" Target="../media/image25.jpeg"/><Relationship Id="rId14" Type="http://schemas.openxmlformats.org/officeDocument/2006/relationships/image" Target="../media/image30.jpeg"/><Relationship Id="rId22" Type="http://schemas.openxmlformats.org/officeDocument/2006/relationships/image" Target="../media/image38.png"/></Relationships>
</file>

<file path=ppt/slides/_rels/slide7.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4.JPG"/><Relationship Id="rId7" Type="http://schemas.openxmlformats.org/officeDocument/2006/relationships/customXml" Target="../ink/ink1.xml"/><Relationship Id="rId2" Type="http://schemas.openxmlformats.org/officeDocument/2006/relationships/image" Target="../media/image43.jpg"/><Relationship Id="rId1" Type="http://schemas.openxmlformats.org/officeDocument/2006/relationships/slideLayout" Target="../slideLayouts/slideLayout7.xml"/><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jpeg"/><Relationship Id="rId9" Type="http://schemas.openxmlformats.org/officeDocument/2006/relationships/image" Target="../media/image48.png"/></Relationships>
</file>

<file path=ppt/slides/_rels/slide9.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8.jp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jpeg"/></Relationships>
</file>

<file path=ppt/slides/_rels/slide10.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56.jpeg"/><Relationship Id="rId7" Type="http://schemas.openxmlformats.org/officeDocument/2006/relationships/diagramColors" Target="../diagrams/colors3.xml"/><Relationship Id="rId2" Type="http://schemas.openxmlformats.org/officeDocument/2006/relationships/image" Target="../media/image55.jpg"/><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2.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g"/><Relationship Id="rId1" Type="http://schemas.openxmlformats.org/officeDocument/2006/relationships/slideLayout" Target="../slideLayouts/slideLayout7.xml"/><Relationship Id="rId6" Type="http://schemas.openxmlformats.org/officeDocument/2006/relationships/image" Target="../media/image62.jpg"/><Relationship Id="rId5" Type="http://schemas.openxmlformats.org/officeDocument/2006/relationships/image" Target="../media/image61.jpeg"/><Relationship Id="rId4" Type="http://schemas.openxmlformats.org/officeDocument/2006/relationships/image" Target="../media/image60.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D55A19D-297C-4231-AD1F-08EF9B4AA8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BAB6C56-3D38-4923-996E-BD474BBB91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672668" y="1480978"/>
            <a:ext cx="9465232" cy="5238271"/>
          </a:xfrm>
          <a:prstGeom prst="rect">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0CD21DB-082D-417D-A5AB-FC838AF9D9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672668" y="1480978"/>
            <a:ext cx="9465232" cy="5238271"/>
          </a:xfrm>
          <a:prstGeom prst="rect">
            <a:avLst/>
          </a:prstGeom>
          <a:solidFill>
            <a:schemeClr val="accent6">
              <a:alpha val="30000"/>
            </a:schemeClr>
          </a:solidFill>
          <a:ln w="28575">
            <a:solidFill>
              <a:schemeClr val="bg1">
                <a:alpha val="9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018DA271-FBAF-22B1-1B55-16335059103D}"/>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442" r="1" b="1"/>
          <a:stretch>
            <a:fillRect/>
          </a:stretch>
        </p:blipFill>
        <p:spPr>
          <a:xfrm>
            <a:off x="1280667" y="1068193"/>
            <a:ext cx="9630666" cy="5417250"/>
          </a:xfrm>
          <a:prstGeom prst="rect">
            <a:avLst/>
          </a:prstGeom>
          <a:ln w="28575">
            <a:solidFill>
              <a:schemeClr val="bg1"/>
            </a:solidFill>
          </a:ln>
        </p:spPr>
      </p:pic>
      <p:sp>
        <p:nvSpPr>
          <p:cNvPr id="15" name="Graphic 212">
            <a:extLst>
              <a:ext uri="{FF2B5EF4-FFF2-40B4-BE49-F238E27FC236}">
                <a16:creationId xmlns:a16="http://schemas.microsoft.com/office/drawing/2014/main" id="{7BD8AB83-2763-4392-B4B9-049CDF1F6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008191" y="91941"/>
            <a:ext cx="1074729" cy="1009111"/>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7" name="Graphic 212">
            <a:extLst>
              <a:ext uri="{FF2B5EF4-FFF2-40B4-BE49-F238E27FC236}">
                <a16:creationId xmlns:a16="http://schemas.microsoft.com/office/drawing/2014/main" id="{480F071C-C35C-4CE1-8EE5-8ED96E2F4E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008191" y="91941"/>
            <a:ext cx="1074729" cy="1009111"/>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9" name="Oval 18">
            <a:extLst>
              <a:ext uri="{FF2B5EF4-FFF2-40B4-BE49-F238E27FC236}">
                <a16:creationId xmlns:a16="http://schemas.microsoft.com/office/drawing/2014/main" id="{CD97FAB4-59E0-4E65-B50B-867B14D2A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92825" y="1959735"/>
            <a:ext cx="1071934" cy="1071934"/>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0D578F4B-2751-4FC2-8853-FAC5C59139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92825" y="1959735"/>
            <a:ext cx="1071934" cy="1071934"/>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 name="Graphic 212">
            <a:extLst>
              <a:ext uri="{FF2B5EF4-FFF2-40B4-BE49-F238E27FC236}">
                <a16:creationId xmlns:a16="http://schemas.microsoft.com/office/drawing/2014/main" id="{843B7C07-EFB1-1695-87C9-BD2A33041F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8156" y="6143625"/>
            <a:ext cx="595769" cy="6076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8" name="Graphic 212">
            <a:extLst>
              <a:ext uri="{FF2B5EF4-FFF2-40B4-BE49-F238E27FC236}">
                <a16:creationId xmlns:a16="http://schemas.microsoft.com/office/drawing/2014/main" id="{BFC9FA2A-A019-4090-7B44-A17D497A23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8156" y="6143625"/>
            <a:ext cx="595769" cy="6076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2" name="Oval 18">
            <a:extLst>
              <a:ext uri="{FF2B5EF4-FFF2-40B4-BE49-F238E27FC236}">
                <a16:creationId xmlns:a16="http://schemas.microsoft.com/office/drawing/2014/main" id="{D7890C45-0CFE-B1E1-A946-336B29E660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350367" y="4450601"/>
            <a:ext cx="619418" cy="619418"/>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Oval 20">
            <a:extLst>
              <a:ext uri="{FF2B5EF4-FFF2-40B4-BE49-F238E27FC236}">
                <a16:creationId xmlns:a16="http://schemas.microsoft.com/office/drawing/2014/main" id="{87BF91BA-C794-8626-A8D9-CA67F6A4E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350367" y="4450601"/>
            <a:ext cx="619418" cy="619418"/>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CuadroTexto 19">
            <a:extLst>
              <a:ext uri="{FF2B5EF4-FFF2-40B4-BE49-F238E27FC236}">
                <a16:creationId xmlns:a16="http://schemas.microsoft.com/office/drawing/2014/main" id="{2CCF6417-375A-B986-3A4F-646BCD76A539}"/>
              </a:ext>
            </a:extLst>
          </p:cNvPr>
          <p:cNvSpPr txBox="1"/>
          <p:nvPr/>
        </p:nvSpPr>
        <p:spPr>
          <a:xfrm>
            <a:off x="90031" y="60153"/>
            <a:ext cx="10821302" cy="923330"/>
          </a:xfrm>
          <a:prstGeom prst="rect">
            <a:avLst/>
          </a:prstGeom>
          <a:noFill/>
        </p:spPr>
        <p:txBody>
          <a:bodyPr wrap="square" rtlCol="0">
            <a:spAutoFit/>
            <a:scene3d>
              <a:camera prst="orthographicFront"/>
              <a:lightRig rig="threePt" dir="t"/>
            </a:scene3d>
            <a:sp3d extrusionH="57150" contourW="12700">
              <a:bevelT w="38100" h="38100" prst="convex"/>
              <a:contourClr>
                <a:schemeClr val="accent5">
                  <a:lumMod val="60000"/>
                  <a:lumOff val="40000"/>
                </a:schemeClr>
              </a:contourClr>
            </a:sp3d>
          </a:bodyPr>
          <a:lstStyle/>
          <a:p>
            <a:pPr algn="ctr"/>
            <a:r>
              <a:rPr lang="sr-Latn-RS" sz="5400" b="1" spc="300" dirty="0">
                <a:ln w="12700" cmpd="sng">
                  <a:noFill/>
                  <a:prstDash val="solid"/>
                </a:ln>
                <a:gradFill>
                  <a:gsLst>
                    <a:gs pos="0">
                      <a:schemeClr val="accent3">
                        <a:lumMod val="50000"/>
                      </a:schemeClr>
                    </a:gs>
                    <a:gs pos="67000">
                      <a:schemeClr val="accent3">
                        <a:lumMod val="60000"/>
                        <a:lumOff val="40000"/>
                      </a:schemeClr>
                    </a:gs>
                    <a:gs pos="31000">
                      <a:schemeClr val="accent3">
                        <a:lumMod val="75000"/>
                      </a:schemeClr>
                    </a:gs>
                    <a:gs pos="87000">
                      <a:schemeClr val="accent3">
                        <a:lumMod val="20000"/>
                        <a:lumOff val="80000"/>
                      </a:schemeClr>
                    </a:gs>
                  </a:gsLst>
                  <a:lin ang="5400000"/>
                </a:gradFill>
              </a:rPr>
              <a:t>PROROČKA SPISIJA</a:t>
            </a:r>
            <a:endParaRPr lang="es-ES" sz="5400" b="1" spc="300" dirty="0">
              <a:ln w="12700" cmpd="sng">
                <a:noFill/>
                <a:prstDash val="solid"/>
              </a:ln>
              <a:gradFill>
                <a:gsLst>
                  <a:gs pos="0">
                    <a:schemeClr val="accent3">
                      <a:lumMod val="50000"/>
                    </a:schemeClr>
                  </a:gs>
                  <a:gs pos="67000">
                    <a:schemeClr val="accent3">
                      <a:lumMod val="60000"/>
                      <a:lumOff val="40000"/>
                    </a:schemeClr>
                  </a:gs>
                  <a:gs pos="31000">
                    <a:schemeClr val="accent3">
                      <a:lumMod val="75000"/>
                    </a:schemeClr>
                  </a:gs>
                  <a:gs pos="87000">
                    <a:schemeClr val="accent3">
                      <a:lumMod val="20000"/>
                      <a:lumOff val="80000"/>
                    </a:schemeClr>
                  </a:gs>
                </a:gsLst>
                <a:lin ang="5400000"/>
              </a:gradFill>
            </a:endParaRPr>
          </a:p>
        </p:txBody>
      </p:sp>
      <p:sp>
        <p:nvSpPr>
          <p:cNvPr id="23" name="CuadroTexto 22">
            <a:extLst>
              <a:ext uri="{FF2B5EF4-FFF2-40B4-BE49-F238E27FC236}">
                <a16:creationId xmlns:a16="http://schemas.microsoft.com/office/drawing/2014/main" id="{B44F58B3-42F0-BA9E-5B77-D443665229A5}"/>
              </a:ext>
            </a:extLst>
          </p:cNvPr>
          <p:cNvSpPr txBox="1"/>
          <p:nvPr/>
        </p:nvSpPr>
        <p:spPr>
          <a:xfrm>
            <a:off x="7855440" y="6452119"/>
            <a:ext cx="3133551" cy="338554"/>
          </a:xfrm>
          <a:prstGeom prst="rect">
            <a:avLst/>
          </a:prstGeom>
          <a:noFill/>
        </p:spPr>
        <p:txBody>
          <a:bodyPr wrap="none" rtlCol="0">
            <a:spAutoFit/>
          </a:bodyPr>
          <a:lstStyle/>
          <a:p>
            <a:pPr algn="r"/>
            <a:r>
              <a:rPr lang="sr-Latn-RS" sz="1600" b="1" dirty="0">
                <a:solidFill>
                  <a:schemeClr val="accent6">
                    <a:lumMod val="50000"/>
                  </a:schemeClr>
                </a:solidFill>
              </a:rPr>
              <a:t>Lekcija 6 za 7 noemvri 2026 bers</a:t>
            </a:r>
            <a:endParaRPr lang="es-ES" sz="1600" b="1" dirty="0">
              <a:solidFill>
                <a:schemeClr val="accent6">
                  <a:lumMod val="50000"/>
                </a:schemeClr>
              </a:solidFill>
            </a:endParaRPr>
          </a:p>
        </p:txBody>
      </p:sp>
    </p:spTree>
    <p:extLst>
      <p:ext uri="{BB962C8B-B14F-4D97-AF65-F5344CB8AC3E}">
        <p14:creationId xmlns:p14="http://schemas.microsoft.com/office/powerpoint/2010/main" val="192645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C6777B5-64F4-4200-B099-34168B69F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93FD08D0-5EF9-19E5-F782-341DB43F93EC}"/>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l="-133" t="18283" r="133" b="1012"/>
          <a:stretch>
            <a:fillRect/>
          </a:stretch>
        </p:blipFill>
        <p:spPr>
          <a:xfrm>
            <a:off x="20" y="10"/>
            <a:ext cx="12191980" cy="5534736"/>
          </a:xfrm>
          <a:custGeom>
            <a:avLst/>
            <a:gdLst/>
            <a:ahLst/>
            <a:cxnLst/>
            <a:rect l="l" t="t" r="r" b="b"/>
            <a:pathLst>
              <a:path w="12192000" h="6096000">
                <a:moveTo>
                  <a:pt x="7230262" y="5906862"/>
                </a:moveTo>
                <a:lnTo>
                  <a:pt x="7197115" y="5913338"/>
                </a:lnTo>
                <a:lnTo>
                  <a:pt x="7214545" y="5911744"/>
                </a:lnTo>
                <a:cubicBezTo>
                  <a:pt x="7220308" y="5910958"/>
                  <a:pt x="7225785" y="5909624"/>
                  <a:pt x="7230262" y="5906862"/>
                </a:cubicBezTo>
                <a:close/>
                <a:moveTo>
                  <a:pt x="7009120" y="5850263"/>
                </a:moveTo>
                <a:lnTo>
                  <a:pt x="7021563" y="5861355"/>
                </a:lnTo>
                <a:lnTo>
                  <a:pt x="7021563" y="5861354"/>
                </a:lnTo>
                <a:close/>
                <a:moveTo>
                  <a:pt x="7768443" y="5742074"/>
                </a:moveTo>
                <a:lnTo>
                  <a:pt x="7768443" y="5742075"/>
                </a:lnTo>
                <a:lnTo>
                  <a:pt x="7792447" y="5764553"/>
                </a:lnTo>
                <a:cubicBezTo>
                  <a:pt x="7785969" y="5758457"/>
                  <a:pt x="7779301" y="5752361"/>
                  <a:pt x="7768443" y="5742074"/>
                </a:cubicBezTo>
                <a:close/>
                <a:moveTo>
                  <a:pt x="4038748" y="5739955"/>
                </a:moveTo>
                <a:lnTo>
                  <a:pt x="4030517" y="5751599"/>
                </a:lnTo>
                <a:cubicBezTo>
                  <a:pt x="4026230" y="5759505"/>
                  <a:pt x="4021242" y="5765745"/>
                  <a:pt x="4015609" y="5770450"/>
                </a:cubicBezTo>
                <a:lnTo>
                  <a:pt x="3996845" y="5780104"/>
                </a:lnTo>
                <a:cubicBezTo>
                  <a:pt x="4010562" y="5776555"/>
                  <a:pt x="4021944" y="5767411"/>
                  <a:pt x="4030518" y="5751599"/>
                </a:cubicBezTo>
                <a:close/>
                <a:moveTo>
                  <a:pt x="6245343" y="5736549"/>
                </a:moveTo>
                <a:lnTo>
                  <a:pt x="6274406" y="5743345"/>
                </a:lnTo>
                <a:lnTo>
                  <a:pt x="6291247" y="5749662"/>
                </a:lnTo>
                <a:lnTo>
                  <a:pt x="6291385" y="5749714"/>
                </a:lnTo>
                <a:lnTo>
                  <a:pt x="6306284" y="5755552"/>
                </a:lnTo>
                <a:lnTo>
                  <a:pt x="6308075" y="5755968"/>
                </a:lnTo>
                <a:lnTo>
                  <a:pt x="6313855" y="5758133"/>
                </a:lnTo>
                <a:cubicBezTo>
                  <a:pt x="6321454" y="5760521"/>
                  <a:pt x="6329151" y="5762258"/>
                  <a:pt x="6337048" y="5762696"/>
                </a:cubicBezTo>
                <a:lnTo>
                  <a:pt x="6308075" y="5755968"/>
                </a:lnTo>
                <a:lnTo>
                  <a:pt x="6291385" y="5749714"/>
                </a:lnTo>
                <a:lnTo>
                  <a:pt x="6276197" y="5743764"/>
                </a:lnTo>
                <a:lnTo>
                  <a:pt x="6274406" y="5743345"/>
                </a:lnTo>
                <a:lnTo>
                  <a:pt x="6268613" y="5741171"/>
                </a:lnTo>
                <a:cubicBezTo>
                  <a:pt x="6260996" y="5738770"/>
                  <a:pt x="6253273" y="5737013"/>
                  <a:pt x="6245343" y="5736549"/>
                </a:cubicBezTo>
                <a:close/>
                <a:moveTo>
                  <a:pt x="6558837" y="5706717"/>
                </a:moveTo>
                <a:cubicBezTo>
                  <a:pt x="6548970" y="5706068"/>
                  <a:pt x="6539355" y="5706473"/>
                  <a:pt x="6529984" y="5708163"/>
                </a:cubicBezTo>
                <a:lnTo>
                  <a:pt x="6589207" y="5711593"/>
                </a:lnTo>
                <a:cubicBezTo>
                  <a:pt x="6578825" y="5709068"/>
                  <a:pt x="6568705" y="5707366"/>
                  <a:pt x="6558837" y="5706717"/>
                </a:cubicBezTo>
                <a:close/>
                <a:moveTo>
                  <a:pt x="4834454" y="5646059"/>
                </a:moveTo>
                <a:cubicBezTo>
                  <a:pt x="4849504" y="5662538"/>
                  <a:pt x="4866316" y="5668776"/>
                  <a:pt x="4883986" y="5670301"/>
                </a:cubicBezTo>
                <a:lnTo>
                  <a:pt x="4858238" y="5663787"/>
                </a:lnTo>
                <a:cubicBezTo>
                  <a:pt x="4849945" y="5659978"/>
                  <a:pt x="4841980" y="5654298"/>
                  <a:pt x="4834454" y="5646059"/>
                </a:cubicBezTo>
                <a:close/>
                <a:moveTo>
                  <a:pt x="5056443" y="5643725"/>
                </a:moveTo>
                <a:lnTo>
                  <a:pt x="5072588" y="5644505"/>
                </a:lnTo>
                <a:cubicBezTo>
                  <a:pt x="5078053" y="5645963"/>
                  <a:pt x="5083590" y="5648726"/>
                  <a:pt x="5089162" y="5653107"/>
                </a:cubicBezTo>
                <a:cubicBezTo>
                  <a:pt x="5078019" y="5644344"/>
                  <a:pt x="5067015" y="5642058"/>
                  <a:pt x="5056443" y="5643725"/>
                </a:cubicBezTo>
                <a:close/>
                <a:moveTo>
                  <a:pt x="739852" y="5343843"/>
                </a:moveTo>
                <a:cubicBezTo>
                  <a:pt x="733899" y="5350392"/>
                  <a:pt x="728660" y="5358013"/>
                  <a:pt x="724278" y="5365062"/>
                </a:cubicBezTo>
                <a:cubicBezTo>
                  <a:pt x="719849" y="5372206"/>
                  <a:pt x="714527" y="5377552"/>
                  <a:pt x="708621" y="5381222"/>
                </a:cubicBezTo>
                <a:lnTo>
                  <a:pt x="691439" y="5386697"/>
                </a:lnTo>
                <a:lnTo>
                  <a:pt x="708622" y="5381222"/>
                </a:lnTo>
                <a:cubicBezTo>
                  <a:pt x="714527" y="5377552"/>
                  <a:pt x="719849" y="5372206"/>
                  <a:pt x="724279" y="5365062"/>
                </a:cubicBezTo>
                <a:cubicBezTo>
                  <a:pt x="728660" y="5358013"/>
                  <a:pt x="733899" y="5350392"/>
                  <a:pt x="739852" y="5343843"/>
                </a:cubicBezTo>
                <a:close/>
                <a:moveTo>
                  <a:pt x="8934151" y="5275333"/>
                </a:moveTo>
                <a:cubicBezTo>
                  <a:pt x="8940248" y="5280573"/>
                  <a:pt x="8947058" y="5285906"/>
                  <a:pt x="8954249" y="5290264"/>
                </a:cubicBezTo>
                <a:lnTo>
                  <a:pt x="8962389" y="5293563"/>
                </a:lnTo>
                <a:lnTo>
                  <a:pt x="8954250" y="5290264"/>
                </a:lnTo>
                <a:cubicBezTo>
                  <a:pt x="8947058" y="5285906"/>
                  <a:pt x="8940248" y="5280573"/>
                  <a:pt x="8934151" y="5275333"/>
                </a:cubicBezTo>
                <a:close/>
                <a:moveTo>
                  <a:pt x="2314816" y="5273737"/>
                </a:moveTo>
                <a:cubicBezTo>
                  <a:pt x="2309720" y="5274714"/>
                  <a:pt x="2304339" y="5276762"/>
                  <a:pt x="2300909" y="5279143"/>
                </a:cubicBezTo>
                <a:cubicBezTo>
                  <a:pt x="2267856" y="5302385"/>
                  <a:pt x="2242281" y="5314291"/>
                  <a:pt x="2216515" y="5314887"/>
                </a:cubicBezTo>
                <a:cubicBezTo>
                  <a:pt x="2242281" y="5314291"/>
                  <a:pt x="2267856" y="5302385"/>
                  <a:pt x="2300910" y="5279143"/>
                </a:cubicBezTo>
                <a:close/>
                <a:moveTo>
                  <a:pt x="1916629" y="5252000"/>
                </a:moveTo>
                <a:lnTo>
                  <a:pt x="1907132" y="5255330"/>
                </a:lnTo>
                <a:lnTo>
                  <a:pt x="1866619" y="5265015"/>
                </a:lnTo>
                <a:lnTo>
                  <a:pt x="1907133" y="5255330"/>
                </a:lnTo>
                <a:close/>
                <a:moveTo>
                  <a:pt x="2058204" y="5241232"/>
                </a:moveTo>
                <a:cubicBezTo>
                  <a:pt x="2076636" y="5242946"/>
                  <a:pt x="2095174" y="5243803"/>
                  <a:pt x="2108194" y="5255939"/>
                </a:cubicBezTo>
                <a:cubicBezTo>
                  <a:pt x="2095175" y="5243803"/>
                  <a:pt x="2076636" y="5242946"/>
                  <a:pt x="2058204" y="5241232"/>
                </a:cubicBezTo>
                <a:close/>
                <a:moveTo>
                  <a:pt x="0" y="0"/>
                </a:moveTo>
                <a:lnTo>
                  <a:pt x="12191456" y="0"/>
                </a:lnTo>
                <a:lnTo>
                  <a:pt x="12191456" y="873938"/>
                </a:lnTo>
                <a:lnTo>
                  <a:pt x="12192000" y="873938"/>
                </a:lnTo>
                <a:lnTo>
                  <a:pt x="12192000" y="3249107"/>
                </a:lnTo>
                <a:cubicBezTo>
                  <a:pt x="12192000" y="3264730"/>
                  <a:pt x="12192000" y="3274255"/>
                  <a:pt x="12192000" y="3283970"/>
                </a:cubicBezTo>
                <a:lnTo>
                  <a:pt x="12192000" y="3681702"/>
                </a:lnTo>
                <a:lnTo>
                  <a:pt x="12160947" y="3710323"/>
                </a:lnTo>
                <a:cubicBezTo>
                  <a:pt x="12118083" y="3731849"/>
                  <a:pt x="12072360" y="3751282"/>
                  <a:pt x="12026448" y="3770523"/>
                </a:cubicBezTo>
                <a:cubicBezTo>
                  <a:pt x="12013114" y="3776049"/>
                  <a:pt x="11998443" y="3779097"/>
                  <a:pt x="11986443" y="3786526"/>
                </a:cubicBezTo>
                <a:cubicBezTo>
                  <a:pt x="11931195" y="3820436"/>
                  <a:pt x="11877664" y="3857014"/>
                  <a:pt x="11821656" y="3889591"/>
                </a:cubicBezTo>
                <a:cubicBezTo>
                  <a:pt x="11763931" y="3923310"/>
                  <a:pt x="11712304" y="3963126"/>
                  <a:pt x="11672489" y="4017039"/>
                </a:cubicBezTo>
                <a:cubicBezTo>
                  <a:pt x="11635529" y="4067143"/>
                  <a:pt x="11599714" y="4118007"/>
                  <a:pt x="11562947" y="4168300"/>
                </a:cubicBezTo>
                <a:cubicBezTo>
                  <a:pt x="11553613" y="4181065"/>
                  <a:pt x="11545039" y="4196115"/>
                  <a:pt x="11532275" y="4204307"/>
                </a:cubicBezTo>
                <a:cubicBezTo>
                  <a:pt x="11505795" y="4221452"/>
                  <a:pt x="11476838" y="4235359"/>
                  <a:pt x="11448453" y="4249457"/>
                </a:cubicBezTo>
                <a:cubicBezTo>
                  <a:pt x="11424069" y="4261459"/>
                  <a:pt x="11398160" y="4270411"/>
                  <a:pt x="11374346" y="4283366"/>
                </a:cubicBezTo>
                <a:cubicBezTo>
                  <a:pt x="11355296" y="4293655"/>
                  <a:pt x="11338339" y="4307943"/>
                  <a:pt x="11320623" y="4320897"/>
                </a:cubicBezTo>
                <a:cubicBezTo>
                  <a:pt x="11305192" y="4332136"/>
                  <a:pt x="11288238" y="4341852"/>
                  <a:pt x="11275283" y="4355378"/>
                </a:cubicBezTo>
                <a:cubicBezTo>
                  <a:pt x="11243658" y="4388145"/>
                  <a:pt x="11211843" y="4420340"/>
                  <a:pt x="11172600" y="4444536"/>
                </a:cubicBezTo>
                <a:cubicBezTo>
                  <a:pt x="11133927" y="4468538"/>
                  <a:pt x="11097350" y="4495401"/>
                  <a:pt x="11058869" y="4519786"/>
                </a:cubicBezTo>
                <a:cubicBezTo>
                  <a:pt x="11021146" y="4543599"/>
                  <a:pt x="10987046" y="4569697"/>
                  <a:pt x="10967423" y="4611991"/>
                </a:cubicBezTo>
                <a:cubicBezTo>
                  <a:pt x="10958661" y="4630659"/>
                  <a:pt x="10946279" y="4651044"/>
                  <a:pt x="10929704" y="4661903"/>
                </a:cubicBezTo>
                <a:cubicBezTo>
                  <a:pt x="10906081" y="4677334"/>
                  <a:pt x="10876171" y="4682859"/>
                  <a:pt x="10850453" y="4696003"/>
                </a:cubicBezTo>
                <a:cubicBezTo>
                  <a:pt x="10820162" y="4711434"/>
                  <a:pt x="10785111" y="4724770"/>
                  <a:pt x="10764534" y="4749345"/>
                </a:cubicBezTo>
                <a:cubicBezTo>
                  <a:pt x="10746246" y="4771255"/>
                  <a:pt x="10727767" y="4788399"/>
                  <a:pt x="10703573" y="4802305"/>
                </a:cubicBezTo>
                <a:cubicBezTo>
                  <a:pt x="10686617" y="4812022"/>
                  <a:pt x="10674046" y="4829738"/>
                  <a:pt x="10656519" y="4837740"/>
                </a:cubicBezTo>
                <a:cubicBezTo>
                  <a:pt x="10633467" y="4848409"/>
                  <a:pt x="10610225" y="4856791"/>
                  <a:pt x="10590031" y="4873366"/>
                </a:cubicBezTo>
                <a:cubicBezTo>
                  <a:pt x="10569075" y="4890510"/>
                  <a:pt x="10545263" y="4904036"/>
                  <a:pt x="10523354" y="4920039"/>
                </a:cubicBezTo>
                <a:cubicBezTo>
                  <a:pt x="10511734" y="4928611"/>
                  <a:pt x="10502208" y="4939851"/>
                  <a:pt x="10490969" y="4948806"/>
                </a:cubicBezTo>
                <a:cubicBezTo>
                  <a:pt x="10470394" y="4965188"/>
                  <a:pt x="10449438" y="4981191"/>
                  <a:pt x="10428291" y="4996622"/>
                </a:cubicBezTo>
                <a:cubicBezTo>
                  <a:pt x="10407146" y="5012055"/>
                  <a:pt x="10386952" y="5029961"/>
                  <a:pt x="10363709" y="5041201"/>
                </a:cubicBezTo>
                <a:cubicBezTo>
                  <a:pt x="10324086" y="5060251"/>
                  <a:pt x="10280840" y="5071682"/>
                  <a:pt x="10242357" y="5092257"/>
                </a:cubicBezTo>
                <a:cubicBezTo>
                  <a:pt x="10203304" y="5113211"/>
                  <a:pt x="10166536" y="5139503"/>
                  <a:pt x="10131863" y="5167315"/>
                </a:cubicBezTo>
                <a:cubicBezTo>
                  <a:pt x="10104430" y="5189224"/>
                  <a:pt x="10078713" y="5210943"/>
                  <a:pt x="10044230" y="5222182"/>
                </a:cubicBezTo>
                <a:cubicBezTo>
                  <a:pt x="10024990" y="5228470"/>
                  <a:pt x="10004797" y="5242186"/>
                  <a:pt x="9993175" y="5258189"/>
                </a:cubicBezTo>
                <a:cubicBezTo>
                  <a:pt x="9968027" y="5293049"/>
                  <a:pt x="9935832" y="5317626"/>
                  <a:pt x="9899446" y="5338582"/>
                </a:cubicBezTo>
                <a:cubicBezTo>
                  <a:pt x="9850865" y="5366776"/>
                  <a:pt x="9802858" y="5395543"/>
                  <a:pt x="9754088" y="5423166"/>
                </a:cubicBezTo>
                <a:cubicBezTo>
                  <a:pt x="9725323" y="5439551"/>
                  <a:pt x="9696749" y="5456885"/>
                  <a:pt x="9666265" y="5468888"/>
                </a:cubicBezTo>
                <a:cubicBezTo>
                  <a:pt x="9603971" y="5493655"/>
                  <a:pt x="9540152" y="5514799"/>
                  <a:pt x="9477283" y="5537851"/>
                </a:cubicBezTo>
                <a:cubicBezTo>
                  <a:pt x="9456709" y="5545280"/>
                  <a:pt x="9437278" y="5555949"/>
                  <a:pt x="9416321" y="5562426"/>
                </a:cubicBezTo>
                <a:cubicBezTo>
                  <a:pt x="9393650" y="5569475"/>
                  <a:pt x="9369267" y="5571571"/>
                  <a:pt x="9346597" y="5578619"/>
                </a:cubicBezTo>
                <a:cubicBezTo>
                  <a:pt x="9308875" y="5590240"/>
                  <a:pt x="9272298" y="5605101"/>
                  <a:pt x="9234579" y="5616911"/>
                </a:cubicBezTo>
                <a:cubicBezTo>
                  <a:pt x="9161805" y="5639582"/>
                  <a:pt x="9088840" y="5661299"/>
                  <a:pt x="9015878" y="5682826"/>
                </a:cubicBezTo>
                <a:cubicBezTo>
                  <a:pt x="9000257" y="5687399"/>
                  <a:pt x="8983301" y="5687970"/>
                  <a:pt x="8967871" y="5692923"/>
                </a:cubicBezTo>
                <a:cubicBezTo>
                  <a:pt x="8926911" y="5706259"/>
                  <a:pt x="8886142" y="5720736"/>
                  <a:pt x="8845565" y="5735407"/>
                </a:cubicBezTo>
                <a:cubicBezTo>
                  <a:pt x="8820990" y="5744361"/>
                  <a:pt x="8796985" y="5755409"/>
                  <a:pt x="8772219" y="5763982"/>
                </a:cubicBezTo>
                <a:cubicBezTo>
                  <a:pt x="8752407" y="5770840"/>
                  <a:pt x="8732023" y="5776174"/>
                  <a:pt x="8711448" y="5780366"/>
                </a:cubicBezTo>
                <a:cubicBezTo>
                  <a:pt x="8693731" y="5783986"/>
                  <a:pt x="8675253" y="5783603"/>
                  <a:pt x="8657726" y="5787986"/>
                </a:cubicBezTo>
                <a:cubicBezTo>
                  <a:pt x="8610288" y="5799797"/>
                  <a:pt x="8563425" y="5813133"/>
                  <a:pt x="8516369" y="5825705"/>
                </a:cubicBezTo>
                <a:cubicBezTo>
                  <a:pt x="8497511" y="5830659"/>
                  <a:pt x="8478269" y="5834280"/>
                  <a:pt x="8459979" y="5840566"/>
                </a:cubicBezTo>
                <a:cubicBezTo>
                  <a:pt x="8411019" y="5857141"/>
                  <a:pt x="8362822" y="5875999"/>
                  <a:pt x="8313671" y="5891622"/>
                </a:cubicBezTo>
                <a:cubicBezTo>
                  <a:pt x="8272903" y="5904576"/>
                  <a:pt x="8230992" y="5913910"/>
                  <a:pt x="8189651" y="5925341"/>
                </a:cubicBezTo>
                <a:cubicBezTo>
                  <a:pt x="8172124" y="5930295"/>
                  <a:pt x="8155359" y="5937343"/>
                  <a:pt x="8137835" y="5941534"/>
                </a:cubicBezTo>
                <a:cubicBezTo>
                  <a:pt x="8098590" y="5951059"/>
                  <a:pt x="8058774" y="5959059"/>
                  <a:pt x="8019339" y="5968586"/>
                </a:cubicBezTo>
                <a:cubicBezTo>
                  <a:pt x="7996859" y="5974110"/>
                  <a:pt x="7975142" y="5984017"/>
                  <a:pt x="7952280" y="5987637"/>
                </a:cubicBezTo>
                <a:cubicBezTo>
                  <a:pt x="7897987" y="5996209"/>
                  <a:pt x="7843311" y="6002305"/>
                  <a:pt x="7788636" y="6009163"/>
                </a:cubicBezTo>
                <a:cubicBezTo>
                  <a:pt x="7732247" y="6016211"/>
                  <a:pt x="7676047" y="6023642"/>
                  <a:pt x="7619655" y="6029928"/>
                </a:cubicBezTo>
                <a:cubicBezTo>
                  <a:pt x="7588795" y="6033168"/>
                  <a:pt x="7557742" y="6033738"/>
                  <a:pt x="7526880" y="6036786"/>
                </a:cubicBezTo>
                <a:cubicBezTo>
                  <a:pt x="7499828" y="6039455"/>
                  <a:pt x="7472967" y="6044407"/>
                  <a:pt x="7445916" y="6047647"/>
                </a:cubicBezTo>
                <a:cubicBezTo>
                  <a:pt x="7422483" y="6050313"/>
                  <a:pt x="7398860" y="6051837"/>
                  <a:pt x="7375428" y="6054505"/>
                </a:cubicBezTo>
                <a:cubicBezTo>
                  <a:pt x="7337899" y="6058885"/>
                  <a:pt x="7300559" y="6063839"/>
                  <a:pt x="7263220" y="6068411"/>
                </a:cubicBezTo>
                <a:cubicBezTo>
                  <a:pt x="7247599" y="6070126"/>
                  <a:pt x="7231214" y="6074888"/>
                  <a:pt x="7216547" y="6072032"/>
                </a:cubicBezTo>
                <a:cubicBezTo>
                  <a:pt x="7179587" y="6064791"/>
                  <a:pt x="7143199" y="6066887"/>
                  <a:pt x="7106432" y="6071840"/>
                </a:cubicBezTo>
                <a:cubicBezTo>
                  <a:pt x="7093860" y="6073555"/>
                  <a:pt x="7080334" y="6073174"/>
                  <a:pt x="7068141" y="6069936"/>
                </a:cubicBezTo>
                <a:cubicBezTo>
                  <a:pt x="7043184" y="6063457"/>
                  <a:pt x="7018991" y="6054313"/>
                  <a:pt x="6994415" y="6046313"/>
                </a:cubicBezTo>
                <a:cubicBezTo>
                  <a:pt x="6991747" y="6045361"/>
                  <a:pt x="6988509" y="6045169"/>
                  <a:pt x="6985653" y="6044599"/>
                </a:cubicBezTo>
                <a:cubicBezTo>
                  <a:pt x="6969457" y="6041359"/>
                  <a:pt x="6953457" y="6038120"/>
                  <a:pt x="6937263" y="6035263"/>
                </a:cubicBezTo>
                <a:cubicBezTo>
                  <a:pt x="6928501" y="6033738"/>
                  <a:pt x="6919547" y="6033549"/>
                  <a:pt x="6910782" y="6032214"/>
                </a:cubicBezTo>
                <a:cubicBezTo>
                  <a:pt x="6876872" y="6026880"/>
                  <a:pt x="6839534" y="6035834"/>
                  <a:pt x="6810195" y="6012784"/>
                </a:cubicBezTo>
                <a:cubicBezTo>
                  <a:pt x="6791144" y="5997923"/>
                  <a:pt x="6772665" y="6001353"/>
                  <a:pt x="6752283" y="6003639"/>
                </a:cubicBezTo>
                <a:cubicBezTo>
                  <a:pt x="6736851" y="6005353"/>
                  <a:pt x="6721038" y="6004782"/>
                  <a:pt x="6705417" y="6004974"/>
                </a:cubicBezTo>
                <a:cubicBezTo>
                  <a:pt x="6677984" y="6005543"/>
                  <a:pt x="6650551" y="6005735"/>
                  <a:pt x="6623118" y="6006687"/>
                </a:cubicBezTo>
                <a:cubicBezTo>
                  <a:pt x="6614353" y="6007067"/>
                  <a:pt x="6605401" y="6011832"/>
                  <a:pt x="6596828" y="6011070"/>
                </a:cubicBezTo>
                <a:cubicBezTo>
                  <a:pt x="6557201" y="6007449"/>
                  <a:pt x="6517576" y="6001734"/>
                  <a:pt x="6477951" y="5998495"/>
                </a:cubicBezTo>
                <a:cubicBezTo>
                  <a:pt x="6455472" y="5996591"/>
                  <a:pt x="6432420" y="6000209"/>
                  <a:pt x="6410131" y="5997543"/>
                </a:cubicBezTo>
                <a:cubicBezTo>
                  <a:pt x="6384414" y="5994495"/>
                  <a:pt x="6359268" y="5986685"/>
                  <a:pt x="6333739" y="5981920"/>
                </a:cubicBezTo>
                <a:cubicBezTo>
                  <a:pt x="6326691" y="5980589"/>
                  <a:pt x="6318880" y="5982303"/>
                  <a:pt x="6311449" y="5982682"/>
                </a:cubicBezTo>
                <a:cubicBezTo>
                  <a:pt x="6303068" y="5983064"/>
                  <a:pt x="6294876" y="5983826"/>
                  <a:pt x="6286493" y="5984017"/>
                </a:cubicBezTo>
                <a:cubicBezTo>
                  <a:pt x="6260964" y="5984399"/>
                  <a:pt x="6235437" y="5983826"/>
                  <a:pt x="6209909" y="5985161"/>
                </a:cubicBezTo>
                <a:cubicBezTo>
                  <a:pt x="6194288" y="5985922"/>
                  <a:pt x="6177905" y="5993733"/>
                  <a:pt x="6163425" y="5990874"/>
                </a:cubicBezTo>
                <a:cubicBezTo>
                  <a:pt x="6133897" y="5985351"/>
                  <a:pt x="6104368" y="5997733"/>
                  <a:pt x="6074842" y="5987447"/>
                </a:cubicBezTo>
                <a:cubicBezTo>
                  <a:pt x="6065695" y="5984399"/>
                  <a:pt x="6053124" y="5992019"/>
                  <a:pt x="6042072" y="5992399"/>
                </a:cubicBezTo>
                <a:cubicBezTo>
                  <a:pt x="6014449" y="5993351"/>
                  <a:pt x="5986828" y="5993161"/>
                  <a:pt x="5959204" y="5992971"/>
                </a:cubicBezTo>
                <a:cubicBezTo>
                  <a:pt x="5934438" y="5992781"/>
                  <a:pt x="5908719" y="5995447"/>
                  <a:pt x="5884906" y="5990113"/>
                </a:cubicBezTo>
                <a:cubicBezTo>
                  <a:pt x="5859949" y="5984399"/>
                  <a:pt x="5837471" y="5985161"/>
                  <a:pt x="5813275" y="5991637"/>
                </a:cubicBezTo>
                <a:cubicBezTo>
                  <a:pt x="5796702" y="5996019"/>
                  <a:pt x="5779174" y="5996591"/>
                  <a:pt x="5762029" y="5997923"/>
                </a:cubicBezTo>
                <a:cubicBezTo>
                  <a:pt x="5743551" y="5999447"/>
                  <a:pt x="5723166" y="5995447"/>
                  <a:pt x="5706401" y="6001734"/>
                </a:cubicBezTo>
                <a:cubicBezTo>
                  <a:pt x="5656488" y="6020403"/>
                  <a:pt x="5605244" y="6024403"/>
                  <a:pt x="5553045" y="6024403"/>
                </a:cubicBezTo>
                <a:cubicBezTo>
                  <a:pt x="5543518" y="6024403"/>
                  <a:pt x="5533802" y="6021738"/>
                  <a:pt x="5524660" y="6018880"/>
                </a:cubicBezTo>
                <a:cubicBezTo>
                  <a:pt x="5471316" y="6001734"/>
                  <a:pt x="5417784" y="6003257"/>
                  <a:pt x="5363491" y="6013736"/>
                </a:cubicBezTo>
                <a:cubicBezTo>
                  <a:pt x="5352250" y="6016022"/>
                  <a:pt x="5339677" y="6016403"/>
                  <a:pt x="5328438" y="6014118"/>
                </a:cubicBezTo>
                <a:cubicBezTo>
                  <a:pt x="5296812" y="6007449"/>
                  <a:pt x="5266141" y="5996399"/>
                  <a:pt x="5234326" y="5991637"/>
                </a:cubicBezTo>
                <a:cubicBezTo>
                  <a:pt x="5181748" y="5983826"/>
                  <a:pt x="5136216" y="6010115"/>
                  <a:pt x="5089162" y="6027262"/>
                </a:cubicBezTo>
                <a:cubicBezTo>
                  <a:pt x="5044391" y="6043455"/>
                  <a:pt x="5006292" y="6080032"/>
                  <a:pt x="4953328" y="6071840"/>
                </a:cubicBezTo>
                <a:cubicBezTo>
                  <a:pt x="4947996" y="6071078"/>
                  <a:pt x="4942089" y="6076222"/>
                  <a:pt x="4936184" y="6077555"/>
                </a:cubicBezTo>
                <a:cubicBezTo>
                  <a:pt x="4919991" y="6081176"/>
                  <a:pt x="4903799" y="6085555"/>
                  <a:pt x="4887415" y="6087272"/>
                </a:cubicBezTo>
                <a:cubicBezTo>
                  <a:pt x="4867412" y="6089558"/>
                  <a:pt x="4847027" y="6088797"/>
                  <a:pt x="4827024" y="6090701"/>
                </a:cubicBezTo>
                <a:cubicBezTo>
                  <a:pt x="4814165" y="6091844"/>
                  <a:pt x="4801401" y="6093939"/>
                  <a:pt x="4788661" y="6095749"/>
                </a:cubicBezTo>
                <a:lnTo>
                  <a:pt x="4785776" y="6096000"/>
                </a:lnTo>
                <a:lnTo>
                  <a:pt x="4726469" y="6096000"/>
                </a:lnTo>
                <a:lnTo>
                  <a:pt x="4719697" y="6095130"/>
                </a:lnTo>
                <a:cubicBezTo>
                  <a:pt x="4709481" y="6092939"/>
                  <a:pt x="4699289" y="6090320"/>
                  <a:pt x="4689098" y="6088605"/>
                </a:cubicBezTo>
                <a:cubicBezTo>
                  <a:pt x="4660331" y="6083842"/>
                  <a:pt x="4628705" y="6085176"/>
                  <a:pt x="4603368" y="6072984"/>
                </a:cubicBezTo>
                <a:cubicBezTo>
                  <a:pt x="4576318" y="6060029"/>
                  <a:pt x="4550599" y="6054123"/>
                  <a:pt x="4522596" y="6058123"/>
                </a:cubicBezTo>
                <a:cubicBezTo>
                  <a:pt x="4513260" y="6059457"/>
                  <a:pt x="4501257" y="6067459"/>
                  <a:pt x="4497068" y="6075649"/>
                </a:cubicBezTo>
                <a:cubicBezTo>
                  <a:pt x="4487731" y="6093938"/>
                  <a:pt x="4474969" y="6097178"/>
                  <a:pt x="4457632" y="6090890"/>
                </a:cubicBezTo>
                <a:cubicBezTo>
                  <a:pt x="4442581" y="6085555"/>
                  <a:pt x="4424104" y="6082890"/>
                  <a:pt x="4413817" y="6072601"/>
                </a:cubicBezTo>
                <a:cubicBezTo>
                  <a:pt x="4384668" y="6043455"/>
                  <a:pt x="4347518" y="6042503"/>
                  <a:pt x="4311323" y="6034693"/>
                </a:cubicBezTo>
                <a:cubicBezTo>
                  <a:pt x="4289227" y="6029928"/>
                  <a:pt x="4268649" y="6029738"/>
                  <a:pt x="4246551" y="6032976"/>
                </a:cubicBezTo>
                <a:cubicBezTo>
                  <a:pt x="4198546" y="6040216"/>
                  <a:pt x="4151870" y="6029928"/>
                  <a:pt x="4105766" y="6016784"/>
                </a:cubicBezTo>
                <a:cubicBezTo>
                  <a:pt x="4075285" y="6008022"/>
                  <a:pt x="4044043" y="6002687"/>
                  <a:pt x="4013753" y="5993733"/>
                </a:cubicBezTo>
                <a:cubicBezTo>
                  <a:pt x="3991083" y="5986874"/>
                  <a:pt x="3968414" y="5978682"/>
                  <a:pt x="3947648" y="5967634"/>
                </a:cubicBezTo>
                <a:cubicBezTo>
                  <a:pt x="3917546" y="5951440"/>
                  <a:pt x="3891259" y="5927055"/>
                  <a:pt x="3852966" y="5933533"/>
                </a:cubicBezTo>
                <a:cubicBezTo>
                  <a:pt x="3819245" y="5939247"/>
                  <a:pt x="3788766" y="5927247"/>
                  <a:pt x="3757902" y="5915816"/>
                </a:cubicBezTo>
                <a:cubicBezTo>
                  <a:pt x="3735231" y="5907434"/>
                  <a:pt x="3712565" y="5898859"/>
                  <a:pt x="3689131" y="5893526"/>
                </a:cubicBezTo>
                <a:cubicBezTo>
                  <a:pt x="3661315" y="5887239"/>
                  <a:pt x="3629882" y="5889907"/>
                  <a:pt x="3605116" y="5878285"/>
                </a:cubicBezTo>
                <a:cubicBezTo>
                  <a:pt x="3579206" y="5866093"/>
                  <a:pt x="3557682" y="5874285"/>
                  <a:pt x="3534629" y="5877715"/>
                </a:cubicBezTo>
                <a:cubicBezTo>
                  <a:pt x="3497862" y="5883049"/>
                  <a:pt x="3461282" y="5892955"/>
                  <a:pt x="3424135" y="5880382"/>
                </a:cubicBezTo>
                <a:cubicBezTo>
                  <a:pt x="3378986" y="5865141"/>
                  <a:pt x="3334216" y="5848758"/>
                  <a:pt x="3288877" y="5834280"/>
                </a:cubicBezTo>
                <a:cubicBezTo>
                  <a:pt x="3271348" y="5828753"/>
                  <a:pt x="3252492" y="5826467"/>
                  <a:pt x="3234202" y="5823991"/>
                </a:cubicBezTo>
                <a:cubicBezTo>
                  <a:pt x="3216867" y="5821895"/>
                  <a:pt x="3196102" y="5827230"/>
                  <a:pt x="3182763" y="5819229"/>
                </a:cubicBezTo>
                <a:cubicBezTo>
                  <a:pt x="3148472" y="5798655"/>
                  <a:pt x="3113231" y="5788558"/>
                  <a:pt x="3073604" y="5788558"/>
                </a:cubicBezTo>
                <a:cubicBezTo>
                  <a:pt x="3058743" y="5788558"/>
                  <a:pt x="3044264" y="5779984"/>
                  <a:pt x="3029216" y="5778459"/>
                </a:cubicBezTo>
                <a:cubicBezTo>
                  <a:pt x="3008639" y="5776555"/>
                  <a:pt x="2985016" y="5771411"/>
                  <a:pt x="2967110" y="5778651"/>
                </a:cubicBezTo>
                <a:cubicBezTo>
                  <a:pt x="2925008" y="5795797"/>
                  <a:pt x="2890910" y="5781507"/>
                  <a:pt x="2854140" y="5764553"/>
                </a:cubicBezTo>
                <a:cubicBezTo>
                  <a:pt x="2817943" y="5747789"/>
                  <a:pt x="2779842" y="5734455"/>
                  <a:pt x="2741360" y="5723403"/>
                </a:cubicBezTo>
                <a:cubicBezTo>
                  <a:pt x="2726882" y="5719403"/>
                  <a:pt x="2709548" y="5726072"/>
                  <a:pt x="2693543" y="5727405"/>
                </a:cubicBezTo>
                <a:cubicBezTo>
                  <a:pt x="2687827" y="5727786"/>
                  <a:pt x="2681540" y="5728358"/>
                  <a:pt x="2676398" y="5726453"/>
                </a:cubicBezTo>
                <a:cubicBezTo>
                  <a:pt x="2626677" y="5708163"/>
                  <a:pt x="2576191" y="5694257"/>
                  <a:pt x="2522279" y="5703782"/>
                </a:cubicBezTo>
                <a:cubicBezTo>
                  <a:pt x="2517327" y="5704735"/>
                  <a:pt x="2511800" y="5702639"/>
                  <a:pt x="2506847" y="5701305"/>
                </a:cubicBezTo>
                <a:cubicBezTo>
                  <a:pt x="2482652" y="5694447"/>
                  <a:pt x="2459029" y="5683589"/>
                  <a:pt x="2434456" y="5681112"/>
                </a:cubicBezTo>
                <a:cubicBezTo>
                  <a:pt x="2373874" y="5675016"/>
                  <a:pt x="2312915" y="5672538"/>
                  <a:pt x="2251948" y="5668538"/>
                </a:cubicBezTo>
                <a:cubicBezTo>
                  <a:pt x="2248138" y="5668349"/>
                  <a:pt x="2244137" y="5668349"/>
                  <a:pt x="2240710" y="5667014"/>
                </a:cubicBezTo>
                <a:cubicBezTo>
                  <a:pt x="2218229" y="5658822"/>
                  <a:pt x="2198608" y="5661490"/>
                  <a:pt x="2179556" y="5677111"/>
                </a:cubicBezTo>
                <a:cubicBezTo>
                  <a:pt x="2171173" y="5683969"/>
                  <a:pt x="2159743" y="5687589"/>
                  <a:pt x="2149267" y="5691399"/>
                </a:cubicBezTo>
                <a:cubicBezTo>
                  <a:pt x="2133834" y="5697115"/>
                  <a:pt x="2118023" y="5702639"/>
                  <a:pt x="2102021" y="5706259"/>
                </a:cubicBezTo>
                <a:cubicBezTo>
                  <a:pt x="2086208" y="5709688"/>
                  <a:pt x="2069254" y="5714449"/>
                  <a:pt x="2054013" y="5711784"/>
                </a:cubicBezTo>
                <a:cubicBezTo>
                  <a:pt x="2026581" y="5707022"/>
                  <a:pt x="2000479" y="5696353"/>
                  <a:pt x="1973429" y="5689303"/>
                </a:cubicBezTo>
                <a:cubicBezTo>
                  <a:pt x="1964094" y="5686826"/>
                  <a:pt x="1953806" y="5687209"/>
                  <a:pt x="1944092" y="5687017"/>
                </a:cubicBezTo>
                <a:cubicBezTo>
                  <a:pt x="1921800" y="5686447"/>
                  <a:pt x="1898940" y="5691971"/>
                  <a:pt x="1878748" y="5676159"/>
                </a:cubicBezTo>
                <a:cubicBezTo>
                  <a:pt x="1860079" y="5661299"/>
                  <a:pt x="1841216" y="5665680"/>
                  <a:pt x="1821596" y="5676920"/>
                </a:cubicBezTo>
                <a:cubicBezTo>
                  <a:pt x="1807497" y="5684922"/>
                  <a:pt x="1791496" y="5691209"/>
                  <a:pt x="1775684" y="5694257"/>
                </a:cubicBezTo>
                <a:cubicBezTo>
                  <a:pt x="1753965" y="5698447"/>
                  <a:pt x="1732439" y="5700163"/>
                  <a:pt x="1709006" y="5697685"/>
                </a:cubicBezTo>
                <a:cubicBezTo>
                  <a:pt x="1692431" y="5695971"/>
                  <a:pt x="1678904" y="5695209"/>
                  <a:pt x="1665950" y="5685113"/>
                </a:cubicBezTo>
                <a:cubicBezTo>
                  <a:pt x="1663856" y="5683589"/>
                  <a:pt x="1660046" y="5683207"/>
                  <a:pt x="1657188" y="5683399"/>
                </a:cubicBezTo>
                <a:cubicBezTo>
                  <a:pt x="1619658" y="5686637"/>
                  <a:pt x="1582510" y="5684922"/>
                  <a:pt x="1544598" y="5682634"/>
                </a:cubicBezTo>
                <a:cubicBezTo>
                  <a:pt x="1496403" y="5679589"/>
                  <a:pt x="1445725" y="5688541"/>
                  <a:pt x="1404006" y="5720546"/>
                </a:cubicBezTo>
                <a:cubicBezTo>
                  <a:pt x="1397909" y="5725310"/>
                  <a:pt x="1388765" y="5727405"/>
                  <a:pt x="1380762" y="5728549"/>
                </a:cubicBezTo>
                <a:cubicBezTo>
                  <a:pt x="1343044" y="5733501"/>
                  <a:pt x="1305132" y="5736930"/>
                  <a:pt x="1267411" y="5742455"/>
                </a:cubicBezTo>
                <a:cubicBezTo>
                  <a:pt x="1246837" y="5745503"/>
                  <a:pt x="1225310" y="5748170"/>
                  <a:pt x="1206641" y="5756553"/>
                </a:cubicBezTo>
                <a:cubicBezTo>
                  <a:pt x="1188354" y="5764743"/>
                  <a:pt x="1173681" y="5774459"/>
                  <a:pt x="1162823" y="5757315"/>
                </a:cubicBezTo>
                <a:cubicBezTo>
                  <a:pt x="1143394" y="5766459"/>
                  <a:pt x="1126437" y="5774080"/>
                  <a:pt x="1109865" y="5782270"/>
                </a:cubicBezTo>
                <a:cubicBezTo>
                  <a:pt x="1103767" y="5785318"/>
                  <a:pt x="1098623" y="5790272"/>
                  <a:pt x="1092527" y="5793130"/>
                </a:cubicBezTo>
                <a:cubicBezTo>
                  <a:pt x="1086048" y="5796178"/>
                  <a:pt x="1078810" y="5798082"/>
                  <a:pt x="1071762" y="5799607"/>
                </a:cubicBezTo>
                <a:cubicBezTo>
                  <a:pt x="1040327" y="5806465"/>
                  <a:pt x="1008894" y="5812751"/>
                  <a:pt x="977653" y="5820182"/>
                </a:cubicBezTo>
                <a:cubicBezTo>
                  <a:pt x="971554" y="5821705"/>
                  <a:pt x="966411" y="5827801"/>
                  <a:pt x="960887" y="5831801"/>
                </a:cubicBezTo>
                <a:cubicBezTo>
                  <a:pt x="957266" y="5834470"/>
                  <a:pt x="953648" y="5838470"/>
                  <a:pt x="949646" y="5839042"/>
                </a:cubicBezTo>
                <a:cubicBezTo>
                  <a:pt x="919165" y="5843614"/>
                  <a:pt x="888877" y="5848949"/>
                  <a:pt x="858205" y="5851234"/>
                </a:cubicBezTo>
                <a:cubicBezTo>
                  <a:pt x="832486" y="5853138"/>
                  <a:pt x="807719" y="5852568"/>
                  <a:pt x="801053" y="5885715"/>
                </a:cubicBezTo>
                <a:cubicBezTo>
                  <a:pt x="799909" y="5891432"/>
                  <a:pt x="791717" y="5897528"/>
                  <a:pt x="785432" y="5900384"/>
                </a:cubicBezTo>
                <a:cubicBezTo>
                  <a:pt x="767524" y="5908576"/>
                  <a:pt x="748471" y="5914101"/>
                  <a:pt x="730754" y="5922482"/>
                </a:cubicBezTo>
                <a:cubicBezTo>
                  <a:pt x="672650" y="5950488"/>
                  <a:pt x="611880" y="5968205"/>
                  <a:pt x="546917" y="5964966"/>
                </a:cubicBezTo>
                <a:cubicBezTo>
                  <a:pt x="526724" y="5964014"/>
                  <a:pt x="507102" y="5953726"/>
                  <a:pt x="494337" y="5949915"/>
                </a:cubicBezTo>
                <a:cubicBezTo>
                  <a:pt x="457572" y="5964966"/>
                  <a:pt x="426709" y="5979445"/>
                  <a:pt x="394511" y="5990303"/>
                </a:cubicBezTo>
                <a:cubicBezTo>
                  <a:pt x="366127" y="6000019"/>
                  <a:pt x="336408" y="6006115"/>
                  <a:pt x="307259" y="6013163"/>
                </a:cubicBezTo>
                <a:cubicBezTo>
                  <a:pt x="296590" y="6015832"/>
                  <a:pt x="285732" y="6017355"/>
                  <a:pt x="274873" y="6018690"/>
                </a:cubicBezTo>
                <a:cubicBezTo>
                  <a:pt x="240965" y="6022880"/>
                  <a:pt x="205529" y="6012784"/>
                  <a:pt x="172384" y="6028786"/>
                </a:cubicBezTo>
                <a:cubicBezTo>
                  <a:pt x="155046" y="6037168"/>
                  <a:pt x="137898" y="6047265"/>
                  <a:pt x="119613" y="6051647"/>
                </a:cubicBezTo>
                <a:cubicBezTo>
                  <a:pt x="99990" y="6056409"/>
                  <a:pt x="80794" y="6063839"/>
                  <a:pt x="61197" y="6069150"/>
                </a:cubicBezTo>
                <a:lnTo>
                  <a:pt x="544" y="6073921"/>
                </a:lnTo>
                <a:lnTo>
                  <a:pt x="544" y="5946682"/>
                </a:lnTo>
                <a:lnTo>
                  <a:pt x="0" y="5946682"/>
                </a:lnTo>
                <a:lnTo>
                  <a:pt x="0" y="1335314"/>
                </a:lnTo>
                <a:lnTo>
                  <a:pt x="0" y="873938"/>
                </a:lnTo>
                <a:close/>
              </a:path>
            </a:pathLst>
          </a:custGeom>
          <a:effectLst>
            <a:outerShdw blurRad="381000" dist="152400" dir="5400000" algn="t" rotWithShape="0">
              <a:prstClr val="black">
                <a:alpha val="20000"/>
              </a:prstClr>
            </a:outerShdw>
          </a:effectLst>
        </p:spPr>
      </p:pic>
      <p:grpSp>
        <p:nvGrpSpPr>
          <p:cNvPr id="10" name="Group 9">
            <a:extLst>
              <a:ext uri="{FF2B5EF4-FFF2-40B4-BE49-F238E27FC236}">
                <a16:creationId xmlns:a16="http://schemas.microsoft.com/office/drawing/2014/main" id="{4252769E-B9F0-4068-A645-5BBEF16E9C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4" y="3296010"/>
            <a:ext cx="12191456" cy="2246629"/>
            <a:chOff x="476" y="-3923157"/>
            <a:chExt cx="10667524" cy="2493729"/>
          </a:xfrm>
        </p:grpSpPr>
        <p:sp>
          <p:nvSpPr>
            <p:cNvPr id="11" name="Freeform: Shape 10">
              <a:extLst>
                <a:ext uri="{FF2B5EF4-FFF2-40B4-BE49-F238E27FC236}">
                  <a16:creationId xmlns:a16="http://schemas.microsoft.com/office/drawing/2014/main" id="{1E12D6AD-7096-45BB-9C02-468B2704C15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476" y="-3923156"/>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B4B6A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Freeform: Shape 11">
              <a:extLst>
                <a:ext uri="{FF2B5EF4-FFF2-40B4-BE49-F238E27FC236}">
                  <a16:creationId xmlns:a16="http://schemas.microsoft.com/office/drawing/2014/main" id="{39953252-97DE-4766-B2F6-E4FDA2FDA6A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476" y="-3923157"/>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5" name="CuadroTexto 4">
            <a:extLst>
              <a:ext uri="{FF2B5EF4-FFF2-40B4-BE49-F238E27FC236}">
                <a16:creationId xmlns:a16="http://schemas.microsoft.com/office/drawing/2014/main" id="{742EA55B-E990-D286-2F47-42E72DD0BA15}"/>
              </a:ext>
            </a:extLst>
          </p:cNvPr>
          <p:cNvSpPr txBox="1"/>
          <p:nvPr/>
        </p:nvSpPr>
        <p:spPr>
          <a:xfrm>
            <a:off x="0" y="5534747"/>
            <a:ext cx="12062298" cy="1200329"/>
          </a:xfrm>
          <a:prstGeom prst="rect">
            <a:avLst/>
          </a:prstGeom>
          <a:noFill/>
        </p:spPr>
        <p:txBody>
          <a:bodyPr wrap="square">
            <a:spAutoFit/>
          </a:bodyPr>
          <a:lstStyle/>
          <a:p>
            <a:pPr lvl="0" algn="ctr">
              <a:defRPr/>
            </a:pPr>
            <a:r>
              <a:rPr lang="ru-RU" sz="2400" b="1" dirty="0">
                <a:solidFill>
                  <a:srgbClr val="0F9ED5">
                    <a:lumMod val="20000"/>
                    <a:lumOff val="80000"/>
                  </a:srgbClr>
                </a:solidFill>
                <a:latin typeface="Comic Sans MS" panose="030F0702030302020204" pitchFamily="66" charset="0"/>
              </a:rPr>
              <a:t>„</a:t>
            </a:r>
            <a:r>
              <a:rPr lang="sr-Latn-RS" sz="2400" b="1" dirty="0">
                <a:solidFill>
                  <a:srgbClr val="0F9ED5">
                    <a:lumMod val="20000"/>
                    <a:lumOff val="80000"/>
                  </a:srgbClr>
                </a:solidFill>
                <a:latin typeface="Comic Sans MS" panose="030F0702030302020204" pitchFamily="66" charset="0"/>
              </a:rPr>
              <a:t>Sose sa so ine pišimo ko purane dive, pišimo tano za amari pouka, da preku o trpiba thaj uthea taro Pismo te ovel amen nadež</a:t>
            </a:r>
            <a:r>
              <a:rPr lang="ru-RU" sz="2400" b="1" dirty="0">
                <a:solidFill>
                  <a:srgbClr val="0F9ED5">
                    <a:lumMod val="20000"/>
                    <a:lumOff val="80000"/>
                  </a:srgbClr>
                </a:solidFill>
                <a:latin typeface="Comic Sans MS" panose="030F0702030302020204" pitchFamily="66" charset="0"/>
              </a:rPr>
              <a:t>.“ </a:t>
            </a:r>
            <a:r>
              <a:rPr lang="sr-Latn-RS" sz="2400" b="1" dirty="0">
                <a:solidFill>
                  <a:srgbClr val="0F9ED5">
                    <a:lumMod val="20000"/>
                    <a:lumOff val="80000"/>
                  </a:srgbClr>
                </a:solidFill>
                <a:latin typeface="Comic Sans MS" panose="030F0702030302020204" pitchFamily="66" charset="0"/>
              </a:rPr>
              <a:t>                       </a:t>
            </a:r>
            <a:r>
              <a:rPr lang="ru-RU" sz="2400" b="1" dirty="0">
                <a:solidFill>
                  <a:srgbClr val="0F9ED5">
                    <a:lumMod val="20000"/>
                    <a:lumOff val="80000"/>
                  </a:srgbClr>
                </a:solidFill>
                <a:latin typeface="Comic Sans MS" panose="030F0702030302020204" pitchFamily="66" charset="0"/>
              </a:rPr>
              <a:t>(</a:t>
            </a:r>
            <a:r>
              <a:rPr lang="sr-Latn-RS" sz="2400" b="1" dirty="0">
                <a:solidFill>
                  <a:srgbClr val="0F9ED5">
                    <a:lumMod val="20000"/>
                    <a:lumOff val="80000"/>
                  </a:srgbClr>
                </a:solidFill>
                <a:latin typeface="Comic Sans MS" panose="030F0702030302020204" pitchFamily="66" charset="0"/>
              </a:rPr>
              <a:t>Rimjanite</a:t>
            </a:r>
            <a:r>
              <a:rPr lang="ru-RU" sz="2400" b="1" dirty="0">
                <a:solidFill>
                  <a:srgbClr val="0F9ED5">
                    <a:lumMod val="20000"/>
                    <a:lumOff val="80000"/>
                  </a:srgbClr>
                </a:solidFill>
                <a:latin typeface="Comic Sans MS" panose="030F0702030302020204" pitchFamily="66" charset="0"/>
              </a:rPr>
              <a:t> 15:4)</a:t>
            </a:r>
            <a:endParaRPr kumimoji="0" lang="es-ES" sz="2400" b="1" i="0" u="none" strike="noStrike" kern="1200" cap="none" spc="0" normalizeH="0" baseline="0" noProof="0" dirty="0">
              <a:ln>
                <a:noFill/>
              </a:ln>
              <a:solidFill>
                <a:srgbClr val="0F9ED5">
                  <a:lumMod val="20000"/>
                  <a:lumOff val="80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3931588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12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42A4DCB9-B618-BFE3-F1D3-8B6E4065FDBE}"/>
              </a:ext>
            </a:extLst>
          </p:cNvPr>
          <p:cNvSpPr txBox="1"/>
          <p:nvPr/>
        </p:nvSpPr>
        <p:spPr>
          <a:xfrm>
            <a:off x="5394147" y="3870834"/>
            <a:ext cx="6784024" cy="2862322"/>
          </a:xfrm>
          <a:prstGeom prst="rect">
            <a:avLst/>
          </a:prstGeom>
          <a:noFill/>
        </p:spPr>
        <p:txBody>
          <a:bodyPr wrap="square" rtlCol="0">
            <a:spAutoFit/>
          </a:bodyPr>
          <a:lstStyle/>
          <a:p>
            <a:r>
              <a:rPr lang="sr-Latn-RS" sz="2000" b="1" dirty="0">
                <a:solidFill>
                  <a:srgbClr val="9C00AC"/>
                </a:solidFill>
              </a:rPr>
              <a:t>Proročka spisija</a:t>
            </a:r>
            <a:r>
              <a:rPr lang="es-ES" sz="2000" b="1" dirty="0">
                <a:solidFill>
                  <a:srgbClr val="9C00AC"/>
                </a:solidFill>
              </a:rPr>
              <a:t>:</a:t>
            </a:r>
          </a:p>
          <a:p>
            <a:pPr lvl="1"/>
            <a:r>
              <a:rPr lang="sr-Latn-RS" sz="2000" b="1" dirty="0"/>
              <a:t>Kote thaj sose ine pišime</a:t>
            </a:r>
            <a:r>
              <a:rPr lang="ru-RU" sz="2000" b="1" dirty="0"/>
              <a:t>?</a:t>
            </a:r>
            <a:endParaRPr lang="de-DE" sz="2000" b="1" dirty="0"/>
          </a:p>
          <a:p>
            <a:pPr lvl="1"/>
            <a:r>
              <a:rPr lang="sr-Latn-RS" sz="2000" b="1" dirty="0"/>
              <a:t>Ko kola stilija ine pišime</a:t>
            </a:r>
            <a:r>
              <a:rPr lang="es-ES" sz="2000" b="1" dirty="0"/>
              <a:t>?</a:t>
            </a:r>
          </a:p>
          <a:p>
            <a:pPr>
              <a:spcBef>
                <a:spcPts val="1200"/>
              </a:spcBef>
            </a:pPr>
            <a:r>
              <a:rPr lang="sr-Latn-RS" sz="2000" b="1" dirty="0">
                <a:solidFill>
                  <a:srgbClr val="002FA4"/>
                </a:solidFill>
              </a:rPr>
              <a:t>I Upotreba taro sekretarija thaj nadvorešno materijal</a:t>
            </a:r>
            <a:r>
              <a:rPr lang="es-ES" sz="2000" b="1" dirty="0">
                <a:solidFill>
                  <a:srgbClr val="002FA4"/>
                </a:solidFill>
              </a:rPr>
              <a:t>:</a:t>
            </a:r>
          </a:p>
          <a:p>
            <a:pPr lvl="1"/>
            <a:r>
              <a:rPr lang="sr-Latn-RS" sz="2000" b="1" dirty="0"/>
              <a:t>Sose koristingepe literature asistentna</a:t>
            </a:r>
            <a:r>
              <a:rPr lang="es-ES" sz="2000" b="1" dirty="0"/>
              <a:t>?</a:t>
            </a:r>
          </a:p>
          <a:p>
            <a:pPr lvl="1"/>
            <a:r>
              <a:rPr lang="sr-Latn-RS" sz="2000" b="1" dirty="0"/>
              <a:t>Savo nadvorešno materijal koristinge o prorokija</a:t>
            </a:r>
            <a:r>
              <a:rPr lang="es-ES" sz="2000" b="1" dirty="0"/>
              <a:t>?</a:t>
            </a:r>
          </a:p>
          <a:p>
            <a:pPr>
              <a:spcBef>
                <a:spcPts val="1200"/>
              </a:spcBef>
            </a:pPr>
            <a:r>
              <a:rPr lang="sr-Latn-RS" sz="2000" b="1" dirty="0">
                <a:solidFill>
                  <a:srgbClr val="A80020"/>
                </a:solidFill>
              </a:rPr>
              <a:t>Manušipe mešimo so poraka</a:t>
            </a:r>
            <a:r>
              <a:rPr lang="es-ES" sz="2000" b="1" dirty="0">
                <a:solidFill>
                  <a:srgbClr val="A80020"/>
                </a:solidFill>
              </a:rPr>
              <a:t>:</a:t>
            </a:r>
          </a:p>
          <a:p>
            <a:pPr lvl="1"/>
            <a:r>
              <a:rPr lang="sr-Latn-RS" sz="2000" b="1" dirty="0"/>
              <a:t>Nesovršenstvo ki Biblija</a:t>
            </a:r>
            <a:r>
              <a:rPr lang="es-ES" sz="2000" b="1" dirty="0"/>
              <a:t>?</a:t>
            </a:r>
          </a:p>
        </p:txBody>
      </p:sp>
      <p:sp>
        <p:nvSpPr>
          <p:cNvPr id="3" name="CuadroTexto 2">
            <a:extLst>
              <a:ext uri="{FF2B5EF4-FFF2-40B4-BE49-F238E27FC236}">
                <a16:creationId xmlns:a16="http://schemas.microsoft.com/office/drawing/2014/main" id="{D5F16E29-FD66-B87A-907E-A4A1E24CA4BD}"/>
              </a:ext>
            </a:extLst>
          </p:cNvPr>
          <p:cNvSpPr txBox="1"/>
          <p:nvPr/>
        </p:nvSpPr>
        <p:spPr>
          <a:xfrm>
            <a:off x="285748" y="86291"/>
            <a:ext cx="6743701" cy="1015663"/>
          </a:xfrm>
          <a:prstGeom prst="rect">
            <a:avLst/>
          </a:prstGeom>
          <a:noFill/>
        </p:spPr>
        <p:txBody>
          <a:bodyPr wrap="square" rtlCol="0">
            <a:spAutoFit/>
          </a:bodyPr>
          <a:lstStyle/>
          <a:p>
            <a:pPr>
              <a:spcBef>
                <a:spcPts val="600"/>
              </a:spcBef>
            </a:pPr>
            <a:r>
              <a:rPr lang="sr-Latn-RS" sz="2000" b="1" dirty="0"/>
              <a:t>Iako tano e Devleso Lafi, O Devel na pišinga i Biblija. Ov koristinga manušen inspiririme Olestar za da te kerenle odova.</a:t>
            </a:r>
            <a:endParaRPr lang="es-ES" sz="2000" b="1" dirty="0"/>
          </a:p>
        </p:txBody>
      </p:sp>
      <p:pic>
        <p:nvPicPr>
          <p:cNvPr id="5" name="Imagen 4">
            <a:extLst>
              <a:ext uri="{FF2B5EF4-FFF2-40B4-BE49-F238E27FC236}">
                <a16:creationId xmlns:a16="http://schemas.microsoft.com/office/drawing/2014/main" id="{C397B674-9E4D-18B4-61B9-17B5379BA9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81851" y="123825"/>
            <a:ext cx="4724400" cy="3543300"/>
          </a:xfrm>
          <a:prstGeom prst="snip2DiagRect">
            <a:avLst/>
          </a:prstGeom>
          <a:solidFill>
            <a:srgbClr val="FFFFFF">
              <a:shade val="85000"/>
            </a:srgbClr>
          </a:solidFill>
          <a:ln w="88900" cap="sq">
            <a:gradFill>
              <a:gsLst>
                <a:gs pos="0">
                  <a:srgbClr val="B9FCE0"/>
                </a:gs>
                <a:gs pos="89000">
                  <a:srgbClr val="B9FCE0"/>
                </a:gs>
                <a:gs pos="91000">
                  <a:srgbClr val="FFD1D3"/>
                </a:gs>
                <a:gs pos="100000">
                  <a:srgbClr val="FFD1D3"/>
                </a:gs>
              </a:gsLst>
              <a:lin ang="5400000" scaled="1"/>
            </a:gra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1BA5047E-B86C-0941-7ED3-A561514E32E5}"/>
              </a:ext>
            </a:extLst>
          </p:cNvPr>
          <p:cNvPicPr>
            <a:picLocks noChangeAspect="1"/>
          </p:cNvPicPr>
          <p:nvPr/>
        </p:nvPicPr>
        <p:blipFill rotWithShape="1">
          <a:blip r:embed="rId4">
            <a:extLst>
              <a:ext uri="{28A0092B-C50C-407E-A947-70E740481C1C}">
                <a14:useLocalDpi xmlns:a14="http://schemas.microsoft.com/office/drawing/2010/main" val="0"/>
              </a:ext>
            </a:extLst>
          </a:blip>
          <a:srcRect l="12807" r="12807"/>
          <a:stretch>
            <a:fillRect/>
          </a:stretch>
        </p:blipFill>
        <p:spPr>
          <a:xfrm>
            <a:off x="199432" y="3238234"/>
            <a:ext cx="4591644" cy="3475258"/>
          </a:xfrm>
          <a:prstGeom prst="snip2DiagRect">
            <a:avLst/>
          </a:prstGeom>
          <a:solidFill>
            <a:srgbClr val="FFFFFF">
              <a:shade val="85000"/>
            </a:srgbClr>
          </a:solidFill>
          <a:ln w="88900" cap="sq">
            <a:gradFill>
              <a:gsLst>
                <a:gs pos="0">
                  <a:srgbClr val="B9FCE0"/>
                </a:gs>
                <a:gs pos="6000">
                  <a:srgbClr val="B9FCE0"/>
                </a:gs>
                <a:gs pos="11000">
                  <a:srgbClr val="FFD1D3"/>
                </a:gs>
                <a:gs pos="100000">
                  <a:srgbClr val="FFD1D3"/>
                </a:gs>
              </a:gsLst>
              <a:lin ang="5400000" scaled="1"/>
            </a:gra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3" name="Imagen 12">
            <a:extLst>
              <a:ext uri="{FF2B5EF4-FFF2-40B4-BE49-F238E27FC236}">
                <a16:creationId xmlns:a16="http://schemas.microsoft.com/office/drawing/2014/main" id="{F2D70D89-6B14-E4E6-906A-EDE2AADF4268}"/>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5595149" y="5631610"/>
            <a:ext cx="262228" cy="261530"/>
          </a:xfrm>
          <a:prstGeom prst="rect">
            <a:avLst/>
          </a:prstGeom>
          <a:effectLst>
            <a:outerShdw blurRad="50800" dist="38100" dir="8100000" algn="tr" rotWithShape="0">
              <a:prstClr val="black">
                <a:alpha val="40000"/>
              </a:prstClr>
            </a:outerShdw>
          </a:effectLst>
        </p:spPr>
      </p:pic>
      <p:pic>
        <p:nvPicPr>
          <p:cNvPr id="19" name="Imagen 18">
            <a:extLst>
              <a:ext uri="{FF2B5EF4-FFF2-40B4-BE49-F238E27FC236}">
                <a16:creationId xmlns:a16="http://schemas.microsoft.com/office/drawing/2014/main" id="{48837D29-6380-CADA-BDF3-1CB4CCD97FF6}"/>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5595772" y="5301995"/>
            <a:ext cx="262228" cy="261530"/>
          </a:xfrm>
          <a:prstGeom prst="rect">
            <a:avLst/>
          </a:prstGeom>
          <a:effectLst>
            <a:outerShdw blurRad="50800" dist="38100" dir="8100000" algn="tr" rotWithShape="0">
              <a:prstClr val="black">
                <a:alpha val="40000"/>
              </a:prstClr>
            </a:outerShdw>
          </a:effectLst>
        </p:spPr>
      </p:pic>
      <p:pic>
        <p:nvPicPr>
          <p:cNvPr id="25" name="Imagen 24">
            <a:extLst>
              <a:ext uri="{FF2B5EF4-FFF2-40B4-BE49-F238E27FC236}">
                <a16:creationId xmlns:a16="http://schemas.microsoft.com/office/drawing/2014/main" id="{D8D6BE9D-A7C0-E8B8-2E10-5B401CEDFEAD}"/>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5595149" y="4248947"/>
            <a:ext cx="262228" cy="261530"/>
          </a:xfrm>
          <a:prstGeom prst="rect">
            <a:avLst/>
          </a:prstGeom>
          <a:effectLst>
            <a:outerShdw blurRad="50800" dist="38100" dir="8100000" algn="tr" rotWithShape="0">
              <a:prstClr val="black">
                <a:alpha val="40000"/>
              </a:prstClr>
            </a:outerShdw>
          </a:effectLst>
        </p:spPr>
      </p:pic>
      <p:pic>
        <p:nvPicPr>
          <p:cNvPr id="29" name="Imagen 28">
            <a:extLst>
              <a:ext uri="{FF2B5EF4-FFF2-40B4-BE49-F238E27FC236}">
                <a16:creationId xmlns:a16="http://schemas.microsoft.com/office/drawing/2014/main" id="{0B694A5C-5D90-8596-F51C-A977815A96F0}"/>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5603697" y="6380184"/>
            <a:ext cx="262228" cy="261530"/>
          </a:xfrm>
          <a:prstGeom prst="rect">
            <a:avLst/>
          </a:prstGeom>
          <a:effectLst>
            <a:outerShdw blurRad="50800" dist="38100" dir="8100000" algn="tr" rotWithShape="0">
              <a:prstClr val="black">
                <a:alpha val="40000"/>
              </a:prstClr>
            </a:outerShdw>
          </a:effectLst>
        </p:spPr>
      </p:pic>
      <p:pic>
        <p:nvPicPr>
          <p:cNvPr id="35" name="Imagen 34">
            <a:extLst>
              <a:ext uri="{FF2B5EF4-FFF2-40B4-BE49-F238E27FC236}">
                <a16:creationId xmlns:a16="http://schemas.microsoft.com/office/drawing/2014/main" id="{CF571770-4B6C-11C0-BF0B-740FDA269387}"/>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5595149" y="4539038"/>
            <a:ext cx="262228" cy="261530"/>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3CFF6DDC-0C2D-143B-2229-9A1AACE649C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975644" y="5033187"/>
            <a:ext cx="496163" cy="401158"/>
          </a:xfrm>
          <a:prstGeom prst="rect">
            <a:avLst/>
          </a:prstGeom>
          <a:effectLst>
            <a:outerShdw blurRad="50800" dist="38100" dir="8100000" algn="tr" rotWithShape="0">
              <a:prstClr val="black">
                <a:alpha val="40000"/>
              </a:prstClr>
            </a:outerShdw>
          </a:effectLst>
        </p:spPr>
      </p:pic>
      <p:pic>
        <p:nvPicPr>
          <p:cNvPr id="45" name="Imagen 44">
            <a:extLst>
              <a:ext uri="{FF2B5EF4-FFF2-40B4-BE49-F238E27FC236}">
                <a16:creationId xmlns:a16="http://schemas.microsoft.com/office/drawing/2014/main" id="{AC958EC8-4D8B-1352-67FD-B7A3BF473A1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975644" y="3956583"/>
            <a:ext cx="496163" cy="401158"/>
          </a:xfrm>
          <a:prstGeom prst="rect">
            <a:avLst/>
          </a:prstGeom>
          <a:effectLst>
            <a:outerShdw blurRad="50800" dist="38100" dir="8100000" algn="tr" rotWithShape="0">
              <a:prstClr val="black">
                <a:alpha val="40000"/>
              </a:prstClr>
            </a:outerShdw>
          </a:effectLst>
        </p:spPr>
      </p:pic>
      <p:pic>
        <p:nvPicPr>
          <p:cNvPr id="49" name="Imagen 48">
            <a:extLst>
              <a:ext uri="{FF2B5EF4-FFF2-40B4-BE49-F238E27FC236}">
                <a16:creationId xmlns:a16="http://schemas.microsoft.com/office/drawing/2014/main" id="{9C83529A-0F72-0ABF-953D-0C8D9A0CEC7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975644" y="6109791"/>
            <a:ext cx="496163" cy="401158"/>
          </a:xfrm>
          <a:prstGeom prst="rect">
            <a:avLst/>
          </a:prstGeom>
          <a:effectLst>
            <a:outerShdw blurRad="50800" dist="38100" dir="8100000" algn="tr" rotWithShape="0">
              <a:prstClr val="black">
                <a:alpha val="40000"/>
              </a:prstClr>
            </a:outerShdw>
          </a:effectLst>
        </p:spPr>
      </p:pic>
      <p:sp>
        <p:nvSpPr>
          <p:cNvPr id="6" name="CuadroTexto 5">
            <a:extLst>
              <a:ext uri="{FF2B5EF4-FFF2-40B4-BE49-F238E27FC236}">
                <a16:creationId xmlns:a16="http://schemas.microsoft.com/office/drawing/2014/main" id="{230E3950-8597-DBAA-BD51-83799BE1E8A0}"/>
              </a:ext>
            </a:extLst>
          </p:cNvPr>
          <p:cNvSpPr txBox="1"/>
          <p:nvPr/>
        </p:nvSpPr>
        <p:spPr>
          <a:xfrm>
            <a:off x="285749" y="2120716"/>
            <a:ext cx="6743700" cy="1015663"/>
          </a:xfrm>
          <a:prstGeom prst="rect">
            <a:avLst/>
          </a:prstGeom>
          <a:noFill/>
        </p:spPr>
        <p:txBody>
          <a:bodyPr wrap="square">
            <a:spAutoFit/>
          </a:bodyPr>
          <a:lstStyle/>
          <a:p>
            <a:pPr lvl="0">
              <a:spcBef>
                <a:spcPts val="600"/>
              </a:spcBef>
              <a:defRPr/>
            </a:pPr>
            <a:r>
              <a:rPr lang="sr-Latn-RS" sz="2000" b="1" dirty="0">
                <a:solidFill>
                  <a:prstClr val="black"/>
                </a:solidFill>
              </a:rPr>
              <a:t>Ov dengalen izvesno sloboda te odlučinen save lafija te koristinen; o stil taro pišiba; thaj javera detalija kolencar ka prenesinen i boženstveno poraka.</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CuadroTexto 8">
            <a:extLst>
              <a:ext uri="{FF2B5EF4-FFF2-40B4-BE49-F238E27FC236}">
                <a16:creationId xmlns:a16="http://schemas.microsoft.com/office/drawing/2014/main" id="{BD5DF2CC-FCA6-4122-A297-B5E41BEC19C2}"/>
              </a:ext>
            </a:extLst>
          </p:cNvPr>
          <p:cNvSpPr txBox="1"/>
          <p:nvPr/>
        </p:nvSpPr>
        <p:spPr>
          <a:xfrm>
            <a:off x="285748" y="1054125"/>
            <a:ext cx="6743699" cy="1015663"/>
          </a:xfrm>
          <a:prstGeom prst="rect">
            <a:avLst/>
          </a:prstGeom>
          <a:noFill/>
        </p:spPr>
        <p:txBody>
          <a:bodyPr wrap="square">
            <a:spAutoFit/>
          </a:bodyPr>
          <a:lstStyle/>
          <a:p>
            <a:pPr lvl="0">
              <a:spcBef>
                <a:spcPts val="600"/>
              </a:spcBef>
              <a:defRPr/>
            </a:pPr>
            <a:r>
              <a:rPr lang="sr-Latn-RS" sz="2000" b="1" dirty="0">
                <a:solidFill>
                  <a:prstClr val="black"/>
                </a:solidFill>
              </a:rPr>
              <a:t>Nitu pak diktiringa olenge save lafija trebela te pišinen. Ednostavno vakerga lenge te pišinen odova so pokažinga olenge ili odova so civela olenge ki godi.</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1328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9"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up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ppt_w</p:attrName>
                                        </p:attrNameLst>
                                      </p:cBhvr>
                                      <p:tavLst>
                                        <p:tav tm="0">
                                          <p:val>
                                            <p:fltVal val="0"/>
                                          </p:val>
                                        </p:tav>
                                        <p:tav tm="100000">
                                          <p:val>
                                            <p:strVal val="#ppt_w"/>
                                          </p:val>
                                        </p:tav>
                                      </p:tavLst>
                                    </p:anim>
                                    <p:anim calcmode="lin" valueType="num">
                                      <p:cBhvr>
                                        <p:cTn id="22" dur="1000" fill="hold"/>
                                        <p:tgtEl>
                                          <p:spTgt spid="7"/>
                                        </p:tgtEl>
                                        <p:attrNameLst>
                                          <p:attrName>ppt_h</p:attrName>
                                        </p:attrNameLst>
                                      </p:cBhvr>
                                      <p:tavLst>
                                        <p:tav tm="0">
                                          <p:val>
                                            <p:fltVal val="0"/>
                                          </p:val>
                                        </p:tav>
                                        <p:tav tm="100000">
                                          <p:val>
                                            <p:strVal val="#ppt_h"/>
                                          </p:val>
                                        </p:tav>
                                      </p:tavLst>
                                    </p:anim>
                                    <p:anim calcmode="lin" valueType="num">
                                      <p:cBhvr>
                                        <p:cTn id="23" dur="1000" fill="hold"/>
                                        <p:tgtEl>
                                          <p:spTgt spid="7"/>
                                        </p:tgtEl>
                                        <p:attrNameLst>
                                          <p:attrName>style.rotation</p:attrName>
                                        </p:attrNameLst>
                                      </p:cBhvr>
                                      <p:tavLst>
                                        <p:tav tm="0">
                                          <p:val>
                                            <p:fltVal val="90"/>
                                          </p:val>
                                        </p:tav>
                                        <p:tav tm="100000">
                                          <p:val>
                                            <p:fltVal val="0"/>
                                          </p:val>
                                        </p:tav>
                                      </p:tavLst>
                                    </p:anim>
                                    <p:animEffect transition="in" filter="fade">
                                      <p:cBhvr>
                                        <p:cTn id="24" dur="1000"/>
                                        <p:tgtEl>
                                          <p:spTgt spid="7"/>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12" fill="hold" nodeType="clickEffect">
                                  <p:stCondLst>
                                    <p:cond delay="0"/>
                                  </p:stCondLst>
                                  <p:childTnLst>
                                    <p:set>
                                      <p:cBhvr>
                                        <p:cTn id="32" dur="1" fill="hold">
                                          <p:stCondLst>
                                            <p:cond delay="0"/>
                                          </p:stCondLst>
                                        </p:cTn>
                                        <p:tgtEl>
                                          <p:spTgt spid="45"/>
                                        </p:tgtEl>
                                        <p:attrNameLst>
                                          <p:attrName>style.visibility</p:attrName>
                                        </p:attrNameLst>
                                      </p:cBhvr>
                                      <p:to>
                                        <p:strVal val="visible"/>
                                      </p:to>
                                    </p:set>
                                    <p:anim calcmode="lin" valueType="num">
                                      <p:cBhvr additive="base">
                                        <p:cTn id="33" dur="500" fill="hold"/>
                                        <p:tgtEl>
                                          <p:spTgt spid="45"/>
                                        </p:tgtEl>
                                        <p:attrNameLst>
                                          <p:attrName>ppt_x</p:attrName>
                                        </p:attrNameLst>
                                      </p:cBhvr>
                                      <p:tavLst>
                                        <p:tav tm="0">
                                          <p:val>
                                            <p:strVal val="0-#ppt_w/2"/>
                                          </p:val>
                                        </p:tav>
                                        <p:tav tm="100000">
                                          <p:val>
                                            <p:strVal val="#ppt_x"/>
                                          </p:val>
                                        </p:tav>
                                      </p:tavLst>
                                    </p:anim>
                                    <p:anim calcmode="lin" valueType="num">
                                      <p:cBhvr additive="base">
                                        <p:cTn id="34" dur="500" fill="hold"/>
                                        <p:tgtEl>
                                          <p:spTgt spid="45"/>
                                        </p:tgtEl>
                                        <p:attrNameLst>
                                          <p:attrName>ppt_y</p:attrName>
                                        </p:attrNameLst>
                                      </p:cBhvr>
                                      <p:tavLst>
                                        <p:tav tm="0">
                                          <p:val>
                                            <p:strVal val="1+#ppt_h/2"/>
                                          </p:val>
                                        </p:tav>
                                        <p:tav tm="100000">
                                          <p:val>
                                            <p:strVal val="#ppt_y"/>
                                          </p:val>
                                        </p:tav>
                                      </p:tavLst>
                                    </p:anim>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2">
                                            <p:txEl>
                                              <p:pRg st="0" end="0"/>
                                            </p:txEl>
                                          </p:spTgt>
                                        </p:tgtEl>
                                        <p:attrNameLst>
                                          <p:attrName>style.visibility</p:attrName>
                                        </p:attrNameLst>
                                      </p:cBhvr>
                                      <p:to>
                                        <p:strVal val="visible"/>
                                      </p:to>
                                    </p:set>
                                    <p:animEffect transition="in" filter="wipe(left)">
                                      <p:cBhvr>
                                        <p:cTn id="38" dur="500"/>
                                        <p:tgtEl>
                                          <p:spTgt spid="2">
                                            <p:txEl>
                                              <p:pRg st="0" end="0"/>
                                            </p:txEl>
                                          </p:spTgt>
                                        </p:tgtEl>
                                      </p:cBhvr>
                                    </p:animEffect>
                                  </p:childTnLst>
                                </p:cTn>
                              </p:par>
                            </p:childTnLst>
                          </p:cTn>
                        </p:par>
                        <p:par>
                          <p:cTn id="39" fill="hold">
                            <p:stCondLst>
                              <p:cond delay="1000"/>
                            </p:stCondLst>
                            <p:childTnLst>
                              <p:par>
                                <p:cTn id="40" presetID="49" presetClass="entr" presetSubtype="0" decel="100000" fill="hold" nodeType="after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p:cTn id="42" dur="500" fill="hold"/>
                                        <p:tgtEl>
                                          <p:spTgt spid="25"/>
                                        </p:tgtEl>
                                        <p:attrNameLst>
                                          <p:attrName>ppt_w</p:attrName>
                                        </p:attrNameLst>
                                      </p:cBhvr>
                                      <p:tavLst>
                                        <p:tav tm="0">
                                          <p:val>
                                            <p:fltVal val="0"/>
                                          </p:val>
                                        </p:tav>
                                        <p:tav tm="100000">
                                          <p:val>
                                            <p:strVal val="#ppt_w"/>
                                          </p:val>
                                        </p:tav>
                                      </p:tavLst>
                                    </p:anim>
                                    <p:anim calcmode="lin" valueType="num">
                                      <p:cBhvr>
                                        <p:cTn id="43" dur="500" fill="hold"/>
                                        <p:tgtEl>
                                          <p:spTgt spid="25"/>
                                        </p:tgtEl>
                                        <p:attrNameLst>
                                          <p:attrName>ppt_h</p:attrName>
                                        </p:attrNameLst>
                                      </p:cBhvr>
                                      <p:tavLst>
                                        <p:tav tm="0">
                                          <p:val>
                                            <p:fltVal val="0"/>
                                          </p:val>
                                        </p:tav>
                                        <p:tav tm="100000">
                                          <p:val>
                                            <p:strVal val="#ppt_h"/>
                                          </p:val>
                                        </p:tav>
                                      </p:tavLst>
                                    </p:anim>
                                    <p:anim calcmode="lin" valueType="num">
                                      <p:cBhvr>
                                        <p:cTn id="44" dur="500" fill="hold"/>
                                        <p:tgtEl>
                                          <p:spTgt spid="25"/>
                                        </p:tgtEl>
                                        <p:attrNameLst>
                                          <p:attrName>style.rotation</p:attrName>
                                        </p:attrNameLst>
                                      </p:cBhvr>
                                      <p:tavLst>
                                        <p:tav tm="0">
                                          <p:val>
                                            <p:fltVal val="360"/>
                                          </p:val>
                                        </p:tav>
                                        <p:tav tm="100000">
                                          <p:val>
                                            <p:fltVal val="0"/>
                                          </p:val>
                                        </p:tav>
                                      </p:tavLst>
                                    </p:anim>
                                    <p:animEffect transition="in" filter="fade">
                                      <p:cBhvr>
                                        <p:cTn id="45" dur="500"/>
                                        <p:tgtEl>
                                          <p:spTgt spid="25"/>
                                        </p:tgtEl>
                                      </p:cBhvr>
                                    </p:animEffect>
                                  </p:childTnLst>
                                </p:cTn>
                              </p:par>
                            </p:childTnLst>
                          </p:cTn>
                        </p:par>
                        <p:par>
                          <p:cTn id="46" fill="hold">
                            <p:stCondLst>
                              <p:cond delay="1500"/>
                            </p:stCondLst>
                            <p:childTnLst>
                              <p:par>
                                <p:cTn id="47" presetID="22" presetClass="entr" presetSubtype="8" fill="hold" grpId="0" nodeType="afterEffect">
                                  <p:stCondLst>
                                    <p:cond delay="0"/>
                                  </p:stCondLst>
                                  <p:childTnLst>
                                    <p:set>
                                      <p:cBhvr>
                                        <p:cTn id="48" dur="1" fill="hold">
                                          <p:stCondLst>
                                            <p:cond delay="0"/>
                                          </p:stCondLst>
                                        </p:cTn>
                                        <p:tgtEl>
                                          <p:spTgt spid="2">
                                            <p:txEl>
                                              <p:pRg st="1" end="1"/>
                                            </p:txEl>
                                          </p:spTgt>
                                        </p:tgtEl>
                                        <p:attrNameLst>
                                          <p:attrName>style.visibility</p:attrName>
                                        </p:attrNameLst>
                                      </p:cBhvr>
                                      <p:to>
                                        <p:strVal val="visible"/>
                                      </p:to>
                                    </p:set>
                                    <p:animEffect transition="in" filter="wipe(left)">
                                      <p:cBhvr>
                                        <p:cTn id="49" dur="500"/>
                                        <p:tgtEl>
                                          <p:spTgt spid="2">
                                            <p:txEl>
                                              <p:pRg st="1" end="1"/>
                                            </p:txEl>
                                          </p:spTgt>
                                        </p:tgtEl>
                                      </p:cBhvr>
                                    </p:animEffect>
                                  </p:childTnLst>
                                </p:cTn>
                              </p:par>
                            </p:childTnLst>
                          </p:cTn>
                        </p:par>
                        <p:par>
                          <p:cTn id="50" fill="hold">
                            <p:stCondLst>
                              <p:cond delay="2000"/>
                            </p:stCondLst>
                            <p:childTnLst>
                              <p:par>
                                <p:cTn id="51" presetID="49" presetClass="entr" presetSubtype="0" decel="100000" fill="hold" nodeType="afterEffect">
                                  <p:stCondLst>
                                    <p:cond delay="0"/>
                                  </p:stCondLst>
                                  <p:childTnLst>
                                    <p:set>
                                      <p:cBhvr>
                                        <p:cTn id="52" dur="1" fill="hold">
                                          <p:stCondLst>
                                            <p:cond delay="0"/>
                                          </p:stCondLst>
                                        </p:cTn>
                                        <p:tgtEl>
                                          <p:spTgt spid="35"/>
                                        </p:tgtEl>
                                        <p:attrNameLst>
                                          <p:attrName>style.visibility</p:attrName>
                                        </p:attrNameLst>
                                      </p:cBhvr>
                                      <p:to>
                                        <p:strVal val="visible"/>
                                      </p:to>
                                    </p:set>
                                    <p:anim calcmode="lin" valueType="num">
                                      <p:cBhvr>
                                        <p:cTn id="53" dur="500" fill="hold"/>
                                        <p:tgtEl>
                                          <p:spTgt spid="35"/>
                                        </p:tgtEl>
                                        <p:attrNameLst>
                                          <p:attrName>ppt_w</p:attrName>
                                        </p:attrNameLst>
                                      </p:cBhvr>
                                      <p:tavLst>
                                        <p:tav tm="0">
                                          <p:val>
                                            <p:fltVal val="0"/>
                                          </p:val>
                                        </p:tav>
                                        <p:tav tm="100000">
                                          <p:val>
                                            <p:strVal val="#ppt_w"/>
                                          </p:val>
                                        </p:tav>
                                      </p:tavLst>
                                    </p:anim>
                                    <p:anim calcmode="lin" valueType="num">
                                      <p:cBhvr>
                                        <p:cTn id="54" dur="500" fill="hold"/>
                                        <p:tgtEl>
                                          <p:spTgt spid="35"/>
                                        </p:tgtEl>
                                        <p:attrNameLst>
                                          <p:attrName>ppt_h</p:attrName>
                                        </p:attrNameLst>
                                      </p:cBhvr>
                                      <p:tavLst>
                                        <p:tav tm="0">
                                          <p:val>
                                            <p:fltVal val="0"/>
                                          </p:val>
                                        </p:tav>
                                        <p:tav tm="100000">
                                          <p:val>
                                            <p:strVal val="#ppt_h"/>
                                          </p:val>
                                        </p:tav>
                                      </p:tavLst>
                                    </p:anim>
                                    <p:anim calcmode="lin" valueType="num">
                                      <p:cBhvr>
                                        <p:cTn id="55" dur="500" fill="hold"/>
                                        <p:tgtEl>
                                          <p:spTgt spid="35"/>
                                        </p:tgtEl>
                                        <p:attrNameLst>
                                          <p:attrName>style.rotation</p:attrName>
                                        </p:attrNameLst>
                                      </p:cBhvr>
                                      <p:tavLst>
                                        <p:tav tm="0">
                                          <p:val>
                                            <p:fltVal val="360"/>
                                          </p:val>
                                        </p:tav>
                                        <p:tav tm="100000">
                                          <p:val>
                                            <p:fltVal val="0"/>
                                          </p:val>
                                        </p:tav>
                                      </p:tavLst>
                                    </p:anim>
                                    <p:animEffect transition="in" filter="fade">
                                      <p:cBhvr>
                                        <p:cTn id="56" dur="500"/>
                                        <p:tgtEl>
                                          <p:spTgt spid="35"/>
                                        </p:tgtEl>
                                      </p:cBhvr>
                                    </p:animEffect>
                                  </p:childTnLst>
                                </p:cTn>
                              </p:par>
                            </p:childTnLst>
                          </p:cTn>
                        </p:par>
                        <p:par>
                          <p:cTn id="57" fill="hold">
                            <p:stCondLst>
                              <p:cond delay="2500"/>
                            </p:stCondLst>
                            <p:childTnLst>
                              <p:par>
                                <p:cTn id="58" presetID="22" presetClass="entr" presetSubtype="8" fill="hold" grpId="0" nodeType="afterEffect">
                                  <p:stCondLst>
                                    <p:cond delay="0"/>
                                  </p:stCondLst>
                                  <p:childTnLst>
                                    <p:set>
                                      <p:cBhvr>
                                        <p:cTn id="59" dur="1" fill="hold">
                                          <p:stCondLst>
                                            <p:cond delay="0"/>
                                          </p:stCondLst>
                                        </p:cTn>
                                        <p:tgtEl>
                                          <p:spTgt spid="2">
                                            <p:txEl>
                                              <p:pRg st="2" end="2"/>
                                            </p:txEl>
                                          </p:spTgt>
                                        </p:tgtEl>
                                        <p:attrNameLst>
                                          <p:attrName>style.visibility</p:attrName>
                                        </p:attrNameLst>
                                      </p:cBhvr>
                                      <p:to>
                                        <p:strVal val="visible"/>
                                      </p:to>
                                    </p:set>
                                    <p:animEffect transition="in" filter="wipe(left)">
                                      <p:cBhvr>
                                        <p:cTn id="60" dur="500"/>
                                        <p:tgtEl>
                                          <p:spTgt spid="2">
                                            <p:txEl>
                                              <p:pRg st="2" end="2"/>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12" fill="hold" nodeType="clickEffect">
                                  <p:stCondLst>
                                    <p:cond delay="0"/>
                                  </p:stCondLst>
                                  <p:childTnLst>
                                    <p:set>
                                      <p:cBhvr>
                                        <p:cTn id="64" dur="1" fill="hold">
                                          <p:stCondLst>
                                            <p:cond delay="0"/>
                                          </p:stCondLst>
                                        </p:cTn>
                                        <p:tgtEl>
                                          <p:spTgt spid="43"/>
                                        </p:tgtEl>
                                        <p:attrNameLst>
                                          <p:attrName>style.visibility</p:attrName>
                                        </p:attrNameLst>
                                      </p:cBhvr>
                                      <p:to>
                                        <p:strVal val="visible"/>
                                      </p:to>
                                    </p:set>
                                    <p:anim calcmode="lin" valueType="num">
                                      <p:cBhvr additive="base">
                                        <p:cTn id="65" dur="500" fill="hold"/>
                                        <p:tgtEl>
                                          <p:spTgt spid="43"/>
                                        </p:tgtEl>
                                        <p:attrNameLst>
                                          <p:attrName>ppt_x</p:attrName>
                                        </p:attrNameLst>
                                      </p:cBhvr>
                                      <p:tavLst>
                                        <p:tav tm="0">
                                          <p:val>
                                            <p:strVal val="0-#ppt_w/2"/>
                                          </p:val>
                                        </p:tav>
                                        <p:tav tm="100000">
                                          <p:val>
                                            <p:strVal val="#ppt_x"/>
                                          </p:val>
                                        </p:tav>
                                      </p:tavLst>
                                    </p:anim>
                                    <p:anim calcmode="lin" valueType="num">
                                      <p:cBhvr additive="base">
                                        <p:cTn id="66" dur="500" fill="hold"/>
                                        <p:tgtEl>
                                          <p:spTgt spid="43"/>
                                        </p:tgtEl>
                                        <p:attrNameLst>
                                          <p:attrName>ppt_y</p:attrName>
                                        </p:attrNameLst>
                                      </p:cBhvr>
                                      <p:tavLst>
                                        <p:tav tm="0">
                                          <p:val>
                                            <p:strVal val="1+#ppt_h/2"/>
                                          </p:val>
                                        </p:tav>
                                        <p:tav tm="100000">
                                          <p:val>
                                            <p:strVal val="#ppt_y"/>
                                          </p:val>
                                        </p:tav>
                                      </p:tavLst>
                                    </p:anim>
                                  </p:childTnLst>
                                </p:cTn>
                              </p:par>
                            </p:childTnLst>
                          </p:cTn>
                        </p:par>
                        <p:par>
                          <p:cTn id="67" fill="hold">
                            <p:stCondLst>
                              <p:cond delay="500"/>
                            </p:stCondLst>
                            <p:childTnLst>
                              <p:par>
                                <p:cTn id="68" presetID="22" presetClass="entr" presetSubtype="8" fill="hold" grpId="0" nodeType="afterEffect">
                                  <p:stCondLst>
                                    <p:cond delay="0"/>
                                  </p:stCondLst>
                                  <p:childTnLst>
                                    <p:set>
                                      <p:cBhvr>
                                        <p:cTn id="69" dur="1" fill="hold">
                                          <p:stCondLst>
                                            <p:cond delay="0"/>
                                          </p:stCondLst>
                                        </p:cTn>
                                        <p:tgtEl>
                                          <p:spTgt spid="2">
                                            <p:txEl>
                                              <p:pRg st="3" end="3"/>
                                            </p:txEl>
                                          </p:spTgt>
                                        </p:tgtEl>
                                        <p:attrNameLst>
                                          <p:attrName>style.visibility</p:attrName>
                                        </p:attrNameLst>
                                      </p:cBhvr>
                                      <p:to>
                                        <p:strVal val="visible"/>
                                      </p:to>
                                    </p:set>
                                    <p:animEffect transition="in" filter="wipe(left)">
                                      <p:cBhvr>
                                        <p:cTn id="70" dur="500"/>
                                        <p:tgtEl>
                                          <p:spTgt spid="2">
                                            <p:txEl>
                                              <p:pRg st="3" end="3"/>
                                            </p:txEl>
                                          </p:spTgt>
                                        </p:tgtEl>
                                      </p:cBhvr>
                                    </p:animEffect>
                                  </p:childTnLst>
                                </p:cTn>
                              </p:par>
                            </p:childTnLst>
                          </p:cTn>
                        </p:par>
                        <p:par>
                          <p:cTn id="71" fill="hold">
                            <p:stCondLst>
                              <p:cond delay="1000"/>
                            </p:stCondLst>
                            <p:childTnLst>
                              <p:par>
                                <p:cTn id="72" presetID="49" presetClass="entr" presetSubtype="0" decel="100000" fill="hold" nodeType="afterEffect">
                                  <p:stCondLst>
                                    <p:cond delay="0"/>
                                  </p:stCondLst>
                                  <p:childTnLst>
                                    <p:set>
                                      <p:cBhvr>
                                        <p:cTn id="73" dur="1" fill="hold">
                                          <p:stCondLst>
                                            <p:cond delay="0"/>
                                          </p:stCondLst>
                                        </p:cTn>
                                        <p:tgtEl>
                                          <p:spTgt spid="19"/>
                                        </p:tgtEl>
                                        <p:attrNameLst>
                                          <p:attrName>style.visibility</p:attrName>
                                        </p:attrNameLst>
                                      </p:cBhvr>
                                      <p:to>
                                        <p:strVal val="visible"/>
                                      </p:to>
                                    </p:set>
                                    <p:anim calcmode="lin" valueType="num">
                                      <p:cBhvr>
                                        <p:cTn id="74" dur="500" fill="hold"/>
                                        <p:tgtEl>
                                          <p:spTgt spid="19"/>
                                        </p:tgtEl>
                                        <p:attrNameLst>
                                          <p:attrName>ppt_w</p:attrName>
                                        </p:attrNameLst>
                                      </p:cBhvr>
                                      <p:tavLst>
                                        <p:tav tm="0">
                                          <p:val>
                                            <p:fltVal val="0"/>
                                          </p:val>
                                        </p:tav>
                                        <p:tav tm="100000">
                                          <p:val>
                                            <p:strVal val="#ppt_w"/>
                                          </p:val>
                                        </p:tav>
                                      </p:tavLst>
                                    </p:anim>
                                    <p:anim calcmode="lin" valueType="num">
                                      <p:cBhvr>
                                        <p:cTn id="75" dur="500" fill="hold"/>
                                        <p:tgtEl>
                                          <p:spTgt spid="19"/>
                                        </p:tgtEl>
                                        <p:attrNameLst>
                                          <p:attrName>ppt_h</p:attrName>
                                        </p:attrNameLst>
                                      </p:cBhvr>
                                      <p:tavLst>
                                        <p:tav tm="0">
                                          <p:val>
                                            <p:fltVal val="0"/>
                                          </p:val>
                                        </p:tav>
                                        <p:tav tm="100000">
                                          <p:val>
                                            <p:strVal val="#ppt_h"/>
                                          </p:val>
                                        </p:tav>
                                      </p:tavLst>
                                    </p:anim>
                                    <p:anim calcmode="lin" valueType="num">
                                      <p:cBhvr>
                                        <p:cTn id="76" dur="500" fill="hold"/>
                                        <p:tgtEl>
                                          <p:spTgt spid="19"/>
                                        </p:tgtEl>
                                        <p:attrNameLst>
                                          <p:attrName>style.rotation</p:attrName>
                                        </p:attrNameLst>
                                      </p:cBhvr>
                                      <p:tavLst>
                                        <p:tav tm="0">
                                          <p:val>
                                            <p:fltVal val="360"/>
                                          </p:val>
                                        </p:tav>
                                        <p:tav tm="100000">
                                          <p:val>
                                            <p:fltVal val="0"/>
                                          </p:val>
                                        </p:tav>
                                      </p:tavLst>
                                    </p:anim>
                                    <p:animEffect transition="in" filter="fade">
                                      <p:cBhvr>
                                        <p:cTn id="77" dur="500"/>
                                        <p:tgtEl>
                                          <p:spTgt spid="19"/>
                                        </p:tgtEl>
                                      </p:cBhvr>
                                    </p:animEffect>
                                  </p:childTnLst>
                                </p:cTn>
                              </p:par>
                            </p:childTnLst>
                          </p:cTn>
                        </p:par>
                        <p:par>
                          <p:cTn id="78" fill="hold">
                            <p:stCondLst>
                              <p:cond delay="1500"/>
                            </p:stCondLst>
                            <p:childTnLst>
                              <p:par>
                                <p:cTn id="79" presetID="22" presetClass="entr" presetSubtype="8" fill="hold" grpId="0" nodeType="afterEffect">
                                  <p:stCondLst>
                                    <p:cond delay="0"/>
                                  </p:stCondLst>
                                  <p:childTnLst>
                                    <p:set>
                                      <p:cBhvr>
                                        <p:cTn id="80" dur="1" fill="hold">
                                          <p:stCondLst>
                                            <p:cond delay="0"/>
                                          </p:stCondLst>
                                        </p:cTn>
                                        <p:tgtEl>
                                          <p:spTgt spid="2">
                                            <p:txEl>
                                              <p:pRg st="4" end="4"/>
                                            </p:txEl>
                                          </p:spTgt>
                                        </p:tgtEl>
                                        <p:attrNameLst>
                                          <p:attrName>style.visibility</p:attrName>
                                        </p:attrNameLst>
                                      </p:cBhvr>
                                      <p:to>
                                        <p:strVal val="visible"/>
                                      </p:to>
                                    </p:set>
                                    <p:animEffect transition="in" filter="wipe(left)">
                                      <p:cBhvr>
                                        <p:cTn id="81" dur="500"/>
                                        <p:tgtEl>
                                          <p:spTgt spid="2">
                                            <p:txEl>
                                              <p:pRg st="4" end="4"/>
                                            </p:txEl>
                                          </p:spTgt>
                                        </p:tgtEl>
                                      </p:cBhvr>
                                    </p:animEffect>
                                  </p:childTnLst>
                                </p:cTn>
                              </p:par>
                            </p:childTnLst>
                          </p:cTn>
                        </p:par>
                        <p:par>
                          <p:cTn id="82" fill="hold">
                            <p:stCondLst>
                              <p:cond delay="2000"/>
                            </p:stCondLst>
                            <p:childTnLst>
                              <p:par>
                                <p:cTn id="83" presetID="49" presetClass="entr" presetSubtype="0" decel="100000" fill="hold" nodeType="afterEffect">
                                  <p:stCondLst>
                                    <p:cond delay="0"/>
                                  </p:stCondLst>
                                  <p:childTnLst>
                                    <p:set>
                                      <p:cBhvr>
                                        <p:cTn id="84" dur="1" fill="hold">
                                          <p:stCondLst>
                                            <p:cond delay="0"/>
                                          </p:stCondLst>
                                        </p:cTn>
                                        <p:tgtEl>
                                          <p:spTgt spid="13"/>
                                        </p:tgtEl>
                                        <p:attrNameLst>
                                          <p:attrName>style.visibility</p:attrName>
                                        </p:attrNameLst>
                                      </p:cBhvr>
                                      <p:to>
                                        <p:strVal val="visible"/>
                                      </p:to>
                                    </p:set>
                                    <p:anim calcmode="lin" valueType="num">
                                      <p:cBhvr>
                                        <p:cTn id="85" dur="500" fill="hold"/>
                                        <p:tgtEl>
                                          <p:spTgt spid="13"/>
                                        </p:tgtEl>
                                        <p:attrNameLst>
                                          <p:attrName>ppt_w</p:attrName>
                                        </p:attrNameLst>
                                      </p:cBhvr>
                                      <p:tavLst>
                                        <p:tav tm="0">
                                          <p:val>
                                            <p:fltVal val="0"/>
                                          </p:val>
                                        </p:tav>
                                        <p:tav tm="100000">
                                          <p:val>
                                            <p:strVal val="#ppt_w"/>
                                          </p:val>
                                        </p:tav>
                                      </p:tavLst>
                                    </p:anim>
                                    <p:anim calcmode="lin" valueType="num">
                                      <p:cBhvr>
                                        <p:cTn id="86" dur="500" fill="hold"/>
                                        <p:tgtEl>
                                          <p:spTgt spid="13"/>
                                        </p:tgtEl>
                                        <p:attrNameLst>
                                          <p:attrName>ppt_h</p:attrName>
                                        </p:attrNameLst>
                                      </p:cBhvr>
                                      <p:tavLst>
                                        <p:tav tm="0">
                                          <p:val>
                                            <p:fltVal val="0"/>
                                          </p:val>
                                        </p:tav>
                                        <p:tav tm="100000">
                                          <p:val>
                                            <p:strVal val="#ppt_h"/>
                                          </p:val>
                                        </p:tav>
                                      </p:tavLst>
                                    </p:anim>
                                    <p:anim calcmode="lin" valueType="num">
                                      <p:cBhvr>
                                        <p:cTn id="87" dur="500" fill="hold"/>
                                        <p:tgtEl>
                                          <p:spTgt spid="13"/>
                                        </p:tgtEl>
                                        <p:attrNameLst>
                                          <p:attrName>style.rotation</p:attrName>
                                        </p:attrNameLst>
                                      </p:cBhvr>
                                      <p:tavLst>
                                        <p:tav tm="0">
                                          <p:val>
                                            <p:fltVal val="360"/>
                                          </p:val>
                                        </p:tav>
                                        <p:tav tm="100000">
                                          <p:val>
                                            <p:fltVal val="0"/>
                                          </p:val>
                                        </p:tav>
                                      </p:tavLst>
                                    </p:anim>
                                    <p:animEffect transition="in" filter="fade">
                                      <p:cBhvr>
                                        <p:cTn id="88" dur="500"/>
                                        <p:tgtEl>
                                          <p:spTgt spid="13"/>
                                        </p:tgtEl>
                                      </p:cBhvr>
                                    </p:animEffect>
                                  </p:childTnLst>
                                </p:cTn>
                              </p:par>
                            </p:childTnLst>
                          </p:cTn>
                        </p:par>
                        <p:par>
                          <p:cTn id="89" fill="hold">
                            <p:stCondLst>
                              <p:cond delay="2500"/>
                            </p:stCondLst>
                            <p:childTnLst>
                              <p:par>
                                <p:cTn id="90" presetID="22" presetClass="entr" presetSubtype="8" fill="hold" grpId="0" nodeType="afterEffect">
                                  <p:stCondLst>
                                    <p:cond delay="0"/>
                                  </p:stCondLst>
                                  <p:childTnLst>
                                    <p:set>
                                      <p:cBhvr>
                                        <p:cTn id="91" dur="1" fill="hold">
                                          <p:stCondLst>
                                            <p:cond delay="0"/>
                                          </p:stCondLst>
                                        </p:cTn>
                                        <p:tgtEl>
                                          <p:spTgt spid="2">
                                            <p:txEl>
                                              <p:pRg st="5" end="5"/>
                                            </p:txEl>
                                          </p:spTgt>
                                        </p:tgtEl>
                                        <p:attrNameLst>
                                          <p:attrName>style.visibility</p:attrName>
                                        </p:attrNameLst>
                                      </p:cBhvr>
                                      <p:to>
                                        <p:strVal val="visible"/>
                                      </p:to>
                                    </p:set>
                                    <p:animEffect transition="in" filter="wipe(left)">
                                      <p:cBhvr>
                                        <p:cTn id="92" dur="500"/>
                                        <p:tgtEl>
                                          <p:spTgt spid="2">
                                            <p:txEl>
                                              <p:pRg st="5" end="5"/>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 presetClass="entr" presetSubtype="12" fill="hold" nodeType="clickEffect">
                                  <p:stCondLst>
                                    <p:cond delay="0"/>
                                  </p:stCondLst>
                                  <p:childTnLst>
                                    <p:set>
                                      <p:cBhvr>
                                        <p:cTn id="96" dur="1" fill="hold">
                                          <p:stCondLst>
                                            <p:cond delay="0"/>
                                          </p:stCondLst>
                                        </p:cTn>
                                        <p:tgtEl>
                                          <p:spTgt spid="49"/>
                                        </p:tgtEl>
                                        <p:attrNameLst>
                                          <p:attrName>style.visibility</p:attrName>
                                        </p:attrNameLst>
                                      </p:cBhvr>
                                      <p:to>
                                        <p:strVal val="visible"/>
                                      </p:to>
                                    </p:set>
                                    <p:anim calcmode="lin" valueType="num">
                                      <p:cBhvr additive="base">
                                        <p:cTn id="97" dur="500" fill="hold"/>
                                        <p:tgtEl>
                                          <p:spTgt spid="49"/>
                                        </p:tgtEl>
                                        <p:attrNameLst>
                                          <p:attrName>ppt_x</p:attrName>
                                        </p:attrNameLst>
                                      </p:cBhvr>
                                      <p:tavLst>
                                        <p:tav tm="0">
                                          <p:val>
                                            <p:strVal val="0-#ppt_w/2"/>
                                          </p:val>
                                        </p:tav>
                                        <p:tav tm="100000">
                                          <p:val>
                                            <p:strVal val="#ppt_x"/>
                                          </p:val>
                                        </p:tav>
                                      </p:tavLst>
                                    </p:anim>
                                    <p:anim calcmode="lin" valueType="num">
                                      <p:cBhvr additive="base">
                                        <p:cTn id="98" dur="500" fill="hold"/>
                                        <p:tgtEl>
                                          <p:spTgt spid="49"/>
                                        </p:tgtEl>
                                        <p:attrNameLst>
                                          <p:attrName>ppt_y</p:attrName>
                                        </p:attrNameLst>
                                      </p:cBhvr>
                                      <p:tavLst>
                                        <p:tav tm="0">
                                          <p:val>
                                            <p:strVal val="1+#ppt_h/2"/>
                                          </p:val>
                                        </p:tav>
                                        <p:tav tm="100000">
                                          <p:val>
                                            <p:strVal val="#ppt_y"/>
                                          </p:val>
                                        </p:tav>
                                      </p:tavLst>
                                    </p:anim>
                                  </p:childTnLst>
                                </p:cTn>
                              </p:par>
                            </p:childTnLst>
                          </p:cTn>
                        </p:par>
                        <p:par>
                          <p:cTn id="99" fill="hold">
                            <p:stCondLst>
                              <p:cond delay="500"/>
                            </p:stCondLst>
                            <p:childTnLst>
                              <p:par>
                                <p:cTn id="100" presetID="22" presetClass="entr" presetSubtype="8" fill="hold" grpId="0" nodeType="afterEffect">
                                  <p:stCondLst>
                                    <p:cond delay="0"/>
                                  </p:stCondLst>
                                  <p:childTnLst>
                                    <p:set>
                                      <p:cBhvr>
                                        <p:cTn id="101" dur="1" fill="hold">
                                          <p:stCondLst>
                                            <p:cond delay="0"/>
                                          </p:stCondLst>
                                        </p:cTn>
                                        <p:tgtEl>
                                          <p:spTgt spid="2">
                                            <p:txEl>
                                              <p:pRg st="6" end="6"/>
                                            </p:txEl>
                                          </p:spTgt>
                                        </p:tgtEl>
                                        <p:attrNameLst>
                                          <p:attrName>style.visibility</p:attrName>
                                        </p:attrNameLst>
                                      </p:cBhvr>
                                      <p:to>
                                        <p:strVal val="visible"/>
                                      </p:to>
                                    </p:set>
                                    <p:animEffect transition="in" filter="wipe(left)">
                                      <p:cBhvr>
                                        <p:cTn id="102" dur="500"/>
                                        <p:tgtEl>
                                          <p:spTgt spid="2">
                                            <p:txEl>
                                              <p:pRg st="6" end="6"/>
                                            </p:txEl>
                                          </p:spTgt>
                                        </p:tgtEl>
                                      </p:cBhvr>
                                    </p:animEffect>
                                  </p:childTnLst>
                                </p:cTn>
                              </p:par>
                            </p:childTnLst>
                          </p:cTn>
                        </p:par>
                        <p:par>
                          <p:cTn id="103" fill="hold">
                            <p:stCondLst>
                              <p:cond delay="1000"/>
                            </p:stCondLst>
                            <p:childTnLst>
                              <p:par>
                                <p:cTn id="104" presetID="49" presetClass="entr" presetSubtype="0" decel="100000" fill="hold" nodeType="afterEffect">
                                  <p:stCondLst>
                                    <p:cond delay="0"/>
                                  </p:stCondLst>
                                  <p:childTnLst>
                                    <p:set>
                                      <p:cBhvr>
                                        <p:cTn id="105" dur="1" fill="hold">
                                          <p:stCondLst>
                                            <p:cond delay="0"/>
                                          </p:stCondLst>
                                        </p:cTn>
                                        <p:tgtEl>
                                          <p:spTgt spid="29"/>
                                        </p:tgtEl>
                                        <p:attrNameLst>
                                          <p:attrName>style.visibility</p:attrName>
                                        </p:attrNameLst>
                                      </p:cBhvr>
                                      <p:to>
                                        <p:strVal val="visible"/>
                                      </p:to>
                                    </p:set>
                                    <p:anim calcmode="lin" valueType="num">
                                      <p:cBhvr>
                                        <p:cTn id="106" dur="500" fill="hold"/>
                                        <p:tgtEl>
                                          <p:spTgt spid="29"/>
                                        </p:tgtEl>
                                        <p:attrNameLst>
                                          <p:attrName>ppt_w</p:attrName>
                                        </p:attrNameLst>
                                      </p:cBhvr>
                                      <p:tavLst>
                                        <p:tav tm="0">
                                          <p:val>
                                            <p:fltVal val="0"/>
                                          </p:val>
                                        </p:tav>
                                        <p:tav tm="100000">
                                          <p:val>
                                            <p:strVal val="#ppt_w"/>
                                          </p:val>
                                        </p:tav>
                                      </p:tavLst>
                                    </p:anim>
                                    <p:anim calcmode="lin" valueType="num">
                                      <p:cBhvr>
                                        <p:cTn id="107" dur="500" fill="hold"/>
                                        <p:tgtEl>
                                          <p:spTgt spid="29"/>
                                        </p:tgtEl>
                                        <p:attrNameLst>
                                          <p:attrName>ppt_h</p:attrName>
                                        </p:attrNameLst>
                                      </p:cBhvr>
                                      <p:tavLst>
                                        <p:tav tm="0">
                                          <p:val>
                                            <p:fltVal val="0"/>
                                          </p:val>
                                        </p:tav>
                                        <p:tav tm="100000">
                                          <p:val>
                                            <p:strVal val="#ppt_h"/>
                                          </p:val>
                                        </p:tav>
                                      </p:tavLst>
                                    </p:anim>
                                    <p:anim calcmode="lin" valueType="num">
                                      <p:cBhvr>
                                        <p:cTn id="108" dur="500" fill="hold"/>
                                        <p:tgtEl>
                                          <p:spTgt spid="29"/>
                                        </p:tgtEl>
                                        <p:attrNameLst>
                                          <p:attrName>style.rotation</p:attrName>
                                        </p:attrNameLst>
                                      </p:cBhvr>
                                      <p:tavLst>
                                        <p:tav tm="0">
                                          <p:val>
                                            <p:fltVal val="360"/>
                                          </p:val>
                                        </p:tav>
                                        <p:tav tm="100000">
                                          <p:val>
                                            <p:fltVal val="0"/>
                                          </p:val>
                                        </p:tav>
                                      </p:tavLst>
                                    </p:anim>
                                    <p:animEffect transition="in" filter="fade">
                                      <p:cBhvr>
                                        <p:cTn id="109" dur="500"/>
                                        <p:tgtEl>
                                          <p:spTgt spid="29"/>
                                        </p:tgtEl>
                                      </p:cBhvr>
                                    </p:animEffect>
                                  </p:childTnLst>
                                </p:cTn>
                              </p:par>
                            </p:childTnLst>
                          </p:cTn>
                        </p:par>
                        <p:par>
                          <p:cTn id="110" fill="hold">
                            <p:stCondLst>
                              <p:cond delay="1500"/>
                            </p:stCondLst>
                            <p:childTnLst>
                              <p:par>
                                <p:cTn id="111" presetID="22" presetClass="entr" presetSubtype="8" fill="hold" grpId="0" nodeType="afterEffect">
                                  <p:stCondLst>
                                    <p:cond delay="0"/>
                                  </p:stCondLst>
                                  <p:childTnLst>
                                    <p:set>
                                      <p:cBhvr>
                                        <p:cTn id="112" dur="1" fill="hold">
                                          <p:stCondLst>
                                            <p:cond delay="0"/>
                                          </p:stCondLst>
                                        </p:cTn>
                                        <p:tgtEl>
                                          <p:spTgt spid="2">
                                            <p:txEl>
                                              <p:pRg st="7" end="7"/>
                                            </p:txEl>
                                          </p:spTgt>
                                        </p:tgtEl>
                                        <p:attrNameLst>
                                          <p:attrName>style.visibility</p:attrName>
                                        </p:attrNameLst>
                                      </p:cBhvr>
                                      <p:to>
                                        <p:strVal val="visible"/>
                                      </p:to>
                                    </p:set>
                                    <p:animEffect transition="in" filter="wipe(left)">
                                      <p:cBhvr>
                                        <p:cTn id="113"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ergamino: horizontal 1">
            <a:extLst>
              <a:ext uri="{FF2B5EF4-FFF2-40B4-BE49-F238E27FC236}">
                <a16:creationId xmlns:a16="http://schemas.microsoft.com/office/drawing/2014/main" id="{B273C8BC-5DAC-AADD-F81B-81FE0536B34A}"/>
              </a:ext>
            </a:extLst>
          </p:cNvPr>
          <p:cNvSpPr/>
          <p:nvPr/>
        </p:nvSpPr>
        <p:spPr>
          <a:xfrm>
            <a:off x="1160204" y="534014"/>
            <a:ext cx="13892980" cy="3765754"/>
          </a:xfrm>
          <a:prstGeom prst="horizontalScroll">
            <a:avLst>
              <a:gd name="adj" fmla="val 19255"/>
            </a:avLst>
          </a:prstGeom>
          <a:solidFill>
            <a:schemeClr val="accent1">
              <a:lumMod val="60000"/>
              <a:lumOff val="40000"/>
            </a:schemeClr>
          </a:solidFill>
          <a:effectLst>
            <a:innerShdw blurRad="114300">
              <a:prstClr val="black"/>
            </a:innerShdw>
          </a:effectLst>
          <a:scene3d>
            <a:camera prst="perspectiveContrastingRightFacing"/>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sr-Latn-RS" sz="7200" b="1" dirty="0">
                <a:ln/>
                <a:solidFill>
                  <a:srgbClr val="8D42C6"/>
                </a:solidFill>
              </a:rPr>
              <a:t>PROROČKA SPISIJA</a:t>
            </a:r>
            <a:endParaRPr lang="es-ES" sz="7200" b="1" dirty="0">
              <a:ln/>
              <a:solidFill>
                <a:srgbClr val="8D42C6"/>
              </a:solidFill>
            </a:endParaRPr>
          </a:p>
        </p:txBody>
      </p:sp>
    </p:spTree>
    <p:extLst>
      <p:ext uri="{BB962C8B-B14F-4D97-AF65-F5344CB8AC3E}">
        <p14:creationId xmlns:p14="http://schemas.microsoft.com/office/powerpoint/2010/main" val="217559989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a:stretch>
        </a:blipFill>
        <a:effectLst/>
      </p:bgPr>
    </p:bg>
    <p:spTree>
      <p:nvGrpSpPr>
        <p:cNvPr id="1" name="">
          <a:extLst>
            <a:ext uri="{FF2B5EF4-FFF2-40B4-BE49-F238E27FC236}">
              <a16:creationId xmlns:a16="http://schemas.microsoft.com/office/drawing/2014/main" id="{0FDE023E-E8A0-A222-4FE3-54FE5B627ACB}"/>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10AEDE15-08FE-BB6C-CE39-26C0171B8E1C}"/>
              </a:ext>
            </a:extLst>
          </p:cNvPr>
          <p:cNvSpPr txBox="1"/>
          <p:nvPr/>
        </p:nvSpPr>
        <p:spPr>
          <a:xfrm>
            <a:off x="0" y="0"/>
            <a:ext cx="12191999" cy="769441"/>
          </a:xfrm>
          <a:prstGeom prst="rect">
            <a:avLst/>
          </a:prstGeom>
          <a:noFill/>
        </p:spPr>
        <p:txBody>
          <a:bodyPr wrap="square">
            <a:spAutoFit/>
          </a:bodyPr>
          <a:lstStyle/>
          <a:p>
            <a:pPr algn="ctr"/>
            <a:r>
              <a:rPr lang="sr-Latn-RS" sz="4400" b="1" dirty="0">
                <a:ln w="6600">
                  <a:solidFill>
                    <a:schemeClr val="accent2"/>
                  </a:solidFill>
                  <a:prstDash val="solid"/>
                </a:ln>
                <a:solidFill>
                  <a:srgbClr val="FFFFFF"/>
                </a:solidFill>
                <a:effectLst>
                  <a:outerShdw dist="38100" dir="2700000" algn="tl" rotWithShape="0">
                    <a:schemeClr val="accent2"/>
                  </a:outerShdw>
                </a:effectLst>
              </a:rPr>
              <a:t>KOTE THAJ SOSE INE PIŠIME</a:t>
            </a:r>
            <a:endParaRPr lang="es-ES" sz="44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5" name="CuadroTexto 4">
            <a:extLst>
              <a:ext uri="{FF2B5EF4-FFF2-40B4-BE49-F238E27FC236}">
                <a16:creationId xmlns:a16="http://schemas.microsoft.com/office/drawing/2014/main" id="{2391FAA9-8F67-0DEA-B04F-023FBF3C6AE4}"/>
              </a:ext>
            </a:extLst>
          </p:cNvPr>
          <p:cNvSpPr txBox="1"/>
          <p:nvPr/>
        </p:nvSpPr>
        <p:spPr>
          <a:xfrm>
            <a:off x="530019" y="701845"/>
            <a:ext cx="10915650" cy="646331"/>
          </a:xfrm>
          <a:prstGeom prst="rect">
            <a:avLst/>
          </a:prstGeom>
          <a:noFill/>
        </p:spPr>
        <p:txBody>
          <a:bodyPr wrap="square">
            <a:spAutoFit/>
          </a:bodyPr>
          <a:lstStyle/>
          <a:p>
            <a:pPr algn="ctr"/>
            <a:r>
              <a:rPr lang="ru-RU" b="1"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a:t>
            </a:r>
            <a:r>
              <a:rPr lang="sr-Latn-RS" b="1"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Ca akana thaj pišin akava dikiba ki pločka angla olende thaj zapišin ko lil, za da te acol ko posledno dive, za večna vekija</a:t>
            </a:r>
            <a:r>
              <a:rPr lang="ru-RU" b="1"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 (</a:t>
            </a:r>
            <a:r>
              <a:rPr lang="sr-Latn-RS" b="1"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Isaija</a:t>
            </a:r>
            <a:r>
              <a:rPr lang="ru-RU" b="1"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 30:8)</a:t>
            </a:r>
            <a:endParaRPr lang="es-ES" sz="1400" b="1"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99E41268-B907-482A-F59F-95F71CD92091}"/>
              </a:ext>
            </a:extLst>
          </p:cNvPr>
          <p:cNvSpPr txBox="1"/>
          <p:nvPr/>
        </p:nvSpPr>
        <p:spPr>
          <a:xfrm>
            <a:off x="139188" y="1349097"/>
            <a:ext cx="7308430" cy="1323439"/>
          </a:xfrm>
          <a:prstGeom prst="rect">
            <a:avLst/>
          </a:prstGeom>
          <a:noFill/>
        </p:spPr>
        <p:txBody>
          <a:bodyPr wrap="square" rtlCol="0">
            <a:spAutoFit/>
          </a:bodyPr>
          <a:lstStyle/>
          <a:p>
            <a:pPr>
              <a:spcBef>
                <a:spcPts val="600"/>
              </a:spcBef>
            </a:pPr>
            <a:r>
              <a:rPr lang="sr-Latn-RS" sz="2000" b="1" dirty="0"/>
              <a:t>O Mojsej ine o prvo manuš inspiririmo taro Devel te pišinel i Biblija. Ki pustina Madijam, ov pišinga taro Jov thaj Bitie. Za vreme ko iklojba, ov dobinga izrično zapoved te pišinel o nastanija </a:t>
            </a:r>
            <a:r>
              <a:rPr lang="ru-RU" sz="2000" b="1" dirty="0"/>
              <a:t>(</a:t>
            </a:r>
            <a:r>
              <a:rPr lang="sr-Latn-RS" sz="2000" b="1" dirty="0"/>
              <a:t>Izlez</a:t>
            </a:r>
            <a:r>
              <a:rPr lang="ru-RU" sz="2000" b="1" dirty="0"/>
              <a:t> 17:14).</a:t>
            </a:r>
            <a:endParaRPr lang="es-ES" sz="2000" b="1" dirty="0"/>
          </a:p>
        </p:txBody>
      </p:sp>
      <p:sp>
        <p:nvSpPr>
          <p:cNvPr id="4" name="CuadroTexto 3">
            <a:extLst>
              <a:ext uri="{FF2B5EF4-FFF2-40B4-BE49-F238E27FC236}">
                <a16:creationId xmlns:a16="http://schemas.microsoft.com/office/drawing/2014/main" id="{1EFF6B86-CCA9-4F80-A5F4-6EBBED5197FF}"/>
              </a:ext>
            </a:extLst>
          </p:cNvPr>
          <p:cNvSpPr txBox="1"/>
          <p:nvPr/>
        </p:nvSpPr>
        <p:spPr>
          <a:xfrm>
            <a:off x="139188" y="6035210"/>
            <a:ext cx="11503742" cy="707886"/>
          </a:xfrm>
          <a:prstGeom prst="rect">
            <a:avLst/>
          </a:prstGeom>
          <a:noFill/>
        </p:spPr>
        <p:txBody>
          <a:bodyPr wrap="square">
            <a:spAutoFit/>
          </a:bodyPr>
          <a:lstStyle/>
          <a:p>
            <a:pPr>
              <a:spcBef>
                <a:spcPts val="600"/>
              </a:spcBef>
            </a:pPr>
            <a:r>
              <a:rPr lang="sr-Latn-RS" sz="2000" b="1" dirty="0"/>
              <a:t>O Devel izbiringa e manušen thaj i poraka so trebinga te pišinenla so namera deka ništo so Ov mangla te otkrinel amenge za amaro spasenije nane te ovel izgubimo </a:t>
            </a:r>
            <a:r>
              <a:rPr lang="ru-RU" sz="2000" b="1" dirty="0"/>
              <a:t>(2</a:t>
            </a:r>
            <a:r>
              <a:rPr lang="sr-Latn-RS" sz="2000" b="1" dirty="0"/>
              <a:t>.Timotej</a:t>
            </a:r>
            <a:r>
              <a:rPr lang="ru-RU" sz="2000" b="1" dirty="0"/>
              <a:t> 3:15).</a:t>
            </a:r>
            <a:endParaRPr lang="es-ES" sz="2000" b="1" dirty="0"/>
          </a:p>
        </p:txBody>
      </p:sp>
      <p:graphicFrame>
        <p:nvGraphicFramePr>
          <p:cNvPr id="9" name="Diagrama 8">
            <a:extLst>
              <a:ext uri="{FF2B5EF4-FFF2-40B4-BE49-F238E27FC236}">
                <a16:creationId xmlns:a16="http://schemas.microsoft.com/office/drawing/2014/main" id="{5A3A0726-E965-17B3-A9A4-C5F90920C152}"/>
              </a:ext>
            </a:extLst>
          </p:cNvPr>
          <p:cNvGraphicFramePr/>
          <p:nvPr>
            <p:extLst>
              <p:ext uri="{D42A27DB-BD31-4B8C-83A1-F6EECF244321}">
                <p14:modId xmlns:p14="http://schemas.microsoft.com/office/powerpoint/2010/main" val="2629829186"/>
              </p:ext>
            </p:extLst>
          </p:nvPr>
        </p:nvGraphicFramePr>
        <p:xfrm>
          <a:off x="344128" y="4050890"/>
          <a:ext cx="11631561" cy="19548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1" name="CuadroTexto 10">
            <a:extLst>
              <a:ext uri="{FF2B5EF4-FFF2-40B4-BE49-F238E27FC236}">
                <a16:creationId xmlns:a16="http://schemas.microsoft.com/office/drawing/2014/main" id="{57C3D0F5-C9BB-B6CF-B48E-489E24C1ADB7}"/>
              </a:ext>
            </a:extLst>
          </p:cNvPr>
          <p:cNvSpPr txBox="1"/>
          <p:nvPr/>
        </p:nvSpPr>
        <p:spPr>
          <a:xfrm>
            <a:off x="139188" y="3644235"/>
            <a:ext cx="7308428" cy="400110"/>
          </a:xfrm>
          <a:prstGeom prst="rect">
            <a:avLst/>
          </a:prstGeom>
          <a:noFill/>
        </p:spPr>
        <p:txBody>
          <a:bodyPr wrap="square">
            <a:spAutoFit/>
          </a:bodyPr>
          <a:lstStyle/>
          <a:p>
            <a:pPr>
              <a:spcBef>
                <a:spcPts val="600"/>
              </a:spcBef>
            </a:pPr>
            <a:r>
              <a:rPr lang="sr-Latn-RS" sz="2000" b="1" dirty="0"/>
              <a:t>O Bibliska avtorija pišinge pod razlicno okolnostija:</a:t>
            </a:r>
            <a:endParaRPr lang="es-ES" sz="2000" b="1" dirty="0"/>
          </a:p>
        </p:txBody>
      </p:sp>
      <p:pic>
        <p:nvPicPr>
          <p:cNvPr id="13" name="Imagen 12">
            <a:extLst>
              <a:ext uri="{FF2B5EF4-FFF2-40B4-BE49-F238E27FC236}">
                <a16:creationId xmlns:a16="http://schemas.microsoft.com/office/drawing/2014/main" id="{0355B9FB-7490-D116-8E1A-8BB3B953FE4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47620" y="1411176"/>
            <a:ext cx="4605192" cy="2576714"/>
          </a:xfrm>
          <a:prstGeom prst="rect">
            <a:avLst/>
          </a:prstGeom>
          <a:effectLst>
            <a:innerShdw blurRad="114300">
              <a:prstClr val="black"/>
            </a:innerShdw>
          </a:effectLst>
        </p:spPr>
      </p:pic>
      <p:sp>
        <p:nvSpPr>
          <p:cNvPr id="10" name="CuadroTexto 9">
            <a:extLst>
              <a:ext uri="{FF2B5EF4-FFF2-40B4-BE49-F238E27FC236}">
                <a16:creationId xmlns:a16="http://schemas.microsoft.com/office/drawing/2014/main" id="{269AACD2-46A3-5EA7-0340-D8EA72FFB49E}"/>
              </a:ext>
            </a:extLst>
          </p:cNvPr>
          <p:cNvSpPr txBox="1"/>
          <p:nvPr/>
        </p:nvSpPr>
        <p:spPr>
          <a:xfrm>
            <a:off x="139186" y="2650554"/>
            <a:ext cx="7308430" cy="1015663"/>
          </a:xfrm>
          <a:prstGeom prst="rect">
            <a:avLst/>
          </a:prstGeom>
          <a:noFill/>
        </p:spPr>
        <p:txBody>
          <a:bodyPr wrap="square">
            <a:spAutoFit/>
          </a:bodyPr>
          <a:lstStyle/>
          <a:p>
            <a:pPr lvl="0">
              <a:spcBef>
                <a:spcPts val="600"/>
              </a:spcBef>
              <a:defRPr/>
            </a:pPr>
            <a:r>
              <a:rPr lang="sr-Latn-RS" sz="2000" b="1" dirty="0">
                <a:solidFill>
                  <a:prstClr val="black"/>
                </a:solidFill>
              </a:rPr>
              <a:t>Javera prorokija kola dobinge izrično zapoved te pišinenknige ine O Isaija (Isaija</a:t>
            </a:r>
            <a:r>
              <a:rPr lang="ru-RU" sz="2000" b="1" dirty="0">
                <a:solidFill>
                  <a:prstClr val="black"/>
                </a:solidFill>
              </a:rPr>
              <a:t> 30:8); </a:t>
            </a:r>
            <a:r>
              <a:rPr lang="sr-Latn-RS" sz="2000" b="1" dirty="0">
                <a:solidFill>
                  <a:prstClr val="black"/>
                </a:solidFill>
              </a:rPr>
              <a:t>Eremija</a:t>
            </a:r>
            <a:r>
              <a:rPr lang="ru-RU" sz="2000" b="1" dirty="0">
                <a:solidFill>
                  <a:prstClr val="black"/>
                </a:solidFill>
              </a:rPr>
              <a:t> (</a:t>
            </a:r>
            <a:r>
              <a:rPr lang="sr-Latn-RS" sz="2000" b="1" dirty="0">
                <a:solidFill>
                  <a:prstClr val="black"/>
                </a:solidFill>
              </a:rPr>
              <a:t>Eremija</a:t>
            </a:r>
            <a:r>
              <a:rPr lang="ru-RU" sz="2000" b="1" dirty="0">
                <a:solidFill>
                  <a:prstClr val="black"/>
                </a:solidFill>
              </a:rPr>
              <a:t> 36:2); </a:t>
            </a:r>
            <a:r>
              <a:rPr lang="sr-Latn-RS" sz="2000" b="1" dirty="0">
                <a:solidFill>
                  <a:prstClr val="black"/>
                </a:solidFill>
              </a:rPr>
              <a:t>Avakum</a:t>
            </a:r>
            <a:r>
              <a:rPr lang="ru-RU" sz="2000" b="1" dirty="0">
                <a:solidFill>
                  <a:prstClr val="black"/>
                </a:solidFill>
              </a:rPr>
              <a:t> (</a:t>
            </a:r>
            <a:r>
              <a:rPr lang="sr-Latn-RS" sz="2000" b="1" dirty="0">
                <a:solidFill>
                  <a:prstClr val="black"/>
                </a:solidFill>
              </a:rPr>
              <a:t>Avakum</a:t>
            </a:r>
            <a:r>
              <a:rPr lang="ru-RU" sz="2000" b="1" dirty="0">
                <a:solidFill>
                  <a:prstClr val="black"/>
                </a:solidFill>
              </a:rPr>
              <a:t> 2:2); </a:t>
            </a:r>
            <a:r>
              <a:rPr lang="sr-Latn-RS" sz="2000" b="1" dirty="0">
                <a:solidFill>
                  <a:prstClr val="black"/>
                </a:solidFill>
              </a:rPr>
              <a:t>thaj</a:t>
            </a:r>
            <a:r>
              <a:rPr lang="ru-RU" sz="2000" b="1" dirty="0">
                <a:solidFill>
                  <a:prstClr val="black"/>
                </a:solidFill>
              </a:rPr>
              <a:t> </a:t>
            </a:r>
            <a:r>
              <a:rPr lang="sr-Latn-RS" sz="2000" b="1" dirty="0">
                <a:solidFill>
                  <a:prstClr val="black"/>
                </a:solidFill>
              </a:rPr>
              <a:t>Jovan</a:t>
            </a:r>
            <a:r>
              <a:rPr lang="ru-RU" sz="2000" b="1" dirty="0">
                <a:solidFill>
                  <a:prstClr val="black"/>
                </a:solidFill>
              </a:rPr>
              <a:t> (</a:t>
            </a:r>
            <a:r>
              <a:rPr lang="sr-Latn-RS" sz="2000" b="1" dirty="0">
                <a:solidFill>
                  <a:prstClr val="black"/>
                </a:solidFill>
              </a:rPr>
              <a:t>Otkrovenie</a:t>
            </a:r>
            <a:r>
              <a:rPr lang="ru-RU" sz="2000" b="1" dirty="0">
                <a:solidFill>
                  <a:prstClr val="black"/>
                </a:solidFill>
              </a:rPr>
              <a:t> 1:11).</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54141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5"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randombar(vertical)">
                                      <p:cBhvr>
                                        <p:cTn id="21" dur="500"/>
                                        <p:tgtEl>
                                          <p:spTgt spid="13"/>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528" fill="hold" grpId="0" nodeType="clickEffect">
                                  <p:stCondLst>
                                    <p:cond delay="0"/>
                                  </p:stCondLst>
                                  <p:childTnLst>
                                    <p:set>
                                      <p:cBhvr>
                                        <p:cTn id="39" dur="1" fill="hold">
                                          <p:stCondLst>
                                            <p:cond delay="0"/>
                                          </p:stCondLst>
                                        </p:cTn>
                                        <p:tgtEl>
                                          <p:spTgt spid="9">
                                            <p:graphicEl>
                                              <a:dgm id="{FC8A5D29-B2CF-415D-AF69-272D03CAB05E}"/>
                                            </p:graphicEl>
                                          </p:spTgt>
                                        </p:tgtEl>
                                        <p:attrNameLst>
                                          <p:attrName>style.visibility</p:attrName>
                                        </p:attrNameLst>
                                      </p:cBhvr>
                                      <p:to>
                                        <p:strVal val="visible"/>
                                      </p:to>
                                    </p:set>
                                    <p:anim calcmode="lin" valueType="num">
                                      <p:cBhvr>
                                        <p:cTn id="40" dur="500" fill="hold"/>
                                        <p:tgtEl>
                                          <p:spTgt spid="9">
                                            <p:graphicEl>
                                              <a:dgm id="{FC8A5D29-B2CF-415D-AF69-272D03CAB05E}"/>
                                            </p:graphicEl>
                                          </p:spTgt>
                                        </p:tgtEl>
                                        <p:attrNameLst>
                                          <p:attrName>ppt_w</p:attrName>
                                        </p:attrNameLst>
                                      </p:cBhvr>
                                      <p:tavLst>
                                        <p:tav tm="0">
                                          <p:val>
                                            <p:fltVal val="0"/>
                                          </p:val>
                                        </p:tav>
                                        <p:tav tm="100000">
                                          <p:val>
                                            <p:strVal val="#ppt_w"/>
                                          </p:val>
                                        </p:tav>
                                      </p:tavLst>
                                    </p:anim>
                                    <p:anim calcmode="lin" valueType="num">
                                      <p:cBhvr>
                                        <p:cTn id="41" dur="500" fill="hold"/>
                                        <p:tgtEl>
                                          <p:spTgt spid="9">
                                            <p:graphicEl>
                                              <a:dgm id="{FC8A5D29-B2CF-415D-AF69-272D03CAB05E}"/>
                                            </p:graphicEl>
                                          </p:spTgt>
                                        </p:tgtEl>
                                        <p:attrNameLst>
                                          <p:attrName>ppt_h</p:attrName>
                                        </p:attrNameLst>
                                      </p:cBhvr>
                                      <p:tavLst>
                                        <p:tav tm="0">
                                          <p:val>
                                            <p:fltVal val="0"/>
                                          </p:val>
                                        </p:tav>
                                        <p:tav tm="100000">
                                          <p:val>
                                            <p:strVal val="#ppt_h"/>
                                          </p:val>
                                        </p:tav>
                                      </p:tavLst>
                                    </p:anim>
                                    <p:animEffect transition="in" filter="fade">
                                      <p:cBhvr>
                                        <p:cTn id="42" dur="500"/>
                                        <p:tgtEl>
                                          <p:spTgt spid="9">
                                            <p:graphicEl>
                                              <a:dgm id="{FC8A5D29-B2CF-415D-AF69-272D03CAB05E}"/>
                                            </p:graphicEl>
                                          </p:spTgt>
                                        </p:tgtEl>
                                      </p:cBhvr>
                                    </p:animEffect>
                                    <p:anim calcmode="lin" valueType="num">
                                      <p:cBhvr>
                                        <p:cTn id="43" dur="500" fill="hold"/>
                                        <p:tgtEl>
                                          <p:spTgt spid="9">
                                            <p:graphicEl>
                                              <a:dgm id="{FC8A5D29-B2CF-415D-AF69-272D03CAB05E}"/>
                                            </p:graphicEl>
                                          </p:spTgt>
                                        </p:tgtEl>
                                        <p:attrNameLst>
                                          <p:attrName>ppt_x</p:attrName>
                                        </p:attrNameLst>
                                      </p:cBhvr>
                                      <p:tavLst>
                                        <p:tav tm="0">
                                          <p:val>
                                            <p:fltVal val="0.5"/>
                                          </p:val>
                                        </p:tav>
                                        <p:tav tm="100000">
                                          <p:val>
                                            <p:strVal val="#ppt_x"/>
                                          </p:val>
                                        </p:tav>
                                      </p:tavLst>
                                    </p:anim>
                                    <p:anim calcmode="lin" valueType="num">
                                      <p:cBhvr>
                                        <p:cTn id="44" dur="500" fill="hold"/>
                                        <p:tgtEl>
                                          <p:spTgt spid="9">
                                            <p:graphicEl>
                                              <a:dgm id="{FC8A5D29-B2CF-415D-AF69-272D03CAB05E}"/>
                                            </p:graphicEl>
                                          </p:spTgt>
                                        </p:tgtEl>
                                        <p:attrNameLst>
                                          <p:attrName>ppt_y</p:attrName>
                                        </p:attrNameLst>
                                      </p:cBhvr>
                                      <p:tavLst>
                                        <p:tav tm="0">
                                          <p:val>
                                            <p:fltVal val="0.5"/>
                                          </p:val>
                                        </p:tav>
                                        <p:tav tm="100000">
                                          <p:val>
                                            <p:strVal val="#ppt_y"/>
                                          </p:val>
                                        </p:tav>
                                      </p:tavLst>
                                    </p:anim>
                                  </p:childTnLst>
                                </p:cTn>
                              </p:par>
                              <p:par>
                                <p:cTn id="45" presetID="53" presetClass="entr" presetSubtype="528" fill="hold" grpId="0" nodeType="withEffect">
                                  <p:stCondLst>
                                    <p:cond delay="0"/>
                                  </p:stCondLst>
                                  <p:childTnLst>
                                    <p:set>
                                      <p:cBhvr>
                                        <p:cTn id="46" dur="1" fill="hold">
                                          <p:stCondLst>
                                            <p:cond delay="0"/>
                                          </p:stCondLst>
                                        </p:cTn>
                                        <p:tgtEl>
                                          <p:spTgt spid="9">
                                            <p:graphicEl>
                                              <a:dgm id="{279A7076-F9EF-48B5-B765-F33AF437E115}"/>
                                            </p:graphicEl>
                                          </p:spTgt>
                                        </p:tgtEl>
                                        <p:attrNameLst>
                                          <p:attrName>style.visibility</p:attrName>
                                        </p:attrNameLst>
                                      </p:cBhvr>
                                      <p:to>
                                        <p:strVal val="visible"/>
                                      </p:to>
                                    </p:set>
                                    <p:anim calcmode="lin" valueType="num">
                                      <p:cBhvr>
                                        <p:cTn id="47" dur="500" fill="hold"/>
                                        <p:tgtEl>
                                          <p:spTgt spid="9">
                                            <p:graphicEl>
                                              <a:dgm id="{279A7076-F9EF-48B5-B765-F33AF437E115}"/>
                                            </p:graphicEl>
                                          </p:spTgt>
                                        </p:tgtEl>
                                        <p:attrNameLst>
                                          <p:attrName>ppt_w</p:attrName>
                                        </p:attrNameLst>
                                      </p:cBhvr>
                                      <p:tavLst>
                                        <p:tav tm="0">
                                          <p:val>
                                            <p:fltVal val="0"/>
                                          </p:val>
                                        </p:tav>
                                        <p:tav tm="100000">
                                          <p:val>
                                            <p:strVal val="#ppt_w"/>
                                          </p:val>
                                        </p:tav>
                                      </p:tavLst>
                                    </p:anim>
                                    <p:anim calcmode="lin" valueType="num">
                                      <p:cBhvr>
                                        <p:cTn id="48" dur="500" fill="hold"/>
                                        <p:tgtEl>
                                          <p:spTgt spid="9">
                                            <p:graphicEl>
                                              <a:dgm id="{279A7076-F9EF-48B5-B765-F33AF437E115}"/>
                                            </p:graphicEl>
                                          </p:spTgt>
                                        </p:tgtEl>
                                        <p:attrNameLst>
                                          <p:attrName>ppt_h</p:attrName>
                                        </p:attrNameLst>
                                      </p:cBhvr>
                                      <p:tavLst>
                                        <p:tav tm="0">
                                          <p:val>
                                            <p:fltVal val="0"/>
                                          </p:val>
                                        </p:tav>
                                        <p:tav tm="100000">
                                          <p:val>
                                            <p:strVal val="#ppt_h"/>
                                          </p:val>
                                        </p:tav>
                                      </p:tavLst>
                                    </p:anim>
                                    <p:animEffect transition="in" filter="fade">
                                      <p:cBhvr>
                                        <p:cTn id="49" dur="500"/>
                                        <p:tgtEl>
                                          <p:spTgt spid="9">
                                            <p:graphicEl>
                                              <a:dgm id="{279A7076-F9EF-48B5-B765-F33AF437E115}"/>
                                            </p:graphicEl>
                                          </p:spTgt>
                                        </p:tgtEl>
                                      </p:cBhvr>
                                    </p:animEffect>
                                    <p:anim calcmode="lin" valueType="num">
                                      <p:cBhvr>
                                        <p:cTn id="50" dur="500" fill="hold"/>
                                        <p:tgtEl>
                                          <p:spTgt spid="9">
                                            <p:graphicEl>
                                              <a:dgm id="{279A7076-F9EF-48B5-B765-F33AF437E115}"/>
                                            </p:graphicEl>
                                          </p:spTgt>
                                        </p:tgtEl>
                                        <p:attrNameLst>
                                          <p:attrName>ppt_x</p:attrName>
                                        </p:attrNameLst>
                                      </p:cBhvr>
                                      <p:tavLst>
                                        <p:tav tm="0">
                                          <p:val>
                                            <p:fltVal val="0.5"/>
                                          </p:val>
                                        </p:tav>
                                        <p:tav tm="100000">
                                          <p:val>
                                            <p:strVal val="#ppt_x"/>
                                          </p:val>
                                        </p:tav>
                                      </p:tavLst>
                                    </p:anim>
                                    <p:anim calcmode="lin" valueType="num">
                                      <p:cBhvr>
                                        <p:cTn id="51" dur="500" fill="hold"/>
                                        <p:tgtEl>
                                          <p:spTgt spid="9">
                                            <p:graphicEl>
                                              <a:dgm id="{279A7076-F9EF-48B5-B765-F33AF437E115}"/>
                                            </p:graphicEl>
                                          </p:spTgt>
                                        </p:tgtEl>
                                        <p:attrNameLst>
                                          <p:attrName>ppt_y</p:attrName>
                                        </p:attrNameLst>
                                      </p:cBhvr>
                                      <p:tavLst>
                                        <p:tav tm="0">
                                          <p:val>
                                            <p:fltVal val="0.5"/>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53" presetClass="entr" presetSubtype="528" fill="hold" grpId="0" nodeType="clickEffect">
                                  <p:stCondLst>
                                    <p:cond delay="0"/>
                                  </p:stCondLst>
                                  <p:childTnLst>
                                    <p:set>
                                      <p:cBhvr>
                                        <p:cTn id="55" dur="1" fill="hold">
                                          <p:stCondLst>
                                            <p:cond delay="0"/>
                                          </p:stCondLst>
                                        </p:cTn>
                                        <p:tgtEl>
                                          <p:spTgt spid="9">
                                            <p:graphicEl>
                                              <a:dgm id="{D4FAA48F-812A-4BF7-91CA-7FD6CC62F9B2}"/>
                                            </p:graphicEl>
                                          </p:spTgt>
                                        </p:tgtEl>
                                        <p:attrNameLst>
                                          <p:attrName>style.visibility</p:attrName>
                                        </p:attrNameLst>
                                      </p:cBhvr>
                                      <p:to>
                                        <p:strVal val="visible"/>
                                      </p:to>
                                    </p:set>
                                    <p:anim calcmode="lin" valueType="num">
                                      <p:cBhvr>
                                        <p:cTn id="56" dur="500" fill="hold"/>
                                        <p:tgtEl>
                                          <p:spTgt spid="9">
                                            <p:graphicEl>
                                              <a:dgm id="{D4FAA48F-812A-4BF7-91CA-7FD6CC62F9B2}"/>
                                            </p:graphicEl>
                                          </p:spTgt>
                                        </p:tgtEl>
                                        <p:attrNameLst>
                                          <p:attrName>ppt_w</p:attrName>
                                        </p:attrNameLst>
                                      </p:cBhvr>
                                      <p:tavLst>
                                        <p:tav tm="0">
                                          <p:val>
                                            <p:fltVal val="0"/>
                                          </p:val>
                                        </p:tav>
                                        <p:tav tm="100000">
                                          <p:val>
                                            <p:strVal val="#ppt_w"/>
                                          </p:val>
                                        </p:tav>
                                      </p:tavLst>
                                    </p:anim>
                                    <p:anim calcmode="lin" valueType="num">
                                      <p:cBhvr>
                                        <p:cTn id="57" dur="500" fill="hold"/>
                                        <p:tgtEl>
                                          <p:spTgt spid="9">
                                            <p:graphicEl>
                                              <a:dgm id="{D4FAA48F-812A-4BF7-91CA-7FD6CC62F9B2}"/>
                                            </p:graphicEl>
                                          </p:spTgt>
                                        </p:tgtEl>
                                        <p:attrNameLst>
                                          <p:attrName>ppt_h</p:attrName>
                                        </p:attrNameLst>
                                      </p:cBhvr>
                                      <p:tavLst>
                                        <p:tav tm="0">
                                          <p:val>
                                            <p:fltVal val="0"/>
                                          </p:val>
                                        </p:tav>
                                        <p:tav tm="100000">
                                          <p:val>
                                            <p:strVal val="#ppt_h"/>
                                          </p:val>
                                        </p:tav>
                                      </p:tavLst>
                                    </p:anim>
                                    <p:animEffect transition="in" filter="fade">
                                      <p:cBhvr>
                                        <p:cTn id="58" dur="500"/>
                                        <p:tgtEl>
                                          <p:spTgt spid="9">
                                            <p:graphicEl>
                                              <a:dgm id="{D4FAA48F-812A-4BF7-91CA-7FD6CC62F9B2}"/>
                                            </p:graphicEl>
                                          </p:spTgt>
                                        </p:tgtEl>
                                      </p:cBhvr>
                                    </p:animEffect>
                                    <p:anim calcmode="lin" valueType="num">
                                      <p:cBhvr>
                                        <p:cTn id="59" dur="500" fill="hold"/>
                                        <p:tgtEl>
                                          <p:spTgt spid="9">
                                            <p:graphicEl>
                                              <a:dgm id="{D4FAA48F-812A-4BF7-91CA-7FD6CC62F9B2}"/>
                                            </p:graphicEl>
                                          </p:spTgt>
                                        </p:tgtEl>
                                        <p:attrNameLst>
                                          <p:attrName>ppt_x</p:attrName>
                                        </p:attrNameLst>
                                      </p:cBhvr>
                                      <p:tavLst>
                                        <p:tav tm="0">
                                          <p:val>
                                            <p:fltVal val="0.5"/>
                                          </p:val>
                                        </p:tav>
                                        <p:tav tm="100000">
                                          <p:val>
                                            <p:strVal val="#ppt_x"/>
                                          </p:val>
                                        </p:tav>
                                      </p:tavLst>
                                    </p:anim>
                                    <p:anim calcmode="lin" valueType="num">
                                      <p:cBhvr>
                                        <p:cTn id="60" dur="500" fill="hold"/>
                                        <p:tgtEl>
                                          <p:spTgt spid="9">
                                            <p:graphicEl>
                                              <a:dgm id="{D4FAA48F-812A-4BF7-91CA-7FD6CC62F9B2}"/>
                                            </p:graphicEl>
                                          </p:spTgt>
                                        </p:tgtEl>
                                        <p:attrNameLst>
                                          <p:attrName>ppt_y</p:attrName>
                                        </p:attrNameLst>
                                      </p:cBhvr>
                                      <p:tavLst>
                                        <p:tav tm="0">
                                          <p:val>
                                            <p:fltVal val="0.5"/>
                                          </p:val>
                                        </p:tav>
                                        <p:tav tm="100000">
                                          <p:val>
                                            <p:strVal val="#ppt_y"/>
                                          </p:val>
                                        </p:tav>
                                      </p:tavLst>
                                    </p:anim>
                                  </p:childTnLst>
                                </p:cTn>
                              </p:par>
                              <p:par>
                                <p:cTn id="61" presetID="53" presetClass="entr" presetSubtype="528" fill="hold" grpId="0" nodeType="withEffect">
                                  <p:stCondLst>
                                    <p:cond delay="0"/>
                                  </p:stCondLst>
                                  <p:childTnLst>
                                    <p:set>
                                      <p:cBhvr>
                                        <p:cTn id="62" dur="1" fill="hold">
                                          <p:stCondLst>
                                            <p:cond delay="0"/>
                                          </p:stCondLst>
                                        </p:cTn>
                                        <p:tgtEl>
                                          <p:spTgt spid="9">
                                            <p:graphicEl>
                                              <a:dgm id="{C3F0B3A3-AB5D-436D-B32F-090C227A393F}"/>
                                            </p:graphicEl>
                                          </p:spTgt>
                                        </p:tgtEl>
                                        <p:attrNameLst>
                                          <p:attrName>style.visibility</p:attrName>
                                        </p:attrNameLst>
                                      </p:cBhvr>
                                      <p:to>
                                        <p:strVal val="visible"/>
                                      </p:to>
                                    </p:set>
                                    <p:anim calcmode="lin" valueType="num">
                                      <p:cBhvr>
                                        <p:cTn id="63" dur="500" fill="hold"/>
                                        <p:tgtEl>
                                          <p:spTgt spid="9">
                                            <p:graphicEl>
                                              <a:dgm id="{C3F0B3A3-AB5D-436D-B32F-090C227A393F}"/>
                                            </p:graphicEl>
                                          </p:spTgt>
                                        </p:tgtEl>
                                        <p:attrNameLst>
                                          <p:attrName>ppt_w</p:attrName>
                                        </p:attrNameLst>
                                      </p:cBhvr>
                                      <p:tavLst>
                                        <p:tav tm="0">
                                          <p:val>
                                            <p:fltVal val="0"/>
                                          </p:val>
                                        </p:tav>
                                        <p:tav tm="100000">
                                          <p:val>
                                            <p:strVal val="#ppt_w"/>
                                          </p:val>
                                        </p:tav>
                                      </p:tavLst>
                                    </p:anim>
                                    <p:anim calcmode="lin" valueType="num">
                                      <p:cBhvr>
                                        <p:cTn id="64" dur="500" fill="hold"/>
                                        <p:tgtEl>
                                          <p:spTgt spid="9">
                                            <p:graphicEl>
                                              <a:dgm id="{C3F0B3A3-AB5D-436D-B32F-090C227A393F}"/>
                                            </p:graphicEl>
                                          </p:spTgt>
                                        </p:tgtEl>
                                        <p:attrNameLst>
                                          <p:attrName>ppt_h</p:attrName>
                                        </p:attrNameLst>
                                      </p:cBhvr>
                                      <p:tavLst>
                                        <p:tav tm="0">
                                          <p:val>
                                            <p:fltVal val="0"/>
                                          </p:val>
                                        </p:tav>
                                        <p:tav tm="100000">
                                          <p:val>
                                            <p:strVal val="#ppt_h"/>
                                          </p:val>
                                        </p:tav>
                                      </p:tavLst>
                                    </p:anim>
                                    <p:animEffect transition="in" filter="fade">
                                      <p:cBhvr>
                                        <p:cTn id="65" dur="500"/>
                                        <p:tgtEl>
                                          <p:spTgt spid="9">
                                            <p:graphicEl>
                                              <a:dgm id="{C3F0B3A3-AB5D-436D-B32F-090C227A393F}"/>
                                            </p:graphicEl>
                                          </p:spTgt>
                                        </p:tgtEl>
                                      </p:cBhvr>
                                    </p:animEffect>
                                    <p:anim calcmode="lin" valueType="num">
                                      <p:cBhvr>
                                        <p:cTn id="66" dur="500" fill="hold"/>
                                        <p:tgtEl>
                                          <p:spTgt spid="9">
                                            <p:graphicEl>
                                              <a:dgm id="{C3F0B3A3-AB5D-436D-B32F-090C227A393F}"/>
                                            </p:graphicEl>
                                          </p:spTgt>
                                        </p:tgtEl>
                                        <p:attrNameLst>
                                          <p:attrName>ppt_x</p:attrName>
                                        </p:attrNameLst>
                                      </p:cBhvr>
                                      <p:tavLst>
                                        <p:tav tm="0">
                                          <p:val>
                                            <p:fltVal val="0.5"/>
                                          </p:val>
                                        </p:tav>
                                        <p:tav tm="100000">
                                          <p:val>
                                            <p:strVal val="#ppt_x"/>
                                          </p:val>
                                        </p:tav>
                                      </p:tavLst>
                                    </p:anim>
                                    <p:anim calcmode="lin" valueType="num">
                                      <p:cBhvr>
                                        <p:cTn id="67" dur="500" fill="hold"/>
                                        <p:tgtEl>
                                          <p:spTgt spid="9">
                                            <p:graphicEl>
                                              <a:dgm id="{C3F0B3A3-AB5D-436D-B32F-090C227A393F}"/>
                                            </p:graphicEl>
                                          </p:spTgt>
                                        </p:tgtEl>
                                        <p:attrNameLst>
                                          <p:attrName>ppt_y</p:attrName>
                                        </p:attrNameLst>
                                      </p:cBhvr>
                                      <p:tavLst>
                                        <p:tav tm="0">
                                          <p:val>
                                            <p:fltVal val="0.5"/>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53" presetClass="entr" presetSubtype="528" fill="hold" grpId="0" nodeType="clickEffect">
                                  <p:stCondLst>
                                    <p:cond delay="0"/>
                                  </p:stCondLst>
                                  <p:childTnLst>
                                    <p:set>
                                      <p:cBhvr>
                                        <p:cTn id="71" dur="1" fill="hold">
                                          <p:stCondLst>
                                            <p:cond delay="0"/>
                                          </p:stCondLst>
                                        </p:cTn>
                                        <p:tgtEl>
                                          <p:spTgt spid="9">
                                            <p:graphicEl>
                                              <a:dgm id="{224B8E8B-3A69-4F92-A601-C743AF8B0172}"/>
                                            </p:graphicEl>
                                          </p:spTgt>
                                        </p:tgtEl>
                                        <p:attrNameLst>
                                          <p:attrName>style.visibility</p:attrName>
                                        </p:attrNameLst>
                                      </p:cBhvr>
                                      <p:to>
                                        <p:strVal val="visible"/>
                                      </p:to>
                                    </p:set>
                                    <p:anim calcmode="lin" valueType="num">
                                      <p:cBhvr>
                                        <p:cTn id="72" dur="500" fill="hold"/>
                                        <p:tgtEl>
                                          <p:spTgt spid="9">
                                            <p:graphicEl>
                                              <a:dgm id="{224B8E8B-3A69-4F92-A601-C743AF8B0172}"/>
                                            </p:graphicEl>
                                          </p:spTgt>
                                        </p:tgtEl>
                                        <p:attrNameLst>
                                          <p:attrName>ppt_w</p:attrName>
                                        </p:attrNameLst>
                                      </p:cBhvr>
                                      <p:tavLst>
                                        <p:tav tm="0">
                                          <p:val>
                                            <p:fltVal val="0"/>
                                          </p:val>
                                        </p:tav>
                                        <p:tav tm="100000">
                                          <p:val>
                                            <p:strVal val="#ppt_w"/>
                                          </p:val>
                                        </p:tav>
                                      </p:tavLst>
                                    </p:anim>
                                    <p:anim calcmode="lin" valueType="num">
                                      <p:cBhvr>
                                        <p:cTn id="73" dur="500" fill="hold"/>
                                        <p:tgtEl>
                                          <p:spTgt spid="9">
                                            <p:graphicEl>
                                              <a:dgm id="{224B8E8B-3A69-4F92-A601-C743AF8B0172}"/>
                                            </p:graphicEl>
                                          </p:spTgt>
                                        </p:tgtEl>
                                        <p:attrNameLst>
                                          <p:attrName>ppt_h</p:attrName>
                                        </p:attrNameLst>
                                      </p:cBhvr>
                                      <p:tavLst>
                                        <p:tav tm="0">
                                          <p:val>
                                            <p:fltVal val="0"/>
                                          </p:val>
                                        </p:tav>
                                        <p:tav tm="100000">
                                          <p:val>
                                            <p:strVal val="#ppt_h"/>
                                          </p:val>
                                        </p:tav>
                                      </p:tavLst>
                                    </p:anim>
                                    <p:animEffect transition="in" filter="fade">
                                      <p:cBhvr>
                                        <p:cTn id="74" dur="500"/>
                                        <p:tgtEl>
                                          <p:spTgt spid="9">
                                            <p:graphicEl>
                                              <a:dgm id="{224B8E8B-3A69-4F92-A601-C743AF8B0172}"/>
                                            </p:graphicEl>
                                          </p:spTgt>
                                        </p:tgtEl>
                                      </p:cBhvr>
                                    </p:animEffect>
                                    <p:anim calcmode="lin" valueType="num">
                                      <p:cBhvr>
                                        <p:cTn id="75" dur="500" fill="hold"/>
                                        <p:tgtEl>
                                          <p:spTgt spid="9">
                                            <p:graphicEl>
                                              <a:dgm id="{224B8E8B-3A69-4F92-A601-C743AF8B0172}"/>
                                            </p:graphicEl>
                                          </p:spTgt>
                                        </p:tgtEl>
                                        <p:attrNameLst>
                                          <p:attrName>ppt_x</p:attrName>
                                        </p:attrNameLst>
                                      </p:cBhvr>
                                      <p:tavLst>
                                        <p:tav tm="0">
                                          <p:val>
                                            <p:fltVal val="0.5"/>
                                          </p:val>
                                        </p:tav>
                                        <p:tav tm="100000">
                                          <p:val>
                                            <p:strVal val="#ppt_x"/>
                                          </p:val>
                                        </p:tav>
                                      </p:tavLst>
                                    </p:anim>
                                    <p:anim calcmode="lin" valueType="num">
                                      <p:cBhvr>
                                        <p:cTn id="76" dur="500" fill="hold"/>
                                        <p:tgtEl>
                                          <p:spTgt spid="9">
                                            <p:graphicEl>
                                              <a:dgm id="{224B8E8B-3A69-4F92-A601-C743AF8B0172}"/>
                                            </p:graphicEl>
                                          </p:spTgt>
                                        </p:tgtEl>
                                        <p:attrNameLst>
                                          <p:attrName>ppt_y</p:attrName>
                                        </p:attrNameLst>
                                      </p:cBhvr>
                                      <p:tavLst>
                                        <p:tav tm="0">
                                          <p:val>
                                            <p:fltVal val="0.5"/>
                                          </p:val>
                                        </p:tav>
                                        <p:tav tm="100000">
                                          <p:val>
                                            <p:strVal val="#ppt_y"/>
                                          </p:val>
                                        </p:tav>
                                      </p:tavLst>
                                    </p:anim>
                                  </p:childTnLst>
                                </p:cTn>
                              </p:par>
                              <p:par>
                                <p:cTn id="77" presetID="53" presetClass="entr" presetSubtype="528" fill="hold" grpId="0" nodeType="withEffect">
                                  <p:stCondLst>
                                    <p:cond delay="0"/>
                                  </p:stCondLst>
                                  <p:childTnLst>
                                    <p:set>
                                      <p:cBhvr>
                                        <p:cTn id="78" dur="1" fill="hold">
                                          <p:stCondLst>
                                            <p:cond delay="0"/>
                                          </p:stCondLst>
                                        </p:cTn>
                                        <p:tgtEl>
                                          <p:spTgt spid="9">
                                            <p:graphicEl>
                                              <a:dgm id="{AAF4C861-85A6-4513-92B1-21A4705F8A91}"/>
                                            </p:graphicEl>
                                          </p:spTgt>
                                        </p:tgtEl>
                                        <p:attrNameLst>
                                          <p:attrName>style.visibility</p:attrName>
                                        </p:attrNameLst>
                                      </p:cBhvr>
                                      <p:to>
                                        <p:strVal val="visible"/>
                                      </p:to>
                                    </p:set>
                                    <p:anim calcmode="lin" valueType="num">
                                      <p:cBhvr>
                                        <p:cTn id="79" dur="500" fill="hold"/>
                                        <p:tgtEl>
                                          <p:spTgt spid="9">
                                            <p:graphicEl>
                                              <a:dgm id="{AAF4C861-85A6-4513-92B1-21A4705F8A91}"/>
                                            </p:graphicEl>
                                          </p:spTgt>
                                        </p:tgtEl>
                                        <p:attrNameLst>
                                          <p:attrName>ppt_w</p:attrName>
                                        </p:attrNameLst>
                                      </p:cBhvr>
                                      <p:tavLst>
                                        <p:tav tm="0">
                                          <p:val>
                                            <p:fltVal val="0"/>
                                          </p:val>
                                        </p:tav>
                                        <p:tav tm="100000">
                                          <p:val>
                                            <p:strVal val="#ppt_w"/>
                                          </p:val>
                                        </p:tav>
                                      </p:tavLst>
                                    </p:anim>
                                    <p:anim calcmode="lin" valueType="num">
                                      <p:cBhvr>
                                        <p:cTn id="80" dur="500" fill="hold"/>
                                        <p:tgtEl>
                                          <p:spTgt spid="9">
                                            <p:graphicEl>
                                              <a:dgm id="{AAF4C861-85A6-4513-92B1-21A4705F8A91}"/>
                                            </p:graphicEl>
                                          </p:spTgt>
                                        </p:tgtEl>
                                        <p:attrNameLst>
                                          <p:attrName>ppt_h</p:attrName>
                                        </p:attrNameLst>
                                      </p:cBhvr>
                                      <p:tavLst>
                                        <p:tav tm="0">
                                          <p:val>
                                            <p:fltVal val="0"/>
                                          </p:val>
                                        </p:tav>
                                        <p:tav tm="100000">
                                          <p:val>
                                            <p:strVal val="#ppt_h"/>
                                          </p:val>
                                        </p:tav>
                                      </p:tavLst>
                                    </p:anim>
                                    <p:animEffect transition="in" filter="fade">
                                      <p:cBhvr>
                                        <p:cTn id="81" dur="500"/>
                                        <p:tgtEl>
                                          <p:spTgt spid="9">
                                            <p:graphicEl>
                                              <a:dgm id="{AAF4C861-85A6-4513-92B1-21A4705F8A91}"/>
                                            </p:graphicEl>
                                          </p:spTgt>
                                        </p:tgtEl>
                                      </p:cBhvr>
                                    </p:animEffect>
                                    <p:anim calcmode="lin" valueType="num">
                                      <p:cBhvr>
                                        <p:cTn id="82" dur="500" fill="hold"/>
                                        <p:tgtEl>
                                          <p:spTgt spid="9">
                                            <p:graphicEl>
                                              <a:dgm id="{AAF4C861-85A6-4513-92B1-21A4705F8A91}"/>
                                            </p:graphicEl>
                                          </p:spTgt>
                                        </p:tgtEl>
                                        <p:attrNameLst>
                                          <p:attrName>ppt_x</p:attrName>
                                        </p:attrNameLst>
                                      </p:cBhvr>
                                      <p:tavLst>
                                        <p:tav tm="0">
                                          <p:val>
                                            <p:fltVal val="0.5"/>
                                          </p:val>
                                        </p:tav>
                                        <p:tav tm="100000">
                                          <p:val>
                                            <p:strVal val="#ppt_x"/>
                                          </p:val>
                                        </p:tav>
                                      </p:tavLst>
                                    </p:anim>
                                    <p:anim calcmode="lin" valueType="num">
                                      <p:cBhvr>
                                        <p:cTn id="83" dur="500" fill="hold"/>
                                        <p:tgtEl>
                                          <p:spTgt spid="9">
                                            <p:graphicEl>
                                              <a:dgm id="{AAF4C861-85A6-4513-92B1-21A4705F8A91}"/>
                                            </p:graphicEl>
                                          </p:spTgt>
                                        </p:tgtEl>
                                        <p:attrNameLst>
                                          <p:attrName>ppt_y</p:attrName>
                                        </p:attrNameLst>
                                      </p:cBhvr>
                                      <p:tavLst>
                                        <p:tav tm="0">
                                          <p:val>
                                            <p:fltVal val="0.5"/>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53" presetClass="entr" presetSubtype="528" fill="hold" grpId="0" nodeType="clickEffect">
                                  <p:stCondLst>
                                    <p:cond delay="0"/>
                                  </p:stCondLst>
                                  <p:childTnLst>
                                    <p:set>
                                      <p:cBhvr>
                                        <p:cTn id="87" dur="1" fill="hold">
                                          <p:stCondLst>
                                            <p:cond delay="0"/>
                                          </p:stCondLst>
                                        </p:cTn>
                                        <p:tgtEl>
                                          <p:spTgt spid="9">
                                            <p:graphicEl>
                                              <a:dgm id="{CC99376B-58A7-4636-BDE2-CA32694553F0}"/>
                                            </p:graphicEl>
                                          </p:spTgt>
                                        </p:tgtEl>
                                        <p:attrNameLst>
                                          <p:attrName>style.visibility</p:attrName>
                                        </p:attrNameLst>
                                      </p:cBhvr>
                                      <p:to>
                                        <p:strVal val="visible"/>
                                      </p:to>
                                    </p:set>
                                    <p:anim calcmode="lin" valueType="num">
                                      <p:cBhvr>
                                        <p:cTn id="88" dur="500" fill="hold"/>
                                        <p:tgtEl>
                                          <p:spTgt spid="9">
                                            <p:graphicEl>
                                              <a:dgm id="{CC99376B-58A7-4636-BDE2-CA32694553F0}"/>
                                            </p:graphicEl>
                                          </p:spTgt>
                                        </p:tgtEl>
                                        <p:attrNameLst>
                                          <p:attrName>ppt_w</p:attrName>
                                        </p:attrNameLst>
                                      </p:cBhvr>
                                      <p:tavLst>
                                        <p:tav tm="0">
                                          <p:val>
                                            <p:fltVal val="0"/>
                                          </p:val>
                                        </p:tav>
                                        <p:tav tm="100000">
                                          <p:val>
                                            <p:strVal val="#ppt_w"/>
                                          </p:val>
                                        </p:tav>
                                      </p:tavLst>
                                    </p:anim>
                                    <p:anim calcmode="lin" valueType="num">
                                      <p:cBhvr>
                                        <p:cTn id="89" dur="500" fill="hold"/>
                                        <p:tgtEl>
                                          <p:spTgt spid="9">
                                            <p:graphicEl>
                                              <a:dgm id="{CC99376B-58A7-4636-BDE2-CA32694553F0}"/>
                                            </p:graphicEl>
                                          </p:spTgt>
                                        </p:tgtEl>
                                        <p:attrNameLst>
                                          <p:attrName>ppt_h</p:attrName>
                                        </p:attrNameLst>
                                      </p:cBhvr>
                                      <p:tavLst>
                                        <p:tav tm="0">
                                          <p:val>
                                            <p:fltVal val="0"/>
                                          </p:val>
                                        </p:tav>
                                        <p:tav tm="100000">
                                          <p:val>
                                            <p:strVal val="#ppt_h"/>
                                          </p:val>
                                        </p:tav>
                                      </p:tavLst>
                                    </p:anim>
                                    <p:animEffect transition="in" filter="fade">
                                      <p:cBhvr>
                                        <p:cTn id="90" dur="500"/>
                                        <p:tgtEl>
                                          <p:spTgt spid="9">
                                            <p:graphicEl>
                                              <a:dgm id="{CC99376B-58A7-4636-BDE2-CA32694553F0}"/>
                                            </p:graphicEl>
                                          </p:spTgt>
                                        </p:tgtEl>
                                      </p:cBhvr>
                                    </p:animEffect>
                                    <p:anim calcmode="lin" valueType="num">
                                      <p:cBhvr>
                                        <p:cTn id="91" dur="500" fill="hold"/>
                                        <p:tgtEl>
                                          <p:spTgt spid="9">
                                            <p:graphicEl>
                                              <a:dgm id="{CC99376B-58A7-4636-BDE2-CA32694553F0}"/>
                                            </p:graphicEl>
                                          </p:spTgt>
                                        </p:tgtEl>
                                        <p:attrNameLst>
                                          <p:attrName>ppt_x</p:attrName>
                                        </p:attrNameLst>
                                      </p:cBhvr>
                                      <p:tavLst>
                                        <p:tav tm="0">
                                          <p:val>
                                            <p:fltVal val="0.5"/>
                                          </p:val>
                                        </p:tav>
                                        <p:tav tm="100000">
                                          <p:val>
                                            <p:strVal val="#ppt_x"/>
                                          </p:val>
                                        </p:tav>
                                      </p:tavLst>
                                    </p:anim>
                                    <p:anim calcmode="lin" valueType="num">
                                      <p:cBhvr>
                                        <p:cTn id="92" dur="500" fill="hold"/>
                                        <p:tgtEl>
                                          <p:spTgt spid="9">
                                            <p:graphicEl>
                                              <a:dgm id="{CC99376B-58A7-4636-BDE2-CA32694553F0}"/>
                                            </p:graphicEl>
                                          </p:spTgt>
                                        </p:tgtEl>
                                        <p:attrNameLst>
                                          <p:attrName>ppt_y</p:attrName>
                                        </p:attrNameLst>
                                      </p:cBhvr>
                                      <p:tavLst>
                                        <p:tav tm="0">
                                          <p:val>
                                            <p:fltVal val="0.5"/>
                                          </p:val>
                                        </p:tav>
                                        <p:tav tm="100000">
                                          <p:val>
                                            <p:strVal val="#ppt_y"/>
                                          </p:val>
                                        </p:tav>
                                      </p:tavLst>
                                    </p:anim>
                                  </p:childTnLst>
                                </p:cTn>
                              </p:par>
                              <p:par>
                                <p:cTn id="93" presetID="53" presetClass="entr" presetSubtype="528" fill="hold" grpId="0" nodeType="withEffect">
                                  <p:stCondLst>
                                    <p:cond delay="0"/>
                                  </p:stCondLst>
                                  <p:childTnLst>
                                    <p:set>
                                      <p:cBhvr>
                                        <p:cTn id="94" dur="1" fill="hold">
                                          <p:stCondLst>
                                            <p:cond delay="0"/>
                                          </p:stCondLst>
                                        </p:cTn>
                                        <p:tgtEl>
                                          <p:spTgt spid="9">
                                            <p:graphicEl>
                                              <a:dgm id="{6B2F31AF-972F-4ED8-9534-C85D0E27E40E}"/>
                                            </p:graphicEl>
                                          </p:spTgt>
                                        </p:tgtEl>
                                        <p:attrNameLst>
                                          <p:attrName>style.visibility</p:attrName>
                                        </p:attrNameLst>
                                      </p:cBhvr>
                                      <p:to>
                                        <p:strVal val="visible"/>
                                      </p:to>
                                    </p:set>
                                    <p:anim calcmode="lin" valueType="num">
                                      <p:cBhvr>
                                        <p:cTn id="95" dur="500" fill="hold"/>
                                        <p:tgtEl>
                                          <p:spTgt spid="9">
                                            <p:graphicEl>
                                              <a:dgm id="{6B2F31AF-972F-4ED8-9534-C85D0E27E40E}"/>
                                            </p:graphicEl>
                                          </p:spTgt>
                                        </p:tgtEl>
                                        <p:attrNameLst>
                                          <p:attrName>ppt_w</p:attrName>
                                        </p:attrNameLst>
                                      </p:cBhvr>
                                      <p:tavLst>
                                        <p:tav tm="0">
                                          <p:val>
                                            <p:fltVal val="0"/>
                                          </p:val>
                                        </p:tav>
                                        <p:tav tm="100000">
                                          <p:val>
                                            <p:strVal val="#ppt_w"/>
                                          </p:val>
                                        </p:tav>
                                      </p:tavLst>
                                    </p:anim>
                                    <p:anim calcmode="lin" valueType="num">
                                      <p:cBhvr>
                                        <p:cTn id="96" dur="500" fill="hold"/>
                                        <p:tgtEl>
                                          <p:spTgt spid="9">
                                            <p:graphicEl>
                                              <a:dgm id="{6B2F31AF-972F-4ED8-9534-C85D0E27E40E}"/>
                                            </p:graphicEl>
                                          </p:spTgt>
                                        </p:tgtEl>
                                        <p:attrNameLst>
                                          <p:attrName>ppt_h</p:attrName>
                                        </p:attrNameLst>
                                      </p:cBhvr>
                                      <p:tavLst>
                                        <p:tav tm="0">
                                          <p:val>
                                            <p:fltVal val="0"/>
                                          </p:val>
                                        </p:tav>
                                        <p:tav tm="100000">
                                          <p:val>
                                            <p:strVal val="#ppt_h"/>
                                          </p:val>
                                        </p:tav>
                                      </p:tavLst>
                                    </p:anim>
                                    <p:animEffect transition="in" filter="fade">
                                      <p:cBhvr>
                                        <p:cTn id="97" dur="500"/>
                                        <p:tgtEl>
                                          <p:spTgt spid="9">
                                            <p:graphicEl>
                                              <a:dgm id="{6B2F31AF-972F-4ED8-9534-C85D0E27E40E}"/>
                                            </p:graphicEl>
                                          </p:spTgt>
                                        </p:tgtEl>
                                      </p:cBhvr>
                                    </p:animEffect>
                                    <p:anim calcmode="lin" valueType="num">
                                      <p:cBhvr>
                                        <p:cTn id="98" dur="500" fill="hold"/>
                                        <p:tgtEl>
                                          <p:spTgt spid="9">
                                            <p:graphicEl>
                                              <a:dgm id="{6B2F31AF-972F-4ED8-9534-C85D0E27E40E}"/>
                                            </p:graphicEl>
                                          </p:spTgt>
                                        </p:tgtEl>
                                        <p:attrNameLst>
                                          <p:attrName>ppt_x</p:attrName>
                                        </p:attrNameLst>
                                      </p:cBhvr>
                                      <p:tavLst>
                                        <p:tav tm="0">
                                          <p:val>
                                            <p:fltVal val="0.5"/>
                                          </p:val>
                                        </p:tav>
                                        <p:tav tm="100000">
                                          <p:val>
                                            <p:strVal val="#ppt_x"/>
                                          </p:val>
                                        </p:tav>
                                      </p:tavLst>
                                    </p:anim>
                                    <p:anim calcmode="lin" valueType="num">
                                      <p:cBhvr>
                                        <p:cTn id="99" dur="500" fill="hold"/>
                                        <p:tgtEl>
                                          <p:spTgt spid="9">
                                            <p:graphicEl>
                                              <a:dgm id="{6B2F31AF-972F-4ED8-9534-C85D0E27E40E}"/>
                                            </p:graphicEl>
                                          </p:spTgt>
                                        </p:tgtEl>
                                        <p:attrNameLst>
                                          <p:attrName>ppt_y</p:attrName>
                                        </p:attrNameLst>
                                      </p:cBhvr>
                                      <p:tavLst>
                                        <p:tav tm="0">
                                          <p:val>
                                            <p:fltVal val="0.5"/>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53" presetClass="entr" presetSubtype="528" fill="hold" grpId="0" nodeType="clickEffect">
                                  <p:stCondLst>
                                    <p:cond delay="0"/>
                                  </p:stCondLst>
                                  <p:childTnLst>
                                    <p:set>
                                      <p:cBhvr>
                                        <p:cTn id="103" dur="1" fill="hold">
                                          <p:stCondLst>
                                            <p:cond delay="0"/>
                                          </p:stCondLst>
                                        </p:cTn>
                                        <p:tgtEl>
                                          <p:spTgt spid="9">
                                            <p:graphicEl>
                                              <a:dgm id="{15CA6DBC-36A7-4663-8F98-BAA38351C6D7}"/>
                                            </p:graphicEl>
                                          </p:spTgt>
                                        </p:tgtEl>
                                        <p:attrNameLst>
                                          <p:attrName>style.visibility</p:attrName>
                                        </p:attrNameLst>
                                      </p:cBhvr>
                                      <p:to>
                                        <p:strVal val="visible"/>
                                      </p:to>
                                    </p:set>
                                    <p:anim calcmode="lin" valueType="num">
                                      <p:cBhvr>
                                        <p:cTn id="104" dur="500" fill="hold"/>
                                        <p:tgtEl>
                                          <p:spTgt spid="9">
                                            <p:graphicEl>
                                              <a:dgm id="{15CA6DBC-36A7-4663-8F98-BAA38351C6D7}"/>
                                            </p:graphicEl>
                                          </p:spTgt>
                                        </p:tgtEl>
                                        <p:attrNameLst>
                                          <p:attrName>ppt_w</p:attrName>
                                        </p:attrNameLst>
                                      </p:cBhvr>
                                      <p:tavLst>
                                        <p:tav tm="0">
                                          <p:val>
                                            <p:fltVal val="0"/>
                                          </p:val>
                                        </p:tav>
                                        <p:tav tm="100000">
                                          <p:val>
                                            <p:strVal val="#ppt_w"/>
                                          </p:val>
                                        </p:tav>
                                      </p:tavLst>
                                    </p:anim>
                                    <p:anim calcmode="lin" valueType="num">
                                      <p:cBhvr>
                                        <p:cTn id="105" dur="500" fill="hold"/>
                                        <p:tgtEl>
                                          <p:spTgt spid="9">
                                            <p:graphicEl>
                                              <a:dgm id="{15CA6DBC-36A7-4663-8F98-BAA38351C6D7}"/>
                                            </p:graphicEl>
                                          </p:spTgt>
                                        </p:tgtEl>
                                        <p:attrNameLst>
                                          <p:attrName>ppt_h</p:attrName>
                                        </p:attrNameLst>
                                      </p:cBhvr>
                                      <p:tavLst>
                                        <p:tav tm="0">
                                          <p:val>
                                            <p:fltVal val="0"/>
                                          </p:val>
                                        </p:tav>
                                        <p:tav tm="100000">
                                          <p:val>
                                            <p:strVal val="#ppt_h"/>
                                          </p:val>
                                        </p:tav>
                                      </p:tavLst>
                                    </p:anim>
                                    <p:animEffect transition="in" filter="fade">
                                      <p:cBhvr>
                                        <p:cTn id="106" dur="500"/>
                                        <p:tgtEl>
                                          <p:spTgt spid="9">
                                            <p:graphicEl>
                                              <a:dgm id="{15CA6DBC-36A7-4663-8F98-BAA38351C6D7}"/>
                                            </p:graphicEl>
                                          </p:spTgt>
                                        </p:tgtEl>
                                      </p:cBhvr>
                                    </p:animEffect>
                                    <p:anim calcmode="lin" valueType="num">
                                      <p:cBhvr>
                                        <p:cTn id="107" dur="500" fill="hold"/>
                                        <p:tgtEl>
                                          <p:spTgt spid="9">
                                            <p:graphicEl>
                                              <a:dgm id="{15CA6DBC-36A7-4663-8F98-BAA38351C6D7}"/>
                                            </p:graphicEl>
                                          </p:spTgt>
                                        </p:tgtEl>
                                        <p:attrNameLst>
                                          <p:attrName>ppt_x</p:attrName>
                                        </p:attrNameLst>
                                      </p:cBhvr>
                                      <p:tavLst>
                                        <p:tav tm="0">
                                          <p:val>
                                            <p:fltVal val="0.5"/>
                                          </p:val>
                                        </p:tav>
                                        <p:tav tm="100000">
                                          <p:val>
                                            <p:strVal val="#ppt_x"/>
                                          </p:val>
                                        </p:tav>
                                      </p:tavLst>
                                    </p:anim>
                                    <p:anim calcmode="lin" valueType="num">
                                      <p:cBhvr>
                                        <p:cTn id="108" dur="500" fill="hold"/>
                                        <p:tgtEl>
                                          <p:spTgt spid="9">
                                            <p:graphicEl>
                                              <a:dgm id="{15CA6DBC-36A7-4663-8F98-BAA38351C6D7}"/>
                                            </p:graphicEl>
                                          </p:spTgt>
                                        </p:tgtEl>
                                        <p:attrNameLst>
                                          <p:attrName>ppt_y</p:attrName>
                                        </p:attrNameLst>
                                      </p:cBhvr>
                                      <p:tavLst>
                                        <p:tav tm="0">
                                          <p:val>
                                            <p:fltVal val="0.5"/>
                                          </p:val>
                                        </p:tav>
                                        <p:tav tm="100000">
                                          <p:val>
                                            <p:strVal val="#ppt_y"/>
                                          </p:val>
                                        </p:tav>
                                      </p:tavLst>
                                    </p:anim>
                                  </p:childTnLst>
                                </p:cTn>
                              </p:par>
                              <p:par>
                                <p:cTn id="109" presetID="53" presetClass="entr" presetSubtype="528" fill="hold" grpId="0" nodeType="withEffect">
                                  <p:stCondLst>
                                    <p:cond delay="0"/>
                                  </p:stCondLst>
                                  <p:childTnLst>
                                    <p:set>
                                      <p:cBhvr>
                                        <p:cTn id="110" dur="1" fill="hold">
                                          <p:stCondLst>
                                            <p:cond delay="0"/>
                                          </p:stCondLst>
                                        </p:cTn>
                                        <p:tgtEl>
                                          <p:spTgt spid="9">
                                            <p:graphicEl>
                                              <a:dgm id="{66E9B1EC-A32B-424A-B018-B26FF86ACFA2}"/>
                                            </p:graphicEl>
                                          </p:spTgt>
                                        </p:tgtEl>
                                        <p:attrNameLst>
                                          <p:attrName>style.visibility</p:attrName>
                                        </p:attrNameLst>
                                      </p:cBhvr>
                                      <p:to>
                                        <p:strVal val="visible"/>
                                      </p:to>
                                    </p:set>
                                    <p:anim calcmode="lin" valueType="num">
                                      <p:cBhvr>
                                        <p:cTn id="111" dur="500" fill="hold"/>
                                        <p:tgtEl>
                                          <p:spTgt spid="9">
                                            <p:graphicEl>
                                              <a:dgm id="{66E9B1EC-A32B-424A-B018-B26FF86ACFA2}"/>
                                            </p:graphicEl>
                                          </p:spTgt>
                                        </p:tgtEl>
                                        <p:attrNameLst>
                                          <p:attrName>ppt_w</p:attrName>
                                        </p:attrNameLst>
                                      </p:cBhvr>
                                      <p:tavLst>
                                        <p:tav tm="0">
                                          <p:val>
                                            <p:fltVal val="0"/>
                                          </p:val>
                                        </p:tav>
                                        <p:tav tm="100000">
                                          <p:val>
                                            <p:strVal val="#ppt_w"/>
                                          </p:val>
                                        </p:tav>
                                      </p:tavLst>
                                    </p:anim>
                                    <p:anim calcmode="lin" valueType="num">
                                      <p:cBhvr>
                                        <p:cTn id="112" dur="500" fill="hold"/>
                                        <p:tgtEl>
                                          <p:spTgt spid="9">
                                            <p:graphicEl>
                                              <a:dgm id="{66E9B1EC-A32B-424A-B018-B26FF86ACFA2}"/>
                                            </p:graphicEl>
                                          </p:spTgt>
                                        </p:tgtEl>
                                        <p:attrNameLst>
                                          <p:attrName>ppt_h</p:attrName>
                                        </p:attrNameLst>
                                      </p:cBhvr>
                                      <p:tavLst>
                                        <p:tav tm="0">
                                          <p:val>
                                            <p:fltVal val="0"/>
                                          </p:val>
                                        </p:tav>
                                        <p:tav tm="100000">
                                          <p:val>
                                            <p:strVal val="#ppt_h"/>
                                          </p:val>
                                        </p:tav>
                                      </p:tavLst>
                                    </p:anim>
                                    <p:animEffect transition="in" filter="fade">
                                      <p:cBhvr>
                                        <p:cTn id="113" dur="500"/>
                                        <p:tgtEl>
                                          <p:spTgt spid="9">
                                            <p:graphicEl>
                                              <a:dgm id="{66E9B1EC-A32B-424A-B018-B26FF86ACFA2}"/>
                                            </p:graphicEl>
                                          </p:spTgt>
                                        </p:tgtEl>
                                      </p:cBhvr>
                                    </p:animEffect>
                                    <p:anim calcmode="lin" valueType="num">
                                      <p:cBhvr>
                                        <p:cTn id="114" dur="500" fill="hold"/>
                                        <p:tgtEl>
                                          <p:spTgt spid="9">
                                            <p:graphicEl>
                                              <a:dgm id="{66E9B1EC-A32B-424A-B018-B26FF86ACFA2}"/>
                                            </p:graphicEl>
                                          </p:spTgt>
                                        </p:tgtEl>
                                        <p:attrNameLst>
                                          <p:attrName>ppt_x</p:attrName>
                                        </p:attrNameLst>
                                      </p:cBhvr>
                                      <p:tavLst>
                                        <p:tav tm="0">
                                          <p:val>
                                            <p:fltVal val="0.5"/>
                                          </p:val>
                                        </p:tav>
                                        <p:tav tm="100000">
                                          <p:val>
                                            <p:strVal val="#ppt_x"/>
                                          </p:val>
                                        </p:tav>
                                      </p:tavLst>
                                    </p:anim>
                                    <p:anim calcmode="lin" valueType="num">
                                      <p:cBhvr>
                                        <p:cTn id="115" dur="500" fill="hold"/>
                                        <p:tgtEl>
                                          <p:spTgt spid="9">
                                            <p:graphicEl>
                                              <a:dgm id="{66E9B1EC-A32B-424A-B018-B26FF86ACFA2}"/>
                                            </p:graphicEl>
                                          </p:spTgt>
                                        </p:tgtEl>
                                        <p:attrNameLst>
                                          <p:attrName>ppt_y</p:attrName>
                                        </p:attrNameLst>
                                      </p:cBhvr>
                                      <p:tavLst>
                                        <p:tav tm="0">
                                          <p:val>
                                            <p:fltVal val="0.5"/>
                                          </p:val>
                                        </p:tav>
                                        <p:tav tm="100000">
                                          <p:val>
                                            <p:strVal val="#ppt_y"/>
                                          </p:val>
                                        </p:tav>
                                      </p:tavLst>
                                    </p:anim>
                                  </p:childTnLst>
                                </p:cTn>
                              </p:par>
                            </p:childTnLst>
                          </p:cTn>
                        </p:par>
                      </p:childTnLst>
                    </p:cTn>
                  </p:par>
                  <p:par>
                    <p:cTn id="116" fill="hold">
                      <p:stCondLst>
                        <p:cond delay="indefinite"/>
                      </p:stCondLst>
                      <p:childTnLst>
                        <p:par>
                          <p:cTn id="117" fill="hold">
                            <p:stCondLst>
                              <p:cond delay="0"/>
                            </p:stCondLst>
                            <p:childTnLst>
                              <p:par>
                                <p:cTn id="118" presetID="22" presetClass="entr" presetSubtype="8" fill="hold" grpId="0" nodeType="clickEffect">
                                  <p:stCondLst>
                                    <p:cond delay="0"/>
                                  </p:stCondLst>
                                  <p:childTnLst>
                                    <p:set>
                                      <p:cBhvr>
                                        <p:cTn id="119" dur="1" fill="hold">
                                          <p:stCondLst>
                                            <p:cond delay="0"/>
                                          </p:stCondLst>
                                        </p:cTn>
                                        <p:tgtEl>
                                          <p:spTgt spid="4"/>
                                        </p:tgtEl>
                                        <p:attrNameLst>
                                          <p:attrName>style.visibility</p:attrName>
                                        </p:attrNameLst>
                                      </p:cBhvr>
                                      <p:to>
                                        <p:strVal val="visible"/>
                                      </p:to>
                                    </p:set>
                                    <p:animEffect transition="in" filter="wipe(left)">
                                      <p:cBhvr>
                                        <p:cTn id="1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4" grpId="0"/>
      <p:bldGraphic spid="9" grpId="0">
        <p:bldSub>
          <a:bldDgm bld="one"/>
        </p:bldSub>
      </p:bldGraphic>
      <p:bldP spid="11"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r="-64000"/>
          </a:stretch>
        </a:blipFill>
        <a:effectLst/>
      </p:bgPr>
    </p:bg>
    <p:spTree>
      <p:nvGrpSpPr>
        <p:cNvPr id="1" name="">
          <a:extLst>
            <a:ext uri="{FF2B5EF4-FFF2-40B4-BE49-F238E27FC236}">
              <a16:creationId xmlns:a16="http://schemas.microsoft.com/office/drawing/2014/main" id="{9F4675B9-58B9-D7B1-1105-B32E83289B54}"/>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24D3165-AFB8-1CE6-4A9A-7F6AC2621881}"/>
              </a:ext>
            </a:extLst>
          </p:cNvPr>
          <p:cNvSpPr txBox="1"/>
          <p:nvPr/>
        </p:nvSpPr>
        <p:spPr>
          <a:xfrm>
            <a:off x="0" y="0"/>
            <a:ext cx="8026872" cy="584775"/>
          </a:xfrm>
          <a:prstGeom prst="rect">
            <a:avLst/>
          </a:prstGeom>
          <a:noFill/>
          <a:effectLst>
            <a:outerShdw dist="38100" dir="5400000" algn="ctr" rotWithShape="0">
              <a:srgbClr val="802C38"/>
            </a:outerShdw>
          </a:effectLst>
        </p:spPr>
        <p:txBody>
          <a:bodyPr wrap="square">
            <a:spAutoFit/>
          </a:bodyPr>
          <a:lstStyle/>
          <a:p>
            <a:pPr algn="ctr"/>
            <a:r>
              <a:rPr lang="sr-Latn-RS" sz="3200" b="1" dirty="0">
                <a:ln w="12700">
                  <a:solidFill>
                    <a:schemeClr val="accent3">
                      <a:lumMod val="50000"/>
                    </a:schemeClr>
                  </a:solidFill>
                  <a:prstDash val="solid"/>
                </a:ln>
                <a:pattFill prst="narHorz">
                  <a:fgClr>
                    <a:srgbClr val="FFFF00"/>
                  </a:fgClr>
                  <a:bgClr>
                    <a:schemeClr val="accent3">
                      <a:lumMod val="40000"/>
                      <a:lumOff val="60000"/>
                    </a:schemeClr>
                  </a:bgClr>
                </a:pattFill>
                <a:effectLst>
                  <a:outerShdw blurRad="38100" dist="38100" dir="2700000" algn="tl">
                    <a:srgbClr val="000000">
                      <a:alpha val="43137"/>
                    </a:srgbClr>
                  </a:outerShdw>
                </a:effectLst>
              </a:rPr>
              <a:t>KO SAVE STILIJA INE PIŠIME?</a:t>
            </a:r>
            <a:endParaRPr lang="es-ES" sz="3200" b="1" dirty="0">
              <a:ln w="12700">
                <a:solidFill>
                  <a:schemeClr val="accent3">
                    <a:lumMod val="50000"/>
                  </a:schemeClr>
                </a:solidFill>
                <a:prstDash val="solid"/>
              </a:ln>
              <a:pattFill prst="narHorz">
                <a:fgClr>
                  <a:srgbClr val="FFFF00"/>
                </a:fgClr>
                <a:bgClr>
                  <a:schemeClr val="accent3">
                    <a:lumMod val="40000"/>
                    <a:lumOff val="60000"/>
                  </a:schemeClr>
                </a:bgClr>
              </a:pattFill>
              <a:effectLst>
                <a:outerShdw blurRad="38100" dist="38100" dir="2700000" algn="tl">
                  <a:srgbClr val="000000">
                    <a:alpha val="43137"/>
                  </a:srgbClr>
                </a:outerShdw>
              </a:effectLst>
            </a:endParaRPr>
          </a:p>
        </p:txBody>
      </p:sp>
      <p:sp>
        <p:nvSpPr>
          <p:cNvPr id="7" name="CuadroTexto 6">
            <a:extLst>
              <a:ext uri="{FF2B5EF4-FFF2-40B4-BE49-F238E27FC236}">
                <a16:creationId xmlns:a16="http://schemas.microsoft.com/office/drawing/2014/main" id="{59158C42-54C1-6BBD-436D-4CD750D2F44B}"/>
              </a:ext>
            </a:extLst>
          </p:cNvPr>
          <p:cNvSpPr txBox="1"/>
          <p:nvPr/>
        </p:nvSpPr>
        <p:spPr>
          <a:xfrm>
            <a:off x="1" y="638663"/>
            <a:ext cx="7990752" cy="369332"/>
          </a:xfrm>
          <a:prstGeom prst="rect">
            <a:avLst/>
          </a:prstGeom>
          <a:noFill/>
        </p:spPr>
        <p:txBody>
          <a:bodyPr wrap="square">
            <a:spAutoFit/>
          </a:bodyPr>
          <a:lstStyle/>
          <a:p>
            <a:pPr algn="ctr"/>
            <a:r>
              <a:rPr lang="ru-RU" b="1" dirty="0">
                <a:solidFill>
                  <a:schemeClr val="accent4">
                    <a:lumMod val="20000"/>
                    <a:lumOff val="80000"/>
                  </a:schemeClr>
                </a:solidFill>
                <a:effectLst>
                  <a:outerShdw blurRad="38100" dist="38100" dir="2700000" algn="tl">
                    <a:srgbClr val="000000"/>
                  </a:outerShdw>
                </a:effectLst>
                <a:latin typeface="Comic Sans MS" panose="030F0702030302020204" pitchFamily="66" charset="0"/>
              </a:rPr>
              <a:t>„</a:t>
            </a:r>
            <a:r>
              <a:rPr lang="sr-Latn-RS" b="1" dirty="0">
                <a:solidFill>
                  <a:schemeClr val="accent4">
                    <a:lumMod val="20000"/>
                    <a:lumOff val="80000"/>
                  </a:schemeClr>
                </a:solidFill>
                <a:effectLst>
                  <a:outerShdw blurRad="38100" dist="38100" dir="2700000" algn="tl">
                    <a:srgbClr val="000000"/>
                  </a:outerShdw>
                </a:effectLst>
                <a:latin typeface="Comic Sans MS" panose="030F0702030302020204" pitchFamily="66" charset="0"/>
              </a:rPr>
              <a:t>Gili nad ki gili, koja tani e Solomonesi</a:t>
            </a:r>
            <a:r>
              <a:rPr lang="ru-RU" b="1" dirty="0">
                <a:solidFill>
                  <a:schemeClr val="accent4">
                    <a:lumMod val="20000"/>
                    <a:lumOff val="80000"/>
                  </a:schemeClr>
                </a:solidFill>
                <a:effectLst>
                  <a:outerShdw blurRad="38100" dist="38100" dir="2700000" algn="tl">
                    <a:srgbClr val="000000"/>
                  </a:outerShdw>
                </a:effectLst>
                <a:latin typeface="Comic Sans MS" panose="030F0702030302020204" pitchFamily="66" charset="0"/>
              </a:rPr>
              <a:t>“ </a:t>
            </a:r>
            <a:r>
              <a:rPr lang="sr-Latn-RS" b="1" dirty="0">
                <a:solidFill>
                  <a:schemeClr val="accent4">
                    <a:lumMod val="20000"/>
                    <a:lumOff val="80000"/>
                  </a:schemeClr>
                </a:solidFill>
                <a:effectLst>
                  <a:outerShdw blurRad="38100" dist="38100" dir="2700000" algn="tl">
                    <a:srgbClr val="000000"/>
                  </a:outerShdw>
                </a:effectLst>
                <a:latin typeface="Comic Sans MS" panose="030F0702030302020204" pitchFamily="66" charset="0"/>
              </a:rPr>
              <a:t>(Pesna nad pesnite</a:t>
            </a:r>
            <a:r>
              <a:rPr lang="ru-RU" b="1" dirty="0">
                <a:solidFill>
                  <a:schemeClr val="accent4">
                    <a:lumMod val="20000"/>
                    <a:lumOff val="80000"/>
                  </a:schemeClr>
                </a:solidFill>
                <a:effectLst>
                  <a:outerShdw blurRad="38100" dist="38100" dir="2700000" algn="tl">
                    <a:srgbClr val="000000"/>
                  </a:outerShdw>
                </a:effectLst>
                <a:latin typeface="Comic Sans MS" panose="030F0702030302020204" pitchFamily="66" charset="0"/>
              </a:rPr>
              <a:t>1:1)</a:t>
            </a:r>
            <a:endParaRPr lang="es-ES" sz="1400" b="1" dirty="0">
              <a:solidFill>
                <a:schemeClr val="accent4">
                  <a:lumMod val="20000"/>
                  <a:lumOff val="80000"/>
                </a:schemeClr>
              </a:solidFill>
              <a:effectLst>
                <a:outerShdw blurRad="38100" dist="38100" dir="2700000" algn="tl">
                  <a:srgbClr val="000000"/>
                </a:outerShdw>
              </a:effectLst>
              <a:latin typeface="Comic Sans MS" panose="030F0702030302020204" pitchFamily="66" charset="0"/>
            </a:endParaRPr>
          </a:p>
        </p:txBody>
      </p:sp>
      <p:sp>
        <p:nvSpPr>
          <p:cNvPr id="8" name="CuadroTexto 7">
            <a:extLst>
              <a:ext uri="{FF2B5EF4-FFF2-40B4-BE49-F238E27FC236}">
                <a16:creationId xmlns:a16="http://schemas.microsoft.com/office/drawing/2014/main" id="{0FB77A8C-914D-19AF-4F4D-9D508823472C}"/>
              </a:ext>
            </a:extLst>
          </p:cNvPr>
          <p:cNvSpPr txBox="1"/>
          <p:nvPr/>
        </p:nvSpPr>
        <p:spPr>
          <a:xfrm>
            <a:off x="272884" y="1215868"/>
            <a:ext cx="7649936" cy="646331"/>
          </a:xfrm>
          <a:prstGeom prst="rect">
            <a:avLst/>
          </a:prstGeom>
          <a:noFill/>
        </p:spPr>
        <p:txBody>
          <a:bodyPr wrap="square" rtlCol="0">
            <a:spAutoFit/>
          </a:bodyPr>
          <a:lstStyle/>
          <a:p>
            <a:pPr>
              <a:spcBef>
                <a:spcPts val="600"/>
              </a:spcBef>
            </a:pPr>
            <a:r>
              <a:rPr lang="sr-Latn-RS" b="1" dirty="0"/>
              <a:t>Pišime taro poviše 1.500 berša taro poviše taro 40 različna avtorija, I Biblija sodržinela bulo spektari taro stilija. Maškar javera:</a:t>
            </a:r>
            <a:endParaRPr lang="es-ES" b="1" dirty="0"/>
          </a:p>
        </p:txBody>
      </p:sp>
      <p:graphicFrame>
        <p:nvGraphicFramePr>
          <p:cNvPr id="2" name="Diagrama 1">
            <a:extLst>
              <a:ext uri="{FF2B5EF4-FFF2-40B4-BE49-F238E27FC236}">
                <a16:creationId xmlns:a16="http://schemas.microsoft.com/office/drawing/2014/main" id="{81A70060-B955-3349-219C-CA15A800ED4D}"/>
              </a:ext>
            </a:extLst>
          </p:cNvPr>
          <p:cNvGraphicFramePr/>
          <p:nvPr>
            <p:extLst>
              <p:ext uri="{D42A27DB-BD31-4B8C-83A1-F6EECF244321}">
                <p14:modId xmlns:p14="http://schemas.microsoft.com/office/powerpoint/2010/main" val="1986360465"/>
              </p:ext>
            </p:extLst>
          </p:nvPr>
        </p:nvGraphicFramePr>
        <p:xfrm>
          <a:off x="1212751" y="2032597"/>
          <a:ext cx="5728825" cy="28623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CuadroTexto 10">
            <a:extLst>
              <a:ext uri="{FF2B5EF4-FFF2-40B4-BE49-F238E27FC236}">
                <a16:creationId xmlns:a16="http://schemas.microsoft.com/office/drawing/2014/main" id="{E9E0E321-1880-2D4F-2F84-8F6DDCD8A02E}"/>
              </a:ext>
            </a:extLst>
          </p:cNvPr>
          <p:cNvSpPr txBox="1"/>
          <p:nvPr/>
        </p:nvSpPr>
        <p:spPr>
          <a:xfrm>
            <a:off x="200024" y="5065317"/>
            <a:ext cx="7790728" cy="923330"/>
          </a:xfrm>
          <a:prstGeom prst="rect">
            <a:avLst/>
          </a:prstGeom>
          <a:noFill/>
        </p:spPr>
        <p:txBody>
          <a:bodyPr wrap="square" rtlCol="0">
            <a:spAutoFit/>
          </a:bodyPr>
          <a:lstStyle/>
          <a:p>
            <a:pPr>
              <a:spcBef>
                <a:spcPts val="600"/>
              </a:spcBef>
            </a:pPr>
            <a:r>
              <a:rPr lang="sr-Latn-RS" b="1" dirty="0"/>
              <a:t>I Biblija na kerela razlika ko odnos taro avtoriteti taro različna stilija. Sa ola tane korisna za prenesiba tari boženstveno misla, sose svako ličnost percepirinela i poraka pošukar ko jek stil odkozom ko javer.</a:t>
            </a:r>
            <a:endParaRPr lang="es-ES" b="1" dirty="0"/>
          </a:p>
        </p:txBody>
      </p:sp>
      <p:pic>
        <p:nvPicPr>
          <p:cNvPr id="10" name="Imagen 9">
            <a:extLst>
              <a:ext uri="{FF2B5EF4-FFF2-40B4-BE49-F238E27FC236}">
                <a16:creationId xmlns:a16="http://schemas.microsoft.com/office/drawing/2014/main" id="{46B48DDE-0E62-F375-3784-F0A5B9687933}"/>
              </a:ext>
            </a:extLst>
          </p:cNvPr>
          <p:cNvPicPr preferRelativeResize="0">
            <a:picLocks/>
          </p:cNvPicPr>
          <p:nvPr/>
        </p:nvPicPr>
        <p:blipFill>
          <a:blip r:embed="rId8">
            <a:extLst>
              <a:ext uri="{28A0092B-C50C-407E-A947-70E740481C1C}">
                <a14:useLocalDpi xmlns:a14="http://schemas.microsoft.com/office/drawing/2010/main" val="0"/>
              </a:ext>
            </a:extLst>
          </a:blip>
          <a:stretch>
            <a:fillRect/>
          </a:stretch>
        </p:blipFill>
        <p:spPr>
          <a:xfrm>
            <a:off x="8026874" y="1571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3" name="Imagen 12">
            <a:extLst>
              <a:ext uri="{FF2B5EF4-FFF2-40B4-BE49-F238E27FC236}">
                <a16:creationId xmlns:a16="http://schemas.microsoft.com/office/drawing/2014/main" id="{8982778F-AF8B-CCD6-E626-EED8B8EF2192}"/>
              </a:ext>
            </a:extLst>
          </p:cNvPr>
          <p:cNvPicPr preferRelativeResize="0">
            <a:picLocks/>
          </p:cNvPicPr>
          <p:nvPr/>
        </p:nvPicPr>
        <p:blipFill>
          <a:blip r:embed="rId9" cstate="email">
            <a:extLst>
              <a:ext uri="{28A0092B-C50C-407E-A947-70E740481C1C}">
                <a14:useLocalDpi xmlns:a14="http://schemas.microsoft.com/office/drawing/2010/main"/>
              </a:ext>
            </a:extLst>
          </a:blip>
          <a:stretch>
            <a:fillRect/>
          </a:stretch>
        </p:blipFill>
        <p:spPr>
          <a:xfrm>
            <a:off x="9405369" y="1571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5" name="Imagen 14">
            <a:extLst>
              <a:ext uri="{FF2B5EF4-FFF2-40B4-BE49-F238E27FC236}">
                <a16:creationId xmlns:a16="http://schemas.microsoft.com/office/drawing/2014/main" id="{E9838566-30AA-2EDB-8BFA-B57ED80D3C3C}"/>
              </a:ext>
            </a:extLst>
          </p:cNvPr>
          <p:cNvPicPr preferRelativeResize="0">
            <a:picLocks/>
          </p:cNvPicPr>
          <p:nvPr/>
        </p:nvPicPr>
        <p:blipFill>
          <a:blip r:embed="rId10">
            <a:extLst>
              <a:ext uri="{28A0092B-C50C-407E-A947-70E740481C1C}">
                <a14:useLocalDpi xmlns:a14="http://schemas.microsoft.com/office/drawing/2010/main" val="0"/>
              </a:ext>
            </a:extLst>
          </a:blip>
          <a:stretch>
            <a:fillRect/>
          </a:stretch>
        </p:blipFill>
        <p:spPr>
          <a:xfrm>
            <a:off x="10783864" y="1571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7" name="Imagen 16">
            <a:extLst>
              <a:ext uri="{FF2B5EF4-FFF2-40B4-BE49-F238E27FC236}">
                <a16:creationId xmlns:a16="http://schemas.microsoft.com/office/drawing/2014/main" id="{44260488-F0D8-E112-3527-417D67E2FF97}"/>
              </a:ext>
            </a:extLst>
          </p:cNvPr>
          <p:cNvPicPr preferRelativeResize="0">
            <a:picLocks/>
          </p:cNvPicPr>
          <p:nvPr/>
        </p:nvPicPr>
        <p:blipFill>
          <a:blip r:embed="rId11">
            <a:extLst>
              <a:ext uri="{28A0092B-C50C-407E-A947-70E740481C1C}">
                <a14:useLocalDpi xmlns:a14="http://schemas.microsoft.com/office/drawing/2010/main" val="0"/>
              </a:ext>
            </a:extLst>
          </a:blip>
          <a:stretch>
            <a:fillRect/>
          </a:stretch>
        </p:blipFill>
        <p:spPr>
          <a:xfrm>
            <a:off x="8026872" y="23669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9" name="Imagen 18">
            <a:extLst>
              <a:ext uri="{FF2B5EF4-FFF2-40B4-BE49-F238E27FC236}">
                <a16:creationId xmlns:a16="http://schemas.microsoft.com/office/drawing/2014/main" id="{5FC443C4-6BC2-E380-1E48-BC38695EDE47}"/>
              </a:ext>
            </a:extLst>
          </p:cNvPr>
          <p:cNvPicPr preferRelativeResize="0">
            <a:picLocks/>
          </p:cNvPicPr>
          <p:nvPr/>
        </p:nvPicPr>
        <p:blipFill>
          <a:blip r:embed="rId12">
            <a:extLst>
              <a:ext uri="{28A0092B-C50C-407E-A947-70E740481C1C}">
                <a14:useLocalDpi xmlns:a14="http://schemas.microsoft.com/office/drawing/2010/main" val="0"/>
              </a:ext>
            </a:extLst>
          </a:blip>
          <a:stretch>
            <a:fillRect/>
          </a:stretch>
        </p:blipFill>
        <p:spPr>
          <a:xfrm>
            <a:off x="9405367" y="23669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1" name="Imagen 20">
            <a:extLst>
              <a:ext uri="{FF2B5EF4-FFF2-40B4-BE49-F238E27FC236}">
                <a16:creationId xmlns:a16="http://schemas.microsoft.com/office/drawing/2014/main" id="{68B9A4D8-F759-AC0A-F61C-A03B38158DD2}"/>
              </a:ext>
            </a:extLst>
          </p:cNvPr>
          <p:cNvPicPr preferRelativeResize="0">
            <a:picLocks/>
          </p:cNvPicPr>
          <p:nvPr/>
        </p:nvPicPr>
        <p:blipFill>
          <a:blip r:embed="rId13">
            <a:extLst>
              <a:ext uri="{28A0092B-C50C-407E-A947-70E740481C1C}">
                <a14:useLocalDpi xmlns:a14="http://schemas.microsoft.com/office/drawing/2010/main" val="0"/>
              </a:ext>
            </a:extLst>
          </a:blip>
          <a:stretch>
            <a:fillRect/>
          </a:stretch>
        </p:blipFill>
        <p:spPr>
          <a:xfrm>
            <a:off x="10783863" y="23669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3" name="Imagen 22">
            <a:extLst>
              <a:ext uri="{FF2B5EF4-FFF2-40B4-BE49-F238E27FC236}">
                <a16:creationId xmlns:a16="http://schemas.microsoft.com/office/drawing/2014/main" id="{AA229624-6584-F19B-0998-7E77932D8908}"/>
              </a:ext>
            </a:extLst>
          </p:cNvPr>
          <p:cNvPicPr preferRelativeResize="0">
            <a:picLocks/>
          </p:cNvPicPr>
          <p:nvPr/>
        </p:nvPicPr>
        <p:blipFill>
          <a:blip r:embed="rId14" cstate="email">
            <a:extLst>
              <a:ext uri="{28A0092B-C50C-407E-A947-70E740481C1C}">
                <a14:useLocalDpi xmlns:a14="http://schemas.microsoft.com/office/drawing/2010/main"/>
              </a:ext>
            </a:extLst>
          </a:blip>
          <a:stretch>
            <a:fillRect/>
          </a:stretch>
        </p:blipFill>
        <p:spPr>
          <a:xfrm>
            <a:off x="8026873" y="45767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5" name="Imagen 24">
            <a:extLst>
              <a:ext uri="{FF2B5EF4-FFF2-40B4-BE49-F238E27FC236}">
                <a16:creationId xmlns:a16="http://schemas.microsoft.com/office/drawing/2014/main" id="{CEE9AB79-7E26-7D89-130C-D9422A2A11A0}"/>
              </a:ext>
            </a:extLst>
          </p:cNvPr>
          <p:cNvPicPr preferRelativeResize="0">
            <a:picLocks/>
          </p:cNvPicPr>
          <p:nvPr/>
        </p:nvPicPr>
        <p:blipFill>
          <a:blip r:embed="rId15">
            <a:extLst>
              <a:ext uri="{28A0092B-C50C-407E-A947-70E740481C1C}">
                <a14:useLocalDpi xmlns:a14="http://schemas.microsoft.com/office/drawing/2010/main" val="0"/>
              </a:ext>
            </a:extLst>
          </a:blip>
          <a:stretch>
            <a:fillRect/>
          </a:stretch>
        </p:blipFill>
        <p:spPr>
          <a:xfrm>
            <a:off x="9405368" y="45767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7" name="Imagen 26">
            <a:extLst>
              <a:ext uri="{FF2B5EF4-FFF2-40B4-BE49-F238E27FC236}">
                <a16:creationId xmlns:a16="http://schemas.microsoft.com/office/drawing/2014/main" id="{863C352A-0E3B-D64B-2ECE-0DF77E521C9E}"/>
              </a:ext>
            </a:extLst>
          </p:cNvPr>
          <p:cNvPicPr preferRelativeResize="0">
            <a:picLocks/>
          </p:cNvPicPr>
          <p:nvPr/>
        </p:nvPicPr>
        <p:blipFill>
          <a:blip r:embed="rId16">
            <a:extLst>
              <a:ext uri="{28A0092B-C50C-407E-A947-70E740481C1C}">
                <a14:useLocalDpi xmlns:a14="http://schemas.microsoft.com/office/drawing/2010/main" val="0"/>
              </a:ext>
            </a:extLst>
          </a:blip>
          <a:stretch>
            <a:fillRect/>
          </a:stretch>
        </p:blipFill>
        <p:spPr>
          <a:xfrm>
            <a:off x="10783863" y="45767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35" name="Imagen 34">
            <a:extLst>
              <a:ext uri="{FF2B5EF4-FFF2-40B4-BE49-F238E27FC236}">
                <a16:creationId xmlns:a16="http://schemas.microsoft.com/office/drawing/2014/main" id="{74026385-E31F-32D8-F9EE-B9567DE8BD7F}"/>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854114" y="1995093"/>
            <a:ext cx="239547" cy="250572"/>
          </a:xfrm>
          <a:prstGeom prst="rect">
            <a:avLst/>
          </a:prstGeom>
          <a:effectLst>
            <a:outerShdw blurRad="50800" dist="38100" dir="8100000" algn="tr" rotWithShape="0">
              <a:prstClr val="black">
                <a:alpha val="40000"/>
              </a:prstClr>
            </a:outerShdw>
          </a:effectLst>
        </p:spPr>
      </p:pic>
      <p:pic>
        <p:nvPicPr>
          <p:cNvPr id="37" name="Imagen 36">
            <a:extLst>
              <a:ext uri="{FF2B5EF4-FFF2-40B4-BE49-F238E27FC236}">
                <a16:creationId xmlns:a16="http://schemas.microsoft.com/office/drawing/2014/main" id="{8D3DC4C8-E91D-00D7-544C-EB8BA3B4134A}"/>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854114" y="4552011"/>
            <a:ext cx="239547" cy="250572"/>
          </a:xfrm>
          <a:prstGeom prst="rect">
            <a:avLst/>
          </a:prstGeom>
          <a:effectLst>
            <a:outerShdw blurRad="50800" dist="38100" dir="8100000" algn="tr" rotWithShape="0">
              <a:prstClr val="black">
                <a:alpha val="40000"/>
              </a:prstClr>
            </a:outerShdw>
          </a:effectLst>
        </p:spPr>
      </p:pic>
      <p:pic>
        <p:nvPicPr>
          <p:cNvPr id="39" name="Imagen 38">
            <a:extLst>
              <a:ext uri="{FF2B5EF4-FFF2-40B4-BE49-F238E27FC236}">
                <a16:creationId xmlns:a16="http://schemas.microsoft.com/office/drawing/2014/main" id="{891407D7-9921-0570-8D71-5FCB54367800}"/>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854114" y="4232398"/>
            <a:ext cx="239547" cy="250572"/>
          </a:xfrm>
          <a:prstGeom prst="rect">
            <a:avLst/>
          </a:prstGeom>
          <a:effectLst>
            <a:outerShdw blurRad="50800" dist="38100" dir="8100000" algn="tr" rotWithShape="0">
              <a:prstClr val="black">
                <a:alpha val="40000"/>
              </a:prstClr>
            </a:outerShdw>
          </a:effectLst>
        </p:spPr>
      </p:pic>
      <p:pic>
        <p:nvPicPr>
          <p:cNvPr id="41" name="Imagen 40">
            <a:extLst>
              <a:ext uri="{FF2B5EF4-FFF2-40B4-BE49-F238E27FC236}">
                <a16:creationId xmlns:a16="http://schemas.microsoft.com/office/drawing/2014/main" id="{6A12EE0E-F77A-C661-55C0-7A84E82E0302}"/>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854114" y="3912783"/>
            <a:ext cx="239547" cy="250572"/>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FC3194CC-0373-7EE0-E6EB-B30B7F9F458D}"/>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854114" y="3593168"/>
            <a:ext cx="239547" cy="250572"/>
          </a:xfrm>
          <a:prstGeom prst="rect">
            <a:avLst/>
          </a:prstGeom>
          <a:effectLst>
            <a:outerShdw blurRad="50800" dist="38100" dir="8100000" algn="tr" rotWithShape="0">
              <a:prstClr val="black">
                <a:alpha val="40000"/>
              </a:prstClr>
            </a:outerShdw>
          </a:effectLst>
        </p:spPr>
      </p:pic>
      <p:pic>
        <p:nvPicPr>
          <p:cNvPr id="45" name="Imagen 44">
            <a:extLst>
              <a:ext uri="{FF2B5EF4-FFF2-40B4-BE49-F238E27FC236}">
                <a16:creationId xmlns:a16="http://schemas.microsoft.com/office/drawing/2014/main" id="{FFEED5F5-B1DA-09FD-51B1-4AE8F6407ABD}"/>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854114" y="3273553"/>
            <a:ext cx="239547" cy="250572"/>
          </a:xfrm>
          <a:prstGeom prst="rect">
            <a:avLst/>
          </a:prstGeom>
          <a:effectLst>
            <a:outerShdw blurRad="50800" dist="38100" dir="8100000" algn="tr" rotWithShape="0">
              <a:prstClr val="black">
                <a:alpha val="40000"/>
              </a:prstClr>
            </a:outerShdw>
          </a:effectLst>
        </p:spPr>
      </p:pic>
      <p:pic>
        <p:nvPicPr>
          <p:cNvPr id="47" name="Imagen 46">
            <a:extLst>
              <a:ext uri="{FF2B5EF4-FFF2-40B4-BE49-F238E27FC236}">
                <a16:creationId xmlns:a16="http://schemas.microsoft.com/office/drawing/2014/main" id="{3917EC05-F559-70CC-4F0A-3AF066F99931}"/>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854114" y="2953938"/>
            <a:ext cx="239547" cy="250572"/>
          </a:xfrm>
          <a:prstGeom prst="rect">
            <a:avLst/>
          </a:prstGeom>
          <a:effectLst>
            <a:outerShdw blurRad="50800" dist="38100" dir="8100000" algn="tr" rotWithShape="0">
              <a:prstClr val="black">
                <a:alpha val="40000"/>
              </a:prstClr>
            </a:outerShdw>
          </a:effectLst>
        </p:spPr>
      </p:pic>
      <p:pic>
        <p:nvPicPr>
          <p:cNvPr id="49" name="Imagen 48">
            <a:extLst>
              <a:ext uri="{FF2B5EF4-FFF2-40B4-BE49-F238E27FC236}">
                <a16:creationId xmlns:a16="http://schemas.microsoft.com/office/drawing/2014/main" id="{2CC59568-BFC0-DCC2-FBED-225E5C26306F}"/>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854114" y="2634323"/>
            <a:ext cx="239547" cy="250572"/>
          </a:xfrm>
          <a:prstGeom prst="rect">
            <a:avLst/>
          </a:prstGeom>
          <a:effectLst>
            <a:outerShdw blurRad="50800" dist="38100" dir="8100000" algn="tr" rotWithShape="0">
              <a:prstClr val="black">
                <a:alpha val="40000"/>
              </a:prstClr>
            </a:outerShdw>
          </a:effectLst>
        </p:spPr>
      </p:pic>
      <p:pic>
        <p:nvPicPr>
          <p:cNvPr id="51" name="Imagen 50">
            <a:extLst>
              <a:ext uri="{FF2B5EF4-FFF2-40B4-BE49-F238E27FC236}">
                <a16:creationId xmlns:a16="http://schemas.microsoft.com/office/drawing/2014/main" id="{5B5A88B0-AAC8-938B-DB54-343FBD15CF06}"/>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854114" y="2314708"/>
            <a:ext cx="239547" cy="250572"/>
          </a:xfrm>
          <a:prstGeom prst="rect">
            <a:avLst/>
          </a:prstGeom>
          <a:effectLst>
            <a:outerShdw blurRad="50800" dist="38100" dir="8100000" algn="tr" rotWithShape="0">
              <a:prstClr val="black">
                <a:alpha val="40000"/>
              </a:prstClr>
            </a:outerShdw>
          </a:effectLst>
        </p:spPr>
      </p:pic>
      <p:sp>
        <p:nvSpPr>
          <p:cNvPr id="5" name="CuadroTexto 4">
            <a:extLst>
              <a:ext uri="{FF2B5EF4-FFF2-40B4-BE49-F238E27FC236}">
                <a16:creationId xmlns:a16="http://schemas.microsoft.com/office/drawing/2014/main" id="{44A25A85-8D28-FCB4-5BDF-9CCB1C94DC41}"/>
              </a:ext>
            </a:extLst>
          </p:cNvPr>
          <p:cNvSpPr txBox="1"/>
          <p:nvPr/>
        </p:nvSpPr>
        <p:spPr>
          <a:xfrm>
            <a:off x="200023" y="6159046"/>
            <a:ext cx="7790729" cy="646331"/>
          </a:xfrm>
          <a:prstGeom prst="rect">
            <a:avLst/>
          </a:prstGeom>
          <a:noFill/>
        </p:spPr>
        <p:txBody>
          <a:bodyPr wrap="square">
            <a:spAutoFit/>
          </a:bodyPr>
          <a:lstStyle/>
          <a:p>
            <a:pPr lvl="0">
              <a:spcBef>
                <a:spcPts val="600"/>
              </a:spcBef>
              <a:defRPr/>
            </a:pPr>
            <a:r>
              <a:rPr lang="sr-Latn-RS" b="1" dirty="0">
                <a:solidFill>
                  <a:prstClr val="black"/>
                </a:solidFill>
              </a:rPr>
              <a:t>O Petar, isto agar, jasno čivela či ko đjandipa deka o lila taro Nevo zavet isilen isto avtoriteti sar thaj okola taro Purano zavet (2.Petrova 3:15-16).</a:t>
            </a:r>
            <a:endParaRPr kumimoji="0" lang="es-ES" b="1"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1728895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217">
                                          <p:stCondLst>
                                            <p:cond delay="0"/>
                                          </p:stCondLst>
                                        </p:cTn>
                                        <p:tgtEl>
                                          <p:spTgt spid="7"/>
                                        </p:tgtEl>
                                      </p:cBhvr>
                                    </p:animEffect>
                                    <p:anim calcmode="lin" valueType="num">
                                      <p:cBhvr>
                                        <p:cTn id="17" dur="683"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8" dur="249"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9" dur="249" tmFilter="0, 0; 0.125,0.2665; 0.25,0.4; 0.375,0.465; 0.5,0.5;  0.625,0.535; 0.75,0.6; 0.875,0.7335; 1,1">
                                          <p:stCondLst>
                                            <p:cond delay="249"/>
                                          </p:stCondLst>
                                        </p:cTn>
                                        <p:tgtEl>
                                          <p:spTgt spid="7"/>
                                        </p:tgtEl>
                                        <p:attrNameLst>
                                          <p:attrName>ppt_y</p:attrName>
                                        </p:attrNameLst>
                                      </p:cBhvr>
                                      <p:tavLst>
                                        <p:tav tm="0" fmla="#ppt_y-sin(pi*$)/9">
                                          <p:val>
                                            <p:fltVal val="0"/>
                                          </p:val>
                                        </p:tav>
                                        <p:tav tm="100000">
                                          <p:val>
                                            <p:fltVal val="1"/>
                                          </p:val>
                                        </p:tav>
                                      </p:tavLst>
                                    </p:anim>
                                    <p:anim calcmode="lin" valueType="num">
                                      <p:cBhvr>
                                        <p:cTn id="20" dur="124" tmFilter="0, 0; 0.125,0.2665; 0.25,0.4; 0.375,0.465; 0.5,0.5;  0.625,0.535; 0.75,0.6; 0.875,0.7335; 1,1">
                                          <p:stCondLst>
                                            <p:cond delay="497"/>
                                          </p:stCondLst>
                                        </p:cTn>
                                        <p:tgtEl>
                                          <p:spTgt spid="7"/>
                                        </p:tgtEl>
                                        <p:attrNameLst>
                                          <p:attrName>ppt_y</p:attrName>
                                        </p:attrNameLst>
                                      </p:cBhvr>
                                      <p:tavLst>
                                        <p:tav tm="0" fmla="#ppt_y-sin(pi*$)/27">
                                          <p:val>
                                            <p:fltVal val="0"/>
                                          </p:val>
                                        </p:tav>
                                        <p:tav tm="100000">
                                          <p:val>
                                            <p:fltVal val="1"/>
                                          </p:val>
                                        </p:tav>
                                      </p:tavLst>
                                    </p:anim>
                                    <p:anim calcmode="lin" valueType="num">
                                      <p:cBhvr>
                                        <p:cTn id="21" dur="62" tmFilter="0, 0; 0.125,0.2665; 0.25,0.4; 0.375,0.465; 0.5,0.5;  0.625,0.535; 0.75,0.6; 0.875,0.7335; 1,1">
                                          <p:stCondLst>
                                            <p:cond delay="621"/>
                                          </p:stCondLst>
                                        </p:cTn>
                                        <p:tgtEl>
                                          <p:spTgt spid="7"/>
                                        </p:tgtEl>
                                        <p:attrNameLst>
                                          <p:attrName>ppt_y</p:attrName>
                                        </p:attrNameLst>
                                      </p:cBhvr>
                                      <p:tavLst>
                                        <p:tav tm="0" fmla="#ppt_y-sin(pi*$)/81">
                                          <p:val>
                                            <p:fltVal val="0"/>
                                          </p:val>
                                        </p:tav>
                                        <p:tav tm="100000">
                                          <p:val>
                                            <p:fltVal val="1"/>
                                          </p:val>
                                        </p:tav>
                                      </p:tavLst>
                                    </p:anim>
                                    <p:animScale>
                                      <p:cBhvr>
                                        <p:cTn id="22" dur="10">
                                          <p:stCondLst>
                                            <p:cond delay="244"/>
                                          </p:stCondLst>
                                        </p:cTn>
                                        <p:tgtEl>
                                          <p:spTgt spid="7"/>
                                        </p:tgtEl>
                                      </p:cBhvr>
                                      <p:to x="100000" y="60000"/>
                                    </p:animScale>
                                    <p:animScale>
                                      <p:cBhvr>
                                        <p:cTn id="23" dur="62" decel="50000">
                                          <p:stCondLst>
                                            <p:cond delay="254"/>
                                          </p:stCondLst>
                                        </p:cTn>
                                        <p:tgtEl>
                                          <p:spTgt spid="7"/>
                                        </p:tgtEl>
                                      </p:cBhvr>
                                      <p:to x="100000" y="100000"/>
                                    </p:animScale>
                                    <p:animScale>
                                      <p:cBhvr>
                                        <p:cTn id="24" dur="10">
                                          <p:stCondLst>
                                            <p:cond delay="492"/>
                                          </p:stCondLst>
                                        </p:cTn>
                                        <p:tgtEl>
                                          <p:spTgt spid="7"/>
                                        </p:tgtEl>
                                      </p:cBhvr>
                                      <p:to x="100000" y="80000"/>
                                    </p:animScale>
                                    <p:animScale>
                                      <p:cBhvr>
                                        <p:cTn id="25" dur="62" decel="50000">
                                          <p:stCondLst>
                                            <p:cond delay="502"/>
                                          </p:stCondLst>
                                        </p:cTn>
                                        <p:tgtEl>
                                          <p:spTgt spid="7"/>
                                        </p:tgtEl>
                                      </p:cBhvr>
                                      <p:to x="100000" y="100000"/>
                                    </p:animScale>
                                    <p:animScale>
                                      <p:cBhvr>
                                        <p:cTn id="26" dur="10">
                                          <p:stCondLst>
                                            <p:cond delay="616"/>
                                          </p:stCondLst>
                                        </p:cTn>
                                        <p:tgtEl>
                                          <p:spTgt spid="7"/>
                                        </p:tgtEl>
                                      </p:cBhvr>
                                      <p:to x="100000" y="90000"/>
                                    </p:animScale>
                                    <p:animScale>
                                      <p:cBhvr>
                                        <p:cTn id="27" dur="62" decel="50000">
                                          <p:stCondLst>
                                            <p:cond delay="625"/>
                                          </p:stCondLst>
                                        </p:cTn>
                                        <p:tgtEl>
                                          <p:spTgt spid="7"/>
                                        </p:tgtEl>
                                      </p:cBhvr>
                                      <p:to x="100000" y="100000"/>
                                    </p:animScale>
                                    <p:animScale>
                                      <p:cBhvr>
                                        <p:cTn id="28" dur="10">
                                          <p:stCondLst>
                                            <p:cond delay="678"/>
                                          </p:stCondLst>
                                        </p:cTn>
                                        <p:tgtEl>
                                          <p:spTgt spid="7"/>
                                        </p:tgtEl>
                                      </p:cBhvr>
                                      <p:to x="100000" y="95000"/>
                                    </p:animScale>
                                    <p:animScale>
                                      <p:cBhvr>
                                        <p:cTn id="29" dur="62" decel="50000">
                                          <p:stCondLst>
                                            <p:cond delay="688"/>
                                          </p:stCondLst>
                                        </p:cTn>
                                        <p:tgtEl>
                                          <p:spTgt spid="7"/>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fltVal val="0"/>
                                          </p:val>
                                        </p:tav>
                                        <p:tav tm="100000">
                                          <p:val>
                                            <p:strVal val="#ppt_w"/>
                                          </p:val>
                                        </p:tav>
                                      </p:tavLst>
                                    </p:anim>
                                    <p:anim calcmode="lin" valueType="num">
                                      <p:cBhvr>
                                        <p:cTn id="40" dur="500" fill="hold"/>
                                        <p:tgtEl>
                                          <p:spTgt spid="10"/>
                                        </p:tgtEl>
                                        <p:attrNameLst>
                                          <p:attrName>ppt_h</p:attrName>
                                        </p:attrNameLst>
                                      </p:cBhvr>
                                      <p:tavLst>
                                        <p:tav tm="0">
                                          <p:val>
                                            <p:fltVal val="0"/>
                                          </p:val>
                                        </p:tav>
                                        <p:tav tm="100000">
                                          <p:val>
                                            <p:strVal val="#ppt_h"/>
                                          </p:val>
                                        </p:tav>
                                      </p:tavLst>
                                    </p:anim>
                                    <p:anim calcmode="lin" valueType="num">
                                      <p:cBhvr>
                                        <p:cTn id="41" dur="500" fill="hold"/>
                                        <p:tgtEl>
                                          <p:spTgt spid="10"/>
                                        </p:tgtEl>
                                        <p:attrNameLst>
                                          <p:attrName>style.rotation</p:attrName>
                                        </p:attrNameLst>
                                      </p:cBhvr>
                                      <p:tavLst>
                                        <p:tav tm="0">
                                          <p:val>
                                            <p:fltVal val="90"/>
                                          </p:val>
                                        </p:tav>
                                        <p:tav tm="100000">
                                          <p:val>
                                            <p:fltVal val="0"/>
                                          </p:val>
                                        </p:tav>
                                      </p:tavLst>
                                    </p:anim>
                                    <p:animEffect transition="in" filter="fade">
                                      <p:cBhvr>
                                        <p:cTn id="42" dur="500"/>
                                        <p:tgtEl>
                                          <p:spTgt spid="10"/>
                                        </p:tgtEl>
                                      </p:cBhvr>
                                    </p:animEffect>
                                  </p:childTnLst>
                                </p:cTn>
                              </p:par>
                            </p:childTnLst>
                          </p:cTn>
                        </p:par>
                        <p:par>
                          <p:cTn id="43" fill="hold">
                            <p:stCondLst>
                              <p:cond delay="500"/>
                            </p:stCondLst>
                            <p:childTnLst>
                              <p:par>
                                <p:cTn id="44" presetID="49" presetClass="entr" presetSubtype="0" decel="100000" fill="hold" nodeType="after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p:cTn id="46" dur="500" fill="hold"/>
                                        <p:tgtEl>
                                          <p:spTgt spid="35"/>
                                        </p:tgtEl>
                                        <p:attrNameLst>
                                          <p:attrName>ppt_w</p:attrName>
                                        </p:attrNameLst>
                                      </p:cBhvr>
                                      <p:tavLst>
                                        <p:tav tm="0">
                                          <p:val>
                                            <p:fltVal val="0"/>
                                          </p:val>
                                        </p:tav>
                                        <p:tav tm="100000">
                                          <p:val>
                                            <p:strVal val="#ppt_w"/>
                                          </p:val>
                                        </p:tav>
                                      </p:tavLst>
                                    </p:anim>
                                    <p:anim calcmode="lin" valueType="num">
                                      <p:cBhvr>
                                        <p:cTn id="47" dur="500" fill="hold"/>
                                        <p:tgtEl>
                                          <p:spTgt spid="35"/>
                                        </p:tgtEl>
                                        <p:attrNameLst>
                                          <p:attrName>ppt_h</p:attrName>
                                        </p:attrNameLst>
                                      </p:cBhvr>
                                      <p:tavLst>
                                        <p:tav tm="0">
                                          <p:val>
                                            <p:fltVal val="0"/>
                                          </p:val>
                                        </p:tav>
                                        <p:tav tm="100000">
                                          <p:val>
                                            <p:strVal val="#ppt_h"/>
                                          </p:val>
                                        </p:tav>
                                      </p:tavLst>
                                    </p:anim>
                                    <p:anim calcmode="lin" valueType="num">
                                      <p:cBhvr>
                                        <p:cTn id="48" dur="500" fill="hold"/>
                                        <p:tgtEl>
                                          <p:spTgt spid="35"/>
                                        </p:tgtEl>
                                        <p:attrNameLst>
                                          <p:attrName>style.rotation</p:attrName>
                                        </p:attrNameLst>
                                      </p:cBhvr>
                                      <p:tavLst>
                                        <p:tav tm="0">
                                          <p:val>
                                            <p:fltVal val="360"/>
                                          </p:val>
                                        </p:tav>
                                        <p:tav tm="100000">
                                          <p:val>
                                            <p:fltVal val="0"/>
                                          </p:val>
                                        </p:tav>
                                      </p:tavLst>
                                    </p:anim>
                                    <p:animEffect transition="in" filter="fade">
                                      <p:cBhvr>
                                        <p:cTn id="49" dur="500"/>
                                        <p:tgtEl>
                                          <p:spTgt spid="35"/>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
                                            <p:graphicEl>
                                              <a:dgm id="{A33471AD-4476-4014-93FF-D77AB43BCB12}"/>
                                            </p:graphicEl>
                                          </p:spTgt>
                                        </p:tgtEl>
                                        <p:attrNameLst>
                                          <p:attrName>style.visibility</p:attrName>
                                        </p:attrNameLst>
                                      </p:cBhvr>
                                      <p:to>
                                        <p:strVal val="visible"/>
                                      </p:to>
                                    </p:set>
                                    <p:animEffect transition="in" filter="wipe(left)">
                                      <p:cBhvr>
                                        <p:cTn id="52" dur="500"/>
                                        <p:tgtEl>
                                          <p:spTgt spid="2">
                                            <p:graphicEl>
                                              <a:dgm id="{A33471AD-4476-4014-93FF-D77AB43BCB12}"/>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p:cTn id="57" dur="500" fill="hold"/>
                                        <p:tgtEl>
                                          <p:spTgt spid="13"/>
                                        </p:tgtEl>
                                        <p:attrNameLst>
                                          <p:attrName>ppt_w</p:attrName>
                                        </p:attrNameLst>
                                      </p:cBhvr>
                                      <p:tavLst>
                                        <p:tav tm="0">
                                          <p:val>
                                            <p:fltVal val="0"/>
                                          </p:val>
                                        </p:tav>
                                        <p:tav tm="100000">
                                          <p:val>
                                            <p:strVal val="#ppt_w"/>
                                          </p:val>
                                        </p:tav>
                                      </p:tavLst>
                                    </p:anim>
                                    <p:anim calcmode="lin" valueType="num">
                                      <p:cBhvr>
                                        <p:cTn id="58" dur="500" fill="hold"/>
                                        <p:tgtEl>
                                          <p:spTgt spid="13"/>
                                        </p:tgtEl>
                                        <p:attrNameLst>
                                          <p:attrName>ppt_h</p:attrName>
                                        </p:attrNameLst>
                                      </p:cBhvr>
                                      <p:tavLst>
                                        <p:tav tm="0">
                                          <p:val>
                                            <p:fltVal val="0"/>
                                          </p:val>
                                        </p:tav>
                                        <p:tav tm="100000">
                                          <p:val>
                                            <p:strVal val="#ppt_h"/>
                                          </p:val>
                                        </p:tav>
                                      </p:tavLst>
                                    </p:anim>
                                    <p:anim calcmode="lin" valueType="num">
                                      <p:cBhvr>
                                        <p:cTn id="59" dur="500" fill="hold"/>
                                        <p:tgtEl>
                                          <p:spTgt spid="13"/>
                                        </p:tgtEl>
                                        <p:attrNameLst>
                                          <p:attrName>style.rotation</p:attrName>
                                        </p:attrNameLst>
                                      </p:cBhvr>
                                      <p:tavLst>
                                        <p:tav tm="0">
                                          <p:val>
                                            <p:fltVal val="90"/>
                                          </p:val>
                                        </p:tav>
                                        <p:tav tm="100000">
                                          <p:val>
                                            <p:fltVal val="0"/>
                                          </p:val>
                                        </p:tav>
                                      </p:tavLst>
                                    </p:anim>
                                    <p:animEffect transition="in" filter="fade">
                                      <p:cBhvr>
                                        <p:cTn id="60" dur="500"/>
                                        <p:tgtEl>
                                          <p:spTgt spid="13"/>
                                        </p:tgtEl>
                                      </p:cBhvr>
                                    </p:animEffect>
                                  </p:childTnLst>
                                </p:cTn>
                              </p:par>
                            </p:childTnLst>
                          </p:cTn>
                        </p:par>
                        <p:par>
                          <p:cTn id="61" fill="hold">
                            <p:stCondLst>
                              <p:cond delay="500"/>
                            </p:stCondLst>
                            <p:childTnLst>
                              <p:par>
                                <p:cTn id="62" presetID="49" presetClass="entr" presetSubtype="0" decel="100000" fill="hold" nodeType="afterEffect">
                                  <p:stCondLst>
                                    <p:cond delay="0"/>
                                  </p:stCondLst>
                                  <p:childTnLst>
                                    <p:set>
                                      <p:cBhvr>
                                        <p:cTn id="63" dur="1" fill="hold">
                                          <p:stCondLst>
                                            <p:cond delay="0"/>
                                          </p:stCondLst>
                                        </p:cTn>
                                        <p:tgtEl>
                                          <p:spTgt spid="51"/>
                                        </p:tgtEl>
                                        <p:attrNameLst>
                                          <p:attrName>style.visibility</p:attrName>
                                        </p:attrNameLst>
                                      </p:cBhvr>
                                      <p:to>
                                        <p:strVal val="visible"/>
                                      </p:to>
                                    </p:set>
                                    <p:anim calcmode="lin" valueType="num">
                                      <p:cBhvr>
                                        <p:cTn id="64" dur="500" fill="hold"/>
                                        <p:tgtEl>
                                          <p:spTgt spid="51"/>
                                        </p:tgtEl>
                                        <p:attrNameLst>
                                          <p:attrName>ppt_w</p:attrName>
                                        </p:attrNameLst>
                                      </p:cBhvr>
                                      <p:tavLst>
                                        <p:tav tm="0">
                                          <p:val>
                                            <p:fltVal val="0"/>
                                          </p:val>
                                        </p:tav>
                                        <p:tav tm="100000">
                                          <p:val>
                                            <p:strVal val="#ppt_w"/>
                                          </p:val>
                                        </p:tav>
                                      </p:tavLst>
                                    </p:anim>
                                    <p:anim calcmode="lin" valueType="num">
                                      <p:cBhvr>
                                        <p:cTn id="65" dur="500" fill="hold"/>
                                        <p:tgtEl>
                                          <p:spTgt spid="51"/>
                                        </p:tgtEl>
                                        <p:attrNameLst>
                                          <p:attrName>ppt_h</p:attrName>
                                        </p:attrNameLst>
                                      </p:cBhvr>
                                      <p:tavLst>
                                        <p:tav tm="0">
                                          <p:val>
                                            <p:fltVal val="0"/>
                                          </p:val>
                                        </p:tav>
                                        <p:tav tm="100000">
                                          <p:val>
                                            <p:strVal val="#ppt_h"/>
                                          </p:val>
                                        </p:tav>
                                      </p:tavLst>
                                    </p:anim>
                                    <p:anim calcmode="lin" valueType="num">
                                      <p:cBhvr>
                                        <p:cTn id="66" dur="500" fill="hold"/>
                                        <p:tgtEl>
                                          <p:spTgt spid="51"/>
                                        </p:tgtEl>
                                        <p:attrNameLst>
                                          <p:attrName>style.rotation</p:attrName>
                                        </p:attrNameLst>
                                      </p:cBhvr>
                                      <p:tavLst>
                                        <p:tav tm="0">
                                          <p:val>
                                            <p:fltVal val="360"/>
                                          </p:val>
                                        </p:tav>
                                        <p:tav tm="100000">
                                          <p:val>
                                            <p:fltVal val="0"/>
                                          </p:val>
                                        </p:tav>
                                      </p:tavLst>
                                    </p:anim>
                                    <p:animEffect transition="in" filter="fade">
                                      <p:cBhvr>
                                        <p:cTn id="67" dur="500"/>
                                        <p:tgtEl>
                                          <p:spTgt spid="51"/>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2">
                                            <p:graphicEl>
                                              <a:dgm id="{9CDF292F-7AA4-4C9A-BCA8-216E1731C09F}"/>
                                            </p:graphicEl>
                                          </p:spTgt>
                                        </p:tgtEl>
                                        <p:attrNameLst>
                                          <p:attrName>style.visibility</p:attrName>
                                        </p:attrNameLst>
                                      </p:cBhvr>
                                      <p:to>
                                        <p:strVal val="visible"/>
                                      </p:to>
                                    </p:set>
                                    <p:animEffect transition="in" filter="wipe(left)">
                                      <p:cBhvr>
                                        <p:cTn id="70" dur="500"/>
                                        <p:tgtEl>
                                          <p:spTgt spid="2">
                                            <p:graphicEl>
                                              <a:dgm id="{9CDF292F-7AA4-4C9A-BCA8-216E1731C09F}"/>
                                            </p:graphicEl>
                                          </p:spTgt>
                                        </p:tgtEl>
                                      </p:cBhvr>
                                    </p:animEffect>
                                  </p:childTnLst>
                                </p:cTn>
                              </p:par>
                            </p:childTnLst>
                          </p:cTn>
                        </p:par>
                      </p:childTnLst>
                    </p:cTn>
                  </p:par>
                  <p:par>
                    <p:cTn id="71" fill="hold">
                      <p:stCondLst>
                        <p:cond delay="indefinite"/>
                      </p:stCondLst>
                      <p:childTnLst>
                        <p:par>
                          <p:cTn id="72" fill="hold">
                            <p:stCondLst>
                              <p:cond delay="0"/>
                            </p:stCondLst>
                            <p:childTnLst>
                              <p:par>
                                <p:cTn id="73" presetID="31" presetClass="entr" presetSubtype="0" fill="hold" nodeType="click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p:cTn id="75" dur="500" fill="hold"/>
                                        <p:tgtEl>
                                          <p:spTgt spid="15"/>
                                        </p:tgtEl>
                                        <p:attrNameLst>
                                          <p:attrName>ppt_w</p:attrName>
                                        </p:attrNameLst>
                                      </p:cBhvr>
                                      <p:tavLst>
                                        <p:tav tm="0">
                                          <p:val>
                                            <p:fltVal val="0"/>
                                          </p:val>
                                        </p:tav>
                                        <p:tav tm="100000">
                                          <p:val>
                                            <p:strVal val="#ppt_w"/>
                                          </p:val>
                                        </p:tav>
                                      </p:tavLst>
                                    </p:anim>
                                    <p:anim calcmode="lin" valueType="num">
                                      <p:cBhvr>
                                        <p:cTn id="76" dur="500" fill="hold"/>
                                        <p:tgtEl>
                                          <p:spTgt spid="15"/>
                                        </p:tgtEl>
                                        <p:attrNameLst>
                                          <p:attrName>ppt_h</p:attrName>
                                        </p:attrNameLst>
                                      </p:cBhvr>
                                      <p:tavLst>
                                        <p:tav tm="0">
                                          <p:val>
                                            <p:fltVal val="0"/>
                                          </p:val>
                                        </p:tav>
                                        <p:tav tm="100000">
                                          <p:val>
                                            <p:strVal val="#ppt_h"/>
                                          </p:val>
                                        </p:tav>
                                      </p:tavLst>
                                    </p:anim>
                                    <p:anim calcmode="lin" valueType="num">
                                      <p:cBhvr>
                                        <p:cTn id="77" dur="500" fill="hold"/>
                                        <p:tgtEl>
                                          <p:spTgt spid="15"/>
                                        </p:tgtEl>
                                        <p:attrNameLst>
                                          <p:attrName>style.rotation</p:attrName>
                                        </p:attrNameLst>
                                      </p:cBhvr>
                                      <p:tavLst>
                                        <p:tav tm="0">
                                          <p:val>
                                            <p:fltVal val="90"/>
                                          </p:val>
                                        </p:tav>
                                        <p:tav tm="100000">
                                          <p:val>
                                            <p:fltVal val="0"/>
                                          </p:val>
                                        </p:tav>
                                      </p:tavLst>
                                    </p:anim>
                                    <p:animEffect transition="in" filter="fade">
                                      <p:cBhvr>
                                        <p:cTn id="78" dur="500"/>
                                        <p:tgtEl>
                                          <p:spTgt spid="15"/>
                                        </p:tgtEl>
                                      </p:cBhvr>
                                    </p:animEffect>
                                  </p:childTnLst>
                                </p:cTn>
                              </p:par>
                            </p:childTnLst>
                          </p:cTn>
                        </p:par>
                        <p:par>
                          <p:cTn id="79" fill="hold">
                            <p:stCondLst>
                              <p:cond delay="500"/>
                            </p:stCondLst>
                            <p:childTnLst>
                              <p:par>
                                <p:cTn id="80" presetID="49" presetClass="entr" presetSubtype="0" decel="100000" fill="hold" nodeType="afterEffect">
                                  <p:stCondLst>
                                    <p:cond delay="0"/>
                                  </p:stCondLst>
                                  <p:childTnLst>
                                    <p:set>
                                      <p:cBhvr>
                                        <p:cTn id="81" dur="1" fill="hold">
                                          <p:stCondLst>
                                            <p:cond delay="0"/>
                                          </p:stCondLst>
                                        </p:cTn>
                                        <p:tgtEl>
                                          <p:spTgt spid="49"/>
                                        </p:tgtEl>
                                        <p:attrNameLst>
                                          <p:attrName>style.visibility</p:attrName>
                                        </p:attrNameLst>
                                      </p:cBhvr>
                                      <p:to>
                                        <p:strVal val="visible"/>
                                      </p:to>
                                    </p:set>
                                    <p:anim calcmode="lin" valueType="num">
                                      <p:cBhvr>
                                        <p:cTn id="82" dur="500" fill="hold"/>
                                        <p:tgtEl>
                                          <p:spTgt spid="49"/>
                                        </p:tgtEl>
                                        <p:attrNameLst>
                                          <p:attrName>ppt_w</p:attrName>
                                        </p:attrNameLst>
                                      </p:cBhvr>
                                      <p:tavLst>
                                        <p:tav tm="0">
                                          <p:val>
                                            <p:fltVal val="0"/>
                                          </p:val>
                                        </p:tav>
                                        <p:tav tm="100000">
                                          <p:val>
                                            <p:strVal val="#ppt_w"/>
                                          </p:val>
                                        </p:tav>
                                      </p:tavLst>
                                    </p:anim>
                                    <p:anim calcmode="lin" valueType="num">
                                      <p:cBhvr>
                                        <p:cTn id="83" dur="500" fill="hold"/>
                                        <p:tgtEl>
                                          <p:spTgt spid="49"/>
                                        </p:tgtEl>
                                        <p:attrNameLst>
                                          <p:attrName>ppt_h</p:attrName>
                                        </p:attrNameLst>
                                      </p:cBhvr>
                                      <p:tavLst>
                                        <p:tav tm="0">
                                          <p:val>
                                            <p:fltVal val="0"/>
                                          </p:val>
                                        </p:tav>
                                        <p:tav tm="100000">
                                          <p:val>
                                            <p:strVal val="#ppt_h"/>
                                          </p:val>
                                        </p:tav>
                                      </p:tavLst>
                                    </p:anim>
                                    <p:anim calcmode="lin" valueType="num">
                                      <p:cBhvr>
                                        <p:cTn id="84" dur="500" fill="hold"/>
                                        <p:tgtEl>
                                          <p:spTgt spid="49"/>
                                        </p:tgtEl>
                                        <p:attrNameLst>
                                          <p:attrName>style.rotation</p:attrName>
                                        </p:attrNameLst>
                                      </p:cBhvr>
                                      <p:tavLst>
                                        <p:tav tm="0">
                                          <p:val>
                                            <p:fltVal val="360"/>
                                          </p:val>
                                        </p:tav>
                                        <p:tav tm="100000">
                                          <p:val>
                                            <p:fltVal val="0"/>
                                          </p:val>
                                        </p:tav>
                                      </p:tavLst>
                                    </p:anim>
                                    <p:animEffect transition="in" filter="fade">
                                      <p:cBhvr>
                                        <p:cTn id="85" dur="500"/>
                                        <p:tgtEl>
                                          <p:spTgt spid="49"/>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2">
                                            <p:graphicEl>
                                              <a:dgm id="{6A23640A-FE65-4547-8FF1-69CD1665EE7B}"/>
                                            </p:graphicEl>
                                          </p:spTgt>
                                        </p:tgtEl>
                                        <p:attrNameLst>
                                          <p:attrName>style.visibility</p:attrName>
                                        </p:attrNameLst>
                                      </p:cBhvr>
                                      <p:to>
                                        <p:strVal val="visible"/>
                                      </p:to>
                                    </p:set>
                                    <p:animEffect transition="in" filter="wipe(left)">
                                      <p:cBhvr>
                                        <p:cTn id="88" dur="500"/>
                                        <p:tgtEl>
                                          <p:spTgt spid="2">
                                            <p:graphicEl>
                                              <a:dgm id="{6A23640A-FE65-4547-8FF1-69CD1665EE7B}"/>
                                            </p:graphicEl>
                                          </p:spTgt>
                                        </p:tgtEl>
                                      </p:cBhvr>
                                    </p:animEffect>
                                  </p:childTnLst>
                                </p:cTn>
                              </p:par>
                            </p:childTnLst>
                          </p:cTn>
                        </p:par>
                      </p:childTnLst>
                    </p:cTn>
                  </p:par>
                  <p:par>
                    <p:cTn id="89" fill="hold">
                      <p:stCondLst>
                        <p:cond delay="indefinite"/>
                      </p:stCondLst>
                      <p:childTnLst>
                        <p:par>
                          <p:cTn id="90" fill="hold">
                            <p:stCondLst>
                              <p:cond delay="0"/>
                            </p:stCondLst>
                            <p:childTnLst>
                              <p:par>
                                <p:cTn id="91" presetID="31" presetClass="entr" presetSubtype="0" fill="hold" nodeType="clickEffect">
                                  <p:stCondLst>
                                    <p:cond delay="0"/>
                                  </p:stCondLst>
                                  <p:childTnLst>
                                    <p:set>
                                      <p:cBhvr>
                                        <p:cTn id="92" dur="1" fill="hold">
                                          <p:stCondLst>
                                            <p:cond delay="0"/>
                                          </p:stCondLst>
                                        </p:cTn>
                                        <p:tgtEl>
                                          <p:spTgt spid="17"/>
                                        </p:tgtEl>
                                        <p:attrNameLst>
                                          <p:attrName>style.visibility</p:attrName>
                                        </p:attrNameLst>
                                      </p:cBhvr>
                                      <p:to>
                                        <p:strVal val="visible"/>
                                      </p:to>
                                    </p:set>
                                    <p:anim calcmode="lin" valueType="num">
                                      <p:cBhvr>
                                        <p:cTn id="93" dur="500" fill="hold"/>
                                        <p:tgtEl>
                                          <p:spTgt spid="17"/>
                                        </p:tgtEl>
                                        <p:attrNameLst>
                                          <p:attrName>ppt_w</p:attrName>
                                        </p:attrNameLst>
                                      </p:cBhvr>
                                      <p:tavLst>
                                        <p:tav tm="0">
                                          <p:val>
                                            <p:fltVal val="0"/>
                                          </p:val>
                                        </p:tav>
                                        <p:tav tm="100000">
                                          <p:val>
                                            <p:strVal val="#ppt_w"/>
                                          </p:val>
                                        </p:tav>
                                      </p:tavLst>
                                    </p:anim>
                                    <p:anim calcmode="lin" valueType="num">
                                      <p:cBhvr>
                                        <p:cTn id="94" dur="500" fill="hold"/>
                                        <p:tgtEl>
                                          <p:spTgt spid="17"/>
                                        </p:tgtEl>
                                        <p:attrNameLst>
                                          <p:attrName>ppt_h</p:attrName>
                                        </p:attrNameLst>
                                      </p:cBhvr>
                                      <p:tavLst>
                                        <p:tav tm="0">
                                          <p:val>
                                            <p:fltVal val="0"/>
                                          </p:val>
                                        </p:tav>
                                        <p:tav tm="100000">
                                          <p:val>
                                            <p:strVal val="#ppt_h"/>
                                          </p:val>
                                        </p:tav>
                                      </p:tavLst>
                                    </p:anim>
                                    <p:anim calcmode="lin" valueType="num">
                                      <p:cBhvr>
                                        <p:cTn id="95" dur="500" fill="hold"/>
                                        <p:tgtEl>
                                          <p:spTgt spid="17"/>
                                        </p:tgtEl>
                                        <p:attrNameLst>
                                          <p:attrName>style.rotation</p:attrName>
                                        </p:attrNameLst>
                                      </p:cBhvr>
                                      <p:tavLst>
                                        <p:tav tm="0">
                                          <p:val>
                                            <p:fltVal val="90"/>
                                          </p:val>
                                        </p:tav>
                                        <p:tav tm="100000">
                                          <p:val>
                                            <p:fltVal val="0"/>
                                          </p:val>
                                        </p:tav>
                                      </p:tavLst>
                                    </p:anim>
                                    <p:animEffect transition="in" filter="fade">
                                      <p:cBhvr>
                                        <p:cTn id="96" dur="500"/>
                                        <p:tgtEl>
                                          <p:spTgt spid="17"/>
                                        </p:tgtEl>
                                      </p:cBhvr>
                                    </p:animEffect>
                                  </p:childTnLst>
                                </p:cTn>
                              </p:par>
                            </p:childTnLst>
                          </p:cTn>
                        </p:par>
                        <p:par>
                          <p:cTn id="97" fill="hold">
                            <p:stCondLst>
                              <p:cond delay="500"/>
                            </p:stCondLst>
                            <p:childTnLst>
                              <p:par>
                                <p:cTn id="98" presetID="49" presetClass="entr" presetSubtype="0" decel="100000" fill="hold" nodeType="afterEffect">
                                  <p:stCondLst>
                                    <p:cond delay="0"/>
                                  </p:stCondLst>
                                  <p:childTnLst>
                                    <p:set>
                                      <p:cBhvr>
                                        <p:cTn id="99" dur="1" fill="hold">
                                          <p:stCondLst>
                                            <p:cond delay="0"/>
                                          </p:stCondLst>
                                        </p:cTn>
                                        <p:tgtEl>
                                          <p:spTgt spid="47"/>
                                        </p:tgtEl>
                                        <p:attrNameLst>
                                          <p:attrName>style.visibility</p:attrName>
                                        </p:attrNameLst>
                                      </p:cBhvr>
                                      <p:to>
                                        <p:strVal val="visible"/>
                                      </p:to>
                                    </p:set>
                                    <p:anim calcmode="lin" valueType="num">
                                      <p:cBhvr>
                                        <p:cTn id="100" dur="500" fill="hold"/>
                                        <p:tgtEl>
                                          <p:spTgt spid="47"/>
                                        </p:tgtEl>
                                        <p:attrNameLst>
                                          <p:attrName>ppt_w</p:attrName>
                                        </p:attrNameLst>
                                      </p:cBhvr>
                                      <p:tavLst>
                                        <p:tav tm="0">
                                          <p:val>
                                            <p:fltVal val="0"/>
                                          </p:val>
                                        </p:tav>
                                        <p:tav tm="100000">
                                          <p:val>
                                            <p:strVal val="#ppt_w"/>
                                          </p:val>
                                        </p:tav>
                                      </p:tavLst>
                                    </p:anim>
                                    <p:anim calcmode="lin" valueType="num">
                                      <p:cBhvr>
                                        <p:cTn id="101" dur="500" fill="hold"/>
                                        <p:tgtEl>
                                          <p:spTgt spid="47"/>
                                        </p:tgtEl>
                                        <p:attrNameLst>
                                          <p:attrName>ppt_h</p:attrName>
                                        </p:attrNameLst>
                                      </p:cBhvr>
                                      <p:tavLst>
                                        <p:tav tm="0">
                                          <p:val>
                                            <p:fltVal val="0"/>
                                          </p:val>
                                        </p:tav>
                                        <p:tav tm="100000">
                                          <p:val>
                                            <p:strVal val="#ppt_h"/>
                                          </p:val>
                                        </p:tav>
                                      </p:tavLst>
                                    </p:anim>
                                    <p:anim calcmode="lin" valueType="num">
                                      <p:cBhvr>
                                        <p:cTn id="102" dur="500" fill="hold"/>
                                        <p:tgtEl>
                                          <p:spTgt spid="47"/>
                                        </p:tgtEl>
                                        <p:attrNameLst>
                                          <p:attrName>style.rotation</p:attrName>
                                        </p:attrNameLst>
                                      </p:cBhvr>
                                      <p:tavLst>
                                        <p:tav tm="0">
                                          <p:val>
                                            <p:fltVal val="360"/>
                                          </p:val>
                                        </p:tav>
                                        <p:tav tm="100000">
                                          <p:val>
                                            <p:fltVal val="0"/>
                                          </p:val>
                                        </p:tav>
                                      </p:tavLst>
                                    </p:anim>
                                    <p:animEffect transition="in" filter="fade">
                                      <p:cBhvr>
                                        <p:cTn id="103" dur="500"/>
                                        <p:tgtEl>
                                          <p:spTgt spid="47"/>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2">
                                            <p:graphicEl>
                                              <a:dgm id="{8D141A1E-82A6-4D75-8D19-3E1D03942BA4}"/>
                                            </p:graphicEl>
                                          </p:spTgt>
                                        </p:tgtEl>
                                        <p:attrNameLst>
                                          <p:attrName>style.visibility</p:attrName>
                                        </p:attrNameLst>
                                      </p:cBhvr>
                                      <p:to>
                                        <p:strVal val="visible"/>
                                      </p:to>
                                    </p:set>
                                    <p:animEffect transition="in" filter="wipe(left)">
                                      <p:cBhvr>
                                        <p:cTn id="106" dur="500"/>
                                        <p:tgtEl>
                                          <p:spTgt spid="2">
                                            <p:graphicEl>
                                              <a:dgm id="{8D141A1E-82A6-4D75-8D19-3E1D03942BA4}"/>
                                            </p:graphicEl>
                                          </p:spTgt>
                                        </p:tgtEl>
                                      </p:cBhvr>
                                    </p:animEffect>
                                  </p:childTnLst>
                                </p:cTn>
                              </p:par>
                            </p:childTnLst>
                          </p:cTn>
                        </p:par>
                      </p:childTnLst>
                    </p:cTn>
                  </p:par>
                  <p:par>
                    <p:cTn id="107" fill="hold">
                      <p:stCondLst>
                        <p:cond delay="indefinite"/>
                      </p:stCondLst>
                      <p:childTnLst>
                        <p:par>
                          <p:cTn id="108" fill="hold">
                            <p:stCondLst>
                              <p:cond delay="0"/>
                            </p:stCondLst>
                            <p:childTnLst>
                              <p:par>
                                <p:cTn id="109" presetID="31" presetClass="entr" presetSubtype="0" fill="hold" nodeType="clickEffect">
                                  <p:stCondLst>
                                    <p:cond delay="0"/>
                                  </p:stCondLst>
                                  <p:childTnLst>
                                    <p:set>
                                      <p:cBhvr>
                                        <p:cTn id="110" dur="1" fill="hold">
                                          <p:stCondLst>
                                            <p:cond delay="0"/>
                                          </p:stCondLst>
                                        </p:cTn>
                                        <p:tgtEl>
                                          <p:spTgt spid="19"/>
                                        </p:tgtEl>
                                        <p:attrNameLst>
                                          <p:attrName>style.visibility</p:attrName>
                                        </p:attrNameLst>
                                      </p:cBhvr>
                                      <p:to>
                                        <p:strVal val="visible"/>
                                      </p:to>
                                    </p:set>
                                    <p:anim calcmode="lin" valueType="num">
                                      <p:cBhvr>
                                        <p:cTn id="111" dur="500" fill="hold"/>
                                        <p:tgtEl>
                                          <p:spTgt spid="19"/>
                                        </p:tgtEl>
                                        <p:attrNameLst>
                                          <p:attrName>ppt_w</p:attrName>
                                        </p:attrNameLst>
                                      </p:cBhvr>
                                      <p:tavLst>
                                        <p:tav tm="0">
                                          <p:val>
                                            <p:fltVal val="0"/>
                                          </p:val>
                                        </p:tav>
                                        <p:tav tm="100000">
                                          <p:val>
                                            <p:strVal val="#ppt_w"/>
                                          </p:val>
                                        </p:tav>
                                      </p:tavLst>
                                    </p:anim>
                                    <p:anim calcmode="lin" valueType="num">
                                      <p:cBhvr>
                                        <p:cTn id="112" dur="500" fill="hold"/>
                                        <p:tgtEl>
                                          <p:spTgt spid="19"/>
                                        </p:tgtEl>
                                        <p:attrNameLst>
                                          <p:attrName>ppt_h</p:attrName>
                                        </p:attrNameLst>
                                      </p:cBhvr>
                                      <p:tavLst>
                                        <p:tav tm="0">
                                          <p:val>
                                            <p:fltVal val="0"/>
                                          </p:val>
                                        </p:tav>
                                        <p:tav tm="100000">
                                          <p:val>
                                            <p:strVal val="#ppt_h"/>
                                          </p:val>
                                        </p:tav>
                                      </p:tavLst>
                                    </p:anim>
                                    <p:anim calcmode="lin" valueType="num">
                                      <p:cBhvr>
                                        <p:cTn id="113" dur="500" fill="hold"/>
                                        <p:tgtEl>
                                          <p:spTgt spid="19"/>
                                        </p:tgtEl>
                                        <p:attrNameLst>
                                          <p:attrName>style.rotation</p:attrName>
                                        </p:attrNameLst>
                                      </p:cBhvr>
                                      <p:tavLst>
                                        <p:tav tm="0">
                                          <p:val>
                                            <p:fltVal val="90"/>
                                          </p:val>
                                        </p:tav>
                                        <p:tav tm="100000">
                                          <p:val>
                                            <p:fltVal val="0"/>
                                          </p:val>
                                        </p:tav>
                                      </p:tavLst>
                                    </p:anim>
                                    <p:animEffect transition="in" filter="fade">
                                      <p:cBhvr>
                                        <p:cTn id="114" dur="500"/>
                                        <p:tgtEl>
                                          <p:spTgt spid="19"/>
                                        </p:tgtEl>
                                      </p:cBhvr>
                                    </p:animEffect>
                                  </p:childTnLst>
                                </p:cTn>
                              </p:par>
                            </p:childTnLst>
                          </p:cTn>
                        </p:par>
                        <p:par>
                          <p:cTn id="115" fill="hold">
                            <p:stCondLst>
                              <p:cond delay="500"/>
                            </p:stCondLst>
                            <p:childTnLst>
                              <p:par>
                                <p:cTn id="116" presetID="49" presetClass="entr" presetSubtype="0" decel="100000" fill="hold" nodeType="afterEffect">
                                  <p:stCondLst>
                                    <p:cond delay="0"/>
                                  </p:stCondLst>
                                  <p:childTnLst>
                                    <p:set>
                                      <p:cBhvr>
                                        <p:cTn id="117" dur="1" fill="hold">
                                          <p:stCondLst>
                                            <p:cond delay="0"/>
                                          </p:stCondLst>
                                        </p:cTn>
                                        <p:tgtEl>
                                          <p:spTgt spid="45"/>
                                        </p:tgtEl>
                                        <p:attrNameLst>
                                          <p:attrName>style.visibility</p:attrName>
                                        </p:attrNameLst>
                                      </p:cBhvr>
                                      <p:to>
                                        <p:strVal val="visible"/>
                                      </p:to>
                                    </p:set>
                                    <p:anim calcmode="lin" valueType="num">
                                      <p:cBhvr>
                                        <p:cTn id="118" dur="500" fill="hold"/>
                                        <p:tgtEl>
                                          <p:spTgt spid="45"/>
                                        </p:tgtEl>
                                        <p:attrNameLst>
                                          <p:attrName>ppt_w</p:attrName>
                                        </p:attrNameLst>
                                      </p:cBhvr>
                                      <p:tavLst>
                                        <p:tav tm="0">
                                          <p:val>
                                            <p:fltVal val="0"/>
                                          </p:val>
                                        </p:tav>
                                        <p:tav tm="100000">
                                          <p:val>
                                            <p:strVal val="#ppt_w"/>
                                          </p:val>
                                        </p:tav>
                                      </p:tavLst>
                                    </p:anim>
                                    <p:anim calcmode="lin" valueType="num">
                                      <p:cBhvr>
                                        <p:cTn id="119" dur="500" fill="hold"/>
                                        <p:tgtEl>
                                          <p:spTgt spid="45"/>
                                        </p:tgtEl>
                                        <p:attrNameLst>
                                          <p:attrName>ppt_h</p:attrName>
                                        </p:attrNameLst>
                                      </p:cBhvr>
                                      <p:tavLst>
                                        <p:tav tm="0">
                                          <p:val>
                                            <p:fltVal val="0"/>
                                          </p:val>
                                        </p:tav>
                                        <p:tav tm="100000">
                                          <p:val>
                                            <p:strVal val="#ppt_h"/>
                                          </p:val>
                                        </p:tav>
                                      </p:tavLst>
                                    </p:anim>
                                    <p:anim calcmode="lin" valueType="num">
                                      <p:cBhvr>
                                        <p:cTn id="120" dur="500" fill="hold"/>
                                        <p:tgtEl>
                                          <p:spTgt spid="45"/>
                                        </p:tgtEl>
                                        <p:attrNameLst>
                                          <p:attrName>style.rotation</p:attrName>
                                        </p:attrNameLst>
                                      </p:cBhvr>
                                      <p:tavLst>
                                        <p:tav tm="0">
                                          <p:val>
                                            <p:fltVal val="360"/>
                                          </p:val>
                                        </p:tav>
                                        <p:tav tm="100000">
                                          <p:val>
                                            <p:fltVal val="0"/>
                                          </p:val>
                                        </p:tav>
                                      </p:tavLst>
                                    </p:anim>
                                    <p:animEffect transition="in" filter="fade">
                                      <p:cBhvr>
                                        <p:cTn id="121" dur="500"/>
                                        <p:tgtEl>
                                          <p:spTgt spid="45"/>
                                        </p:tgtEl>
                                      </p:cBhvr>
                                    </p:animEffect>
                                  </p:childTnLst>
                                </p:cTn>
                              </p:par>
                              <p:par>
                                <p:cTn id="122" presetID="22" presetClass="entr" presetSubtype="8" fill="hold" grpId="0" nodeType="withEffect">
                                  <p:stCondLst>
                                    <p:cond delay="0"/>
                                  </p:stCondLst>
                                  <p:childTnLst>
                                    <p:set>
                                      <p:cBhvr>
                                        <p:cTn id="123" dur="1" fill="hold">
                                          <p:stCondLst>
                                            <p:cond delay="0"/>
                                          </p:stCondLst>
                                        </p:cTn>
                                        <p:tgtEl>
                                          <p:spTgt spid="2">
                                            <p:graphicEl>
                                              <a:dgm id="{C40C0A74-EA93-4224-9CBB-D814D4DBD921}"/>
                                            </p:graphicEl>
                                          </p:spTgt>
                                        </p:tgtEl>
                                        <p:attrNameLst>
                                          <p:attrName>style.visibility</p:attrName>
                                        </p:attrNameLst>
                                      </p:cBhvr>
                                      <p:to>
                                        <p:strVal val="visible"/>
                                      </p:to>
                                    </p:set>
                                    <p:animEffect transition="in" filter="wipe(left)">
                                      <p:cBhvr>
                                        <p:cTn id="124" dur="500"/>
                                        <p:tgtEl>
                                          <p:spTgt spid="2">
                                            <p:graphicEl>
                                              <a:dgm id="{C40C0A74-EA93-4224-9CBB-D814D4DBD921}"/>
                                            </p:graphicEl>
                                          </p:spTgt>
                                        </p:tgtEl>
                                      </p:cBhvr>
                                    </p:animEffect>
                                  </p:childTnLst>
                                </p:cTn>
                              </p:par>
                            </p:childTnLst>
                          </p:cTn>
                        </p:par>
                      </p:childTnLst>
                    </p:cTn>
                  </p:par>
                  <p:par>
                    <p:cTn id="125" fill="hold">
                      <p:stCondLst>
                        <p:cond delay="indefinite"/>
                      </p:stCondLst>
                      <p:childTnLst>
                        <p:par>
                          <p:cTn id="126" fill="hold">
                            <p:stCondLst>
                              <p:cond delay="0"/>
                            </p:stCondLst>
                            <p:childTnLst>
                              <p:par>
                                <p:cTn id="127" presetID="31" presetClass="entr" presetSubtype="0" fill="hold" nodeType="clickEffect">
                                  <p:stCondLst>
                                    <p:cond delay="0"/>
                                  </p:stCondLst>
                                  <p:childTnLst>
                                    <p:set>
                                      <p:cBhvr>
                                        <p:cTn id="128" dur="1" fill="hold">
                                          <p:stCondLst>
                                            <p:cond delay="0"/>
                                          </p:stCondLst>
                                        </p:cTn>
                                        <p:tgtEl>
                                          <p:spTgt spid="21"/>
                                        </p:tgtEl>
                                        <p:attrNameLst>
                                          <p:attrName>style.visibility</p:attrName>
                                        </p:attrNameLst>
                                      </p:cBhvr>
                                      <p:to>
                                        <p:strVal val="visible"/>
                                      </p:to>
                                    </p:set>
                                    <p:anim calcmode="lin" valueType="num">
                                      <p:cBhvr>
                                        <p:cTn id="129" dur="500" fill="hold"/>
                                        <p:tgtEl>
                                          <p:spTgt spid="21"/>
                                        </p:tgtEl>
                                        <p:attrNameLst>
                                          <p:attrName>ppt_w</p:attrName>
                                        </p:attrNameLst>
                                      </p:cBhvr>
                                      <p:tavLst>
                                        <p:tav tm="0">
                                          <p:val>
                                            <p:fltVal val="0"/>
                                          </p:val>
                                        </p:tav>
                                        <p:tav tm="100000">
                                          <p:val>
                                            <p:strVal val="#ppt_w"/>
                                          </p:val>
                                        </p:tav>
                                      </p:tavLst>
                                    </p:anim>
                                    <p:anim calcmode="lin" valueType="num">
                                      <p:cBhvr>
                                        <p:cTn id="130" dur="500" fill="hold"/>
                                        <p:tgtEl>
                                          <p:spTgt spid="21"/>
                                        </p:tgtEl>
                                        <p:attrNameLst>
                                          <p:attrName>ppt_h</p:attrName>
                                        </p:attrNameLst>
                                      </p:cBhvr>
                                      <p:tavLst>
                                        <p:tav tm="0">
                                          <p:val>
                                            <p:fltVal val="0"/>
                                          </p:val>
                                        </p:tav>
                                        <p:tav tm="100000">
                                          <p:val>
                                            <p:strVal val="#ppt_h"/>
                                          </p:val>
                                        </p:tav>
                                      </p:tavLst>
                                    </p:anim>
                                    <p:anim calcmode="lin" valueType="num">
                                      <p:cBhvr>
                                        <p:cTn id="131" dur="500" fill="hold"/>
                                        <p:tgtEl>
                                          <p:spTgt spid="21"/>
                                        </p:tgtEl>
                                        <p:attrNameLst>
                                          <p:attrName>style.rotation</p:attrName>
                                        </p:attrNameLst>
                                      </p:cBhvr>
                                      <p:tavLst>
                                        <p:tav tm="0">
                                          <p:val>
                                            <p:fltVal val="90"/>
                                          </p:val>
                                        </p:tav>
                                        <p:tav tm="100000">
                                          <p:val>
                                            <p:fltVal val="0"/>
                                          </p:val>
                                        </p:tav>
                                      </p:tavLst>
                                    </p:anim>
                                    <p:animEffect transition="in" filter="fade">
                                      <p:cBhvr>
                                        <p:cTn id="132" dur="500"/>
                                        <p:tgtEl>
                                          <p:spTgt spid="21"/>
                                        </p:tgtEl>
                                      </p:cBhvr>
                                    </p:animEffect>
                                  </p:childTnLst>
                                </p:cTn>
                              </p:par>
                            </p:childTnLst>
                          </p:cTn>
                        </p:par>
                        <p:par>
                          <p:cTn id="133" fill="hold">
                            <p:stCondLst>
                              <p:cond delay="500"/>
                            </p:stCondLst>
                            <p:childTnLst>
                              <p:par>
                                <p:cTn id="134" presetID="49" presetClass="entr" presetSubtype="0" decel="100000" fill="hold" nodeType="afterEffect">
                                  <p:stCondLst>
                                    <p:cond delay="0"/>
                                  </p:stCondLst>
                                  <p:childTnLst>
                                    <p:set>
                                      <p:cBhvr>
                                        <p:cTn id="135" dur="1" fill="hold">
                                          <p:stCondLst>
                                            <p:cond delay="0"/>
                                          </p:stCondLst>
                                        </p:cTn>
                                        <p:tgtEl>
                                          <p:spTgt spid="43"/>
                                        </p:tgtEl>
                                        <p:attrNameLst>
                                          <p:attrName>style.visibility</p:attrName>
                                        </p:attrNameLst>
                                      </p:cBhvr>
                                      <p:to>
                                        <p:strVal val="visible"/>
                                      </p:to>
                                    </p:set>
                                    <p:anim calcmode="lin" valueType="num">
                                      <p:cBhvr>
                                        <p:cTn id="136" dur="500" fill="hold"/>
                                        <p:tgtEl>
                                          <p:spTgt spid="43"/>
                                        </p:tgtEl>
                                        <p:attrNameLst>
                                          <p:attrName>ppt_w</p:attrName>
                                        </p:attrNameLst>
                                      </p:cBhvr>
                                      <p:tavLst>
                                        <p:tav tm="0">
                                          <p:val>
                                            <p:fltVal val="0"/>
                                          </p:val>
                                        </p:tav>
                                        <p:tav tm="100000">
                                          <p:val>
                                            <p:strVal val="#ppt_w"/>
                                          </p:val>
                                        </p:tav>
                                      </p:tavLst>
                                    </p:anim>
                                    <p:anim calcmode="lin" valueType="num">
                                      <p:cBhvr>
                                        <p:cTn id="137" dur="500" fill="hold"/>
                                        <p:tgtEl>
                                          <p:spTgt spid="43"/>
                                        </p:tgtEl>
                                        <p:attrNameLst>
                                          <p:attrName>ppt_h</p:attrName>
                                        </p:attrNameLst>
                                      </p:cBhvr>
                                      <p:tavLst>
                                        <p:tav tm="0">
                                          <p:val>
                                            <p:fltVal val="0"/>
                                          </p:val>
                                        </p:tav>
                                        <p:tav tm="100000">
                                          <p:val>
                                            <p:strVal val="#ppt_h"/>
                                          </p:val>
                                        </p:tav>
                                      </p:tavLst>
                                    </p:anim>
                                    <p:anim calcmode="lin" valueType="num">
                                      <p:cBhvr>
                                        <p:cTn id="138" dur="500" fill="hold"/>
                                        <p:tgtEl>
                                          <p:spTgt spid="43"/>
                                        </p:tgtEl>
                                        <p:attrNameLst>
                                          <p:attrName>style.rotation</p:attrName>
                                        </p:attrNameLst>
                                      </p:cBhvr>
                                      <p:tavLst>
                                        <p:tav tm="0">
                                          <p:val>
                                            <p:fltVal val="360"/>
                                          </p:val>
                                        </p:tav>
                                        <p:tav tm="100000">
                                          <p:val>
                                            <p:fltVal val="0"/>
                                          </p:val>
                                        </p:tav>
                                      </p:tavLst>
                                    </p:anim>
                                    <p:animEffect transition="in" filter="fade">
                                      <p:cBhvr>
                                        <p:cTn id="139" dur="500"/>
                                        <p:tgtEl>
                                          <p:spTgt spid="43"/>
                                        </p:tgtEl>
                                      </p:cBhvr>
                                    </p:animEffect>
                                  </p:childTnLst>
                                </p:cTn>
                              </p:par>
                              <p:par>
                                <p:cTn id="140" presetID="22" presetClass="entr" presetSubtype="8" fill="hold" grpId="0" nodeType="withEffect">
                                  <p:stCondLst>
                                    <p:cond delay="0"/>
                                  </p:stCondLst>
                                  <p:childTnLst>
                                    <p:set>
                                      <p:cBhvr>
                                        <p:cTn id="141" dur="1" fill="hold">
                                          <p:stCondLst>
                                            <p:cond delay="0"/>
                                          </p:stCondLst>
                                        </p:cTn>
                                        <p:tgtEl>
                                          <p:spTgt spid="2">
                                            <p:graphicEl>
                                              <a:dgm id="{4776BF43-960A-49BB-8E45-4FA356F856D0}"/>
                                            </p:graphicEl>
                                          </p:spTgt>
                                        </p:tgtEl>
                                        <p:attrNameLst>
                                          <p:attrName>style.visibility</p:attrName>
                                        </p:attrNameLst>
                                      </p:cBhvr>
                                      <p:to>
                                        <p:strVal val="visible"/>
                                      </p:to>
                                    </p:set>
                                    <p:animEffect transition="in" filter="wipe(left)">
                                      <p:cBhvr>
                                        <p:cTn id="142" dur="500"/>
                                        <p:tgtEl>
                                          <p:spTgt spid="2">
                                            <p:graphicEl>
                                              <a:dgm id="{4776BF43-960A-49BB-8E45-4FA356F856D0}"/>
                                            </p:graphicEl>
                                          </p:spTgt>
                                        </p:tgtEl>
                                      </p:cBhvr>
                                    </p:animEffect>
                                  </p:childTnLst>
                                </p:cTn>
                              </p:par>
                            </p:childTnLst>
                          </p:cTn>
                        </p:par>
                      </p:childTnLst>
                    </p:cTn>
                  </p:par>
                  <p:par>
                    <p:cTn id="143" fill="hold">
                      <p:stCondLst>
                        <p:cond delay="indefinite"/>
                      </p:stCondLst>
                      <p:childTnLst>
                        <p:par>
                          <p:cTn id="144" fill="hold">
                            <p:stCondLst>
                              <p:cond delay="0"/>
                            </p:stCondLst>
                            <p:childTnLst>
                              <p:par>
                                <p:cTn id="145" presetID="31" presetClass="entr" presetSubtype="0" fill="hold" nodeType="clickEffect">
                                  <p:stCondLst>
                                    <p:cond delay="0"/>
                                  </p:stCondLst>
                                  <p:childTnLst>
                                    <p:set>
                                      <p:cBhvr>
                                        <p:cTn id="146" dur="1" fill="hold">
                                          <p:stCondLst>
                                            <p:cond delay="0"/>
                                          </p:stCondLst>
                                        </p:cTn>
                                        <p:tgtEl>
                                          <p:spTgt spid="23"/>
                                        </p:tgtEl>
                                        <p:attrNameLst>
                                          <p:attrName>style.visibility</p:attrName>
                                        </p:attrNameLst>
                                      </p:cBhvr>
                                      <p:to>
                                        <p:strVal val="visible"/>
                                      </p:to>
                                    </p:set>
                                    <p:anim calcmode="lin" valueType="num">
                                      <p:cBhvr>
                                        <p:cTn id="147" dur="500" fill="hold"/>
                                        <p:tgtEl>
                                          <p:spTgt spid="23"/>
                                        </p:tgtEl>
                                        <p:attrNameLst>
                                          <p:attrName>ppt_w</p:attrName>
                                        </p:attrNameLst>
                                      </p:cBhvr>
                                      <p:tavLst>
                                        <p:tav tm="0">
                                          <p:val>
                                            <p:fltVal val="0"/>
                                          </p:val>
                                        </p:tav>
                                        <p:tav tm="100000">
                                          <p:val>
                                            <p:strVal val="#ppt_w"/>
                                          </p:val>
                                        </p:tav>
                                      </p:tavLst>
                                    </p:anim>
                                    <p:anim calcmode="lin" valueType="num">
                                      <p:cBhvr>
                                        <p:cTn id="148" dur="500" fill="hold"/>
                                        <p:tgtEl>
                                          <p:spTgt spid="23"/>
                                        </p:tgtEl>
                                        <p:attrNameLst>
                                          <p:attrName>ppt_h</p:attrName>
                                        </p:attrNameLst>
                                      </p:cBhvr>
                                      <p:tavLst>
                                        <p:tav tm="0">
                                          <p:val>
                                            <p:fltVal val="0"/>
                                          </p:val>
                                        </p:tav>
                                        <p:tav tm="100000">
                                          <p:val>
                                            <p:strVal val="#ppt_h"/>
                                          </p:val>
                                        </p:tav>
                                      </p:tavLst>
                                    </p:anim>
                                    <p:anim calcmode="lin" valueType="num">
                                      <p:cBhvr>
                                        <p:cTn id="149" dur="500" fill="hold"/>
                                        <p:tgtEl>
                                          <p:spTgt spid="23"/>
                                        </p:tgtEl>
                                        <p:attrNameLst>
                                          <p:attrName>style.rotation</p:attrName>
                                        </p:attrNameLst>
                                      </p:cBhvr>
                                      <p:tavLst>
                                        <p:tav tm="0">
                                          <p:val>
                                            <p:fltVal val="90"/>
                                          </p:val>
                                        </p:tav>
                                        <p:tav tm="100000">
                                          <p:val>
                                            <p:fltVal val="0"/>
                                          </p:val>
                                        </p:tav>
                                      </p:tavLst>
                                    </p:anim>
                                    <p:animEffect transition="in" filter="fade">
                                      <p:cBhvr>
                                        <p:cTn id="150" dur="500"/>
                                        <p:tgtEl>
                                          <p:spTgt spid="23"/>
                                        </p:tgtEl>
                                      </p:cBhvr>
                                    </p:animEffect>
                                  </p:childTnLst>
                                </p:cTn>
                              </p:par>
                            </p:childTnLst>
                          </p:cTn>
                        </p:par>
                        <p:par>
                          <p:cTn id="151" fill="hold">
                            <p:stCondLst>
                              <p:cond delay="500"/>
                            </p:stCondLst>
                            <p:childTnLst>
                              <p:par>
                                <p:cTn id="152" presetID="49" presetClass="entr" presetSubtype="0" decel="100000" fill="hold" nodeType="afterEffect">
                                  <p:stCondLst>
                                    <p:cond delay="0"/>
                                  </p:stCondLst>
                                  <p:childTnLst>
                                    <p:set>
                                      <p:cBhvr>
                                        <p:cTn id="153" dur="1" fill="hold">
                                          <p:stCondLst>
                                            <p:cond delay="0"/>
                                          </p:stCondLst>
                                        </p:cTn>
                                        <p:tgtEl>
                                          <p:spTgt spid="41"/>
                                        </p:tgtEl>
                                        <p:attrNameLst>
                                          <p:attrName>style.visibility</p:attrName>
                                        </p:attrNameLst>
                                      </p:cBhvr>
                                      <p:to>
                                        <p:strVal val="visible"/>
                                      </p:to>
                                    </p:set>
                                    <p:anim calcmode="lin" valueType="num">
                                      <p:cBhvr>
                                        <p:cTn id="154" dur="500" fill="hold"/>
                                        <p:tgtEl>
                                          <p:spTgt spid="41"/>
                                        </p:tgtEl>
                                        <p:attrNameLst>
                                          <p:attrName>ppt_w</p:attrName>
                                        </p:attrNameLst>
                                      </p:cBhvr>
                                      <p:tavLst>
                                        <p:tav tm="0">
                                          <p:val>
                                            <p:fltVal val="0"/>
                                          </p:val>
                                        </p:tav>
                                        <p:tav tm="100000">
                                          <p:val>
                                            <p:strVal val="#ppt_w"/>
                                          </p:val>
                                        </p:tav>
                                      </p:tavLst>
                                    </p:anim>
                                    <p:anim calcmode="lin" valueType="num">
                                      <p:cBhvr>
                                        <p:cTn id="155" dur="500" fill="hold"/>
                                        <p:tgtEl>
                                          <p:spTgt spid="41"/>
                                        </p:tgtEl>
                                        <p:attrNameLst>
                                          <p:attrName>ppt_h</p:attrName>
                                        </p:attrNameLst>
                                      </p:cBhvr>
                                      <p:tavLst>
                                        <p:tav tm="0">
                                          <p:val>
                                            <p:fltVal val="0"/>
                                          </p:val>
                                        </p:tav>
                                        <p:tav tm="100000">
                                          <p:val>
                                            <p:strVal val="#ppt_h"/>
                                          </p:val>
                                        </p:tav>
                                      </p:tavLst>
                                    </p:anim>
                                    <p:anim calcmode="lin" valueType="num">
                                      <p:cBhvr>
                                        <p:cTn id="156" dur="500" fill="hold"/>
                                        <p:tgtEl>
                                          <p:spTgt spid="41"/>
                                        </p:tgtEl>
                                        <p:attrNameLst>
                                          <p:attrName>style.rotation</p:attrName>
                                        </p:attrNameLst>
                                      </p:cBhvr>
                                      <p:tavLst>
                                        <p:tav tm="0">
                                          <p:val>
                                            <p:fltVal val="360"/>
                                          </p:val>
                                        </p:tav>
                                        <p:tav tm="100000">
                                          <p:val>
                                            <p:fltVal val="0"/>
                                          </p:val>
                                        </p:tav>
                                      </p:tavLst>
                                    </p:anim>
                                    <p:animEffect transition="in" filter="fade">
                                      <p:cBhvr>
                                        <p:cTn id="157" dur="500"/>
                                        <p:tgtEl>
                                          <p:spTgt spid="41"/>
                                        </p:tgtEl>
                                      </p:cBhvr>
                                    </p:animEffect>
                                  </p:childTnLst>
                                </p:cTn>
                              </p:par>
                              <p:par>
                                <p:cTn id="158" presetID="22" presetClass="entr" presetSubtype="8" fill="hold" grpId="0" nodeType="withEffect">
                                  <p:stCondLst>
                                    <p:cond delay="0"/>
                                  </p:stCondLst>
                                  <p:childTnLst>
                                    <p:set>
                                      <p:cBhvr>
                                        <p:cTn id="159" dur="1" fill="hold">
                                          <p:stCondLst>
                                            <p:cond delay="0"/>
                                          </p:stCondLst>
                                        </p:cTn>
                                        <p:tgtEl>
                                          <p:spTgt spid="2">
                                            <p:graphicEl>
                                              <a:dgm id="{76E3323B-82A1-4772-9243-1FCC891EC0A8}"/>
                                            </p:graphicEl>
                                          </p:spTgt>
                                        </p:tgtEl>
                                        <p:attrNameLst>
                                          <p:attrName>style.visibility</p:attrName>
                                        </p:attrNameLst>
                                      </p:cBhvr>
                                      <p:to>
                                        <p:strVal val="visible"/>
                                      </p:to>
                                    </p:set>
                                    <p:animEffect transition="in" filter="wipe(left)">
                                      <p:cBhvr>
                                        <p:cTn id="160" dur="500"/>
                                        <p:tgtEl>
                                          <p:spTgt spid="2">
                                            <p:graphicEl>
                                              <a:dgm id="{76E3323B-82A1-4772-9243-1FCC891EC0A8}"/>
                                            </p:graphicEl>
                                          </p:spTgt>
                                        </p:tgtEl>
                                      </p:cBhvr>
                                    </p:animEffect>
                                  </p:childTnLst>
                                </p:cTn>
                              </p:par>
                            </p:childTnLst>
                          </p:cTn>
                        </p:par>
                      </p:childTnLst>
                    </p:cTn>
                  </p:par>
                  <p:par>
                    <p:cTn id="161" fill="hold">
                      <p:stCondLst>
                        <p:cond delay="indefinite"/>
                      </p:stCondLst>
                      <p:childTnLst>
                        <p:par>
                          <p:cTn id="162" fill="hold">
                            <p:stCondLst>
                              <p:cond delay="0"/>
                            </p:stCondLst>
                            <p:childTnLst>
                              <p:par>
                                <p:cTn id="163" presetID="31" presetClass="entr" presetSubtype="0" fill="hold" nodeType="clickEffect">
                                  <p:stCondLst>
                                    <p:cond delay="0"/>
                                  </p:stCondLst>
                                  <p:childTnLst>
                                    <p:set>
                                      <p:cBhvr>
                                        <p:cTn id="164" dur="1" fill="hold">
                                          <p:stCondLst>
                                            <p:cond delay="0"/>
                                          </p:stCondLst>
                                        </p:cTn>
                                        <p:tgtEl>
                                          <p:spTgt spid="25"/>
                                        </p:tgtEl>
                                        <p:attrNameLst>
                                          <p:attrName>style.visibility</p:attrName>
                                        </p:attrNameLst>
                                      </p:cBhvr>
                                      <p:to>
                                        <p:strVal val="visible"/>
                                      </p:to>
                                    </p:set>
                                    <p:anim calcmode="lin" valueType="num">
                                      <p:cBhvr>
                                        <p:cTn id="165" dur="500" fill="hold"/>
                                        <p:tgtEl>
                                          <p:spTgt spid="25"/>
                                        </p:tgtEl>
                                        <p:attrNameLst>
                                          <p:attrName>ppt_w</p:attrName>
                                        </p:attrNameLst>
                                      </p:cBhvr>
                                      <p:tavLst>
                                        <p:tav tm="0">
                                          <p:val>
                                            <p:fltVal val="0"/>
                                          </p:val>
                                        </p:tav>
                                        <p:tav tm="100000">
                                          <p:val>
                                            <p:strVal val="#ppt_w"/>
                                          </p:val>
                                        </p:tav>
                                      </p:tavLst>
                                    </p:anim>
                                    <p:anim calcmode="lin" valueType="num">
                                      <p:cBhvr>
                                        <p:cTn id="166" dur="500" fill="hold"/>
                                        <p:tgtEl>
                                          <p:spTgt spid="25"/>
                                        </p:tgtEl>
                                        <p:attrNameLst>
                                          <p:attrName>ppt_h</p:attrName>
                                        </p:attrNameLst>
                                      </p:cBhvr>
                                      <p:tavLst>
                                        <p:tav tm="0">
                                          <p:val>
                                            <p:fltVal val="0"/>
                                          </p:val>
                                        </p:tav>
                                        <p:tav tm="100000">
                                          <p:val>
                                            <p:strVal val="#ppt_h"/>
                                          </p:val>
                                        </p:tav>
                                      </p:tavLst>
                                    </p:anim>
                                    <p:anim calcmode="lin" valueType="num">
                                      <p:cBhvr>
                                        <p:cTn id="167" dur="500" fill="hold"/>
                                        <p:tgtEl>
                                          <p:spTgt spid="25"/>
                                        </p:tgtEl>
                                        <p:attrNameLst>
                                          <p:attrName>style.rotation</p:attrName>
                                        </p:attrNameLst>
                                      </p:cBhvr>
                                      <p:tavLst>
                                        <p:tav tm="0">
                                          <p:val>
                                            <p:fltVal val="90"/>
                                          </p:val>
                                        </p:tav>
                                        <p:tav tm="100000">
                                          <p:val>
                                            <p:fltVal val="0"/>
                                          </p:val>
                                        </p:tav>
                                      </p:tavLst>
                                    </p:anim>
                                    <p:animEffect transition="in" filter="fade">
                                      <p:cBhvr>
                                        <p:cTn id="168" dur="500"/>
                                        <p:tgtEl>
                                          <p:spTgt spid="25"/>
                                        </p:tgtEl>
                                      </p:cBhvr>
                                    </p:animEffect>
                                  </p:childTnLst>
                                </p:cTn>
                              </p:par>
                            </p:childTnLst>
                          </p:cTn>
                        </p:par>
                        <p:par>
                          <p:cTn id="169" fill="hold">
                            <p:stCondLst>
                              <p:cond delay="500"/>
                            </p:stCondLst>
                            <p:childTnLst>
                              <p:par>
                                <p:cTn id="170" presetID="49" presetClass="entr" presetSubtype="0" decel="100000" fill="hold" nodeType="afterEffect">
                                  <p:stCondLst>
                                    <p:cond delay="0"/>
                                  </p:stCondLst>
                                  <p:childTnLst>
                                    <p:set>
                                      <p:cBhvr>
                                        <p:cTn id="171" dur="1" fill="hold">
                                          <p:stCondLst>
                                            <p:cond delay="0"/>
                                          </p:stCondLst>
                                        </p:cTn>
                                        <p:tgtEl>
                                          <p:spTgt spid="39"/>
                                        </p:tgtEl>
                                        <p:attrNameLst>
                                          <p:attrName>style.visibility</p:attrName>
                                        </p:attrNameLst>
                                      </p:cBhvr>
                                      <p:to>
                                        <p:strVal val="visible"/>
                                      </p:to>
                                    </p:set>
                                    <p:anim calcmode="lin" valueType="num">
                                      <p:cBhvr>
                                        <p:cTn id="172" dur="500" fill="hold"/>
                                        <p:tgtEl>
                                          <p:spTgt spid="39"/>
                                        </p:tgtEl>
                                        <p:attrNameLst>
                                          <p:attrName>ppt_w</p:attrName>
                                        </p:attrNameLst>
                                      </p:cBhvr>
                                      <p:tavLst>
                                        <p:tav tm="0">
                                          <p:val>
                                            <p:fltVal val="0"/>
                                          </p:val>
                                        </p:tav>
                                        <p:tav tm="100000">
                                          <p:val>
                                            <p:strVal val="#ppt_w"/>
                                          </p:val>
                                        </p:tav>
                                      </p:tavLst>
                                    </p:anim>
                                    <p:anim calcmode="lin" valueType="num">
                                      <p:cBhvr>
                                        <p:cTn id="173" dur="500" fill="hold"/>
                                        <p:tgtEl>
                                          <p:spTgt spid="39"/>
                                        </p:tgtEl>
                                        <p:attrNameLst>
                                          <p:attrName>ppt_h</p:attrName>
                                        </p:attrNameLst>
                                      </p:cBhvr>
                                      <p:tavLst>
                                        <p:tav tm="0">
                                          <p:val>
                                            <p:fltVal val="0"/>
                                          </p:val>
                                        </p:tav>
                                        <p:tav tm="100000">
                                          <p:val>
                                            <p:strVal val="#ppt_h"/>
                                          </p:val>
                                        </p:tav>
                                      </p:tavLst>
                                    </p:anim>
                                    <p:anim calcmode="lin" valueType="num">
                                      <p:cBhvr>
                                        <p:cTn id="174" dur="500" fill="hold"/>
                                        <p:tgtEl>
                                          <p:spTgt spid="39"/>
                                        </p:tgtEl>
                                        <p:attrNameLst>
                                          <p:attrName>style.rotation</p:attrName>
                                        </p:attrNameLst>
                                      </p:cBhvr>
                                      <p:tavLst>
                                        <p:tav tm="0">
                                          <p:val>
                                            <p:fltVal val="360"/>
                                          </p:val>
                                        </p:tav>
                                        <p:tav tm="100000">
                                          <p:val>
                                            <p:fltVal val="0"/>
                                          </p:val>
                                        </p:tav>
                                      </p:tavLst>
                                    </p:anim>
                                    <p:animEffect transition="in" filter="fade">
                                      <p:cBhvr>
                                        <p:cTn id="175" dur="500"/>
                                        <p:tgtEl>
                                          <p:spTgt spid="39"/>
                                        </p:tgtEl>
                                      </p:cBhvr>
                                    </p:animEffect>
                                  </p:childTnLst>
                                </p:cTn>
                              </p:par>
                              <p:par>
                                <p:cTn id="176" presetID="22" presetClass="entr" presetSubtype="8" fill="hold" grpId="0" nodeType="withEffect">
                                  <p:stCondLst>
                                    <p:cond delay="0"/>
                                  </p:stCondLst>
                                  <p:childTnLst>
                                    <p:set>
                                      <p:cBhvr>
                                        <p:cTn id="177" dur="1" fill="hold">
                                          <p:stCondLst>
                                            <p:cond delay="0"/>
                                          </p:stCondLst>
                                        </p:cTn>
                                        <p:tgtEl>
                                          <p:spTgt spid="2">
                                            <p:graphicEl>
                                              <a:dgm id="{6148C81F-F04F-44BC-8D7A-3C655EE8E6C9}"/>
                                            </p:graphicEl>
                                          </p:spTgt>
                                        </p:tgtEl>
                                        <p:attrNameLst>
                                          <p:attrName>style.visibility</p:attrName>
                                        </p:attrNameLst>
                                      </p:cBhvr>
                                      <p:to>
                                        <p:strVal val="visible"/>
                                      </p:to>
                                    </p:set>
                                    <p:animEffect transition="in" filter="wipe(left)">
                                      <p:cBhvr>
                                        <p:cTn id="178" dur="500"/>
                                        <p:tgtEl>
                                          <p:spTgt spid="2">
                                            <p:graphicEl>
                                              <a:dgm id="{6148C81F-F04F-44BC-8D7A-3C655EE8E6C9}"/>
                                            </p:graphicEl>
                                          </p:spTgt>
                                        </p:tgtEl>
                                      </p:cBhvr>
                                    </p:animEffect>
                                  </p:childTnLst>
                                </p:cTn>
                              </p:par>
                            </p:childTnLst>
                          </p:cTn>
                        </p:par>
                      </p:childTnLst>
                    </p:cTn>
                  </p:par>
                  <p:par>
                    <p:cTn id="179" fill="hold">
                      <p:stCondLst>
                        <p:cond delay="indefinite"/>
                      </p:stCondLst>
                      <p:childTnLst>
                        <p:par>
                          <p:cTn id="180" fill="hold">
                            <p:stCondLst>
                              <p:cond delay="0"/>
                            </p:stCondLst>
                            <p:childTnLst>
                              <p:par>
                                <p:cTn id="181" presetID="31" presetClass="entr" presetSubtype="0" fill="hold" nodeType="clickEffect">
                                  <p:stCondLst>
                                    <p:cond delay="0"/>
                                  </p:stCondLst>
                                  <p:childTnLst>
                                    <p:set>
                                      <p:cBhvr>
                                        <p:cTn id="182" dur="1" fill="hold">
                                          <p:stCondLst>
                                            <p:cond delay="0"/>
                                          </p:stCondLst>
                                        </p:cTn>
                                        <p:tgtEl>
                                          <p:spTgt spid="27"/>
                                        </p:tgtEl>
                                        <p:attrNameLst>
                                          <p:attrName>style.visibility</p:attrName>
                                        </p:attrNameLst>
                                      </p:cBhvr>
                                      <p:to>
                                        <p:strVal val="visible"/>
                                      </p:to>
                                    </p:set>
                                    <p:anim calcmode="lin" valueType="num">
                                      <p:cBhvr>
                                        <p:cTn id="183" dur="500" fill="hold"/>
                                        <p:tgtEl>
                                          <p:spTgt spid="27"/>
                                        </p:tgtEl>
                                        <p:attrNameLst>
                                          <p:attrName>ppt_w</p:attrName>
                                        </p:attrNameLst>
                                      </p:cBhvr>
                                      <p:tavLst>
                                        <p:tav tm="0">
                                          <p:val>
                                            <p:fltVal val="0"/>
                                          </p:val>
                                        </p:tav>
                                        <p:tav tm="100000">
                                          <p:val>
                                            <p:strVal val="#ppt_w"/>
                                          </p:val>
                                        </p:tav>
                                      </p:tavLst>
                                    </p:anim>
                                    <p:anim calcmode="lin" valueType="num">
                                      <p:cBhvr>
                                        <p:cTn id="184" dur="500" fill="hold"/>
                                        <p:tgtEl>
                                          <p:spTgt spid="27"/>
                                        </p:tgtEl>
                                        <p:attrNameLst>
                                          <p:attrName>ppt_h</p:attrName>
                                        </p:attrNameLst>
                                      </p:cBhvr>
                                      <p:tavLst>
                                        <p:tav tm="0">
                                          <p:val>
                                            <p:fltVal val="0"/>
                                          </p:val>
                                        </p:tav>
                                        <p:tav tm="100000">
                                          <p:val>
                                            <p:strVal val="#ppt_h"/>
                                          </p:val>
                                        </p:tav>
                                      </p:tavLst>
                                    </p:anim>
                                    <p:anim calcmode="lin" valueType="num">
                                      <p:cBhvr>
                                        <p:cTn id="185" dur="500" fill="hold"/>
                                        <p:tgtEl>
                                          <p:spTgt spid="27"/>
                                        </p:tgtEl>
                                        <p:attrNameLst>
                                          <p:attrName>style.rotation</p:attrName>
                                        </p:attrNameLst>
                                      </p:cBhvr>
                                      <p:tavLst>
                                        <p:tav tm="0">
                                          <p:val>
                                            <p:fltVal val="90"/>
                                          </p:val>
                                        </p:tav>
                                        <p:tav tm="100000">
                                          <p:val>
                                            <p:fltVal val="0"/>
                                          </p:val>
                                        </p:tav>
                                      </p:tavLst>
                                    </p:anim>
                                    <p:animEffect transition="in" filter="fade">
                                      <p:cBhvr>
                                        <p:cTn id="186" dur="500"/>
                                        <p:tgtEl>
                                          <p:spTgt spid="27"/>
                                        </p:tgtEl>
                                      </p:cBhvr>
                                    </p:animEffect>
                                  </p:childTnLst>
                                </p:cTn>
                              </p:par>
                            </p:childTnLst>
                          </p:cTn>
                        </p:par>
                        <p:par>
                          <p:cTn id="187" fill="hold">
                            <p:stCondLst>
                              <p:cond delay="500"/>
                            </p:stCondLst>
                            <p:childTnLst>
                              <p:par>
                                <p:cTn id="188" presetID="49" presetClass="entr" presetSubtype="0" decel="100000" fill="hold" nodeType="afterEffect">
                                  <p:stCondLst>
                                    <p:cond delay="0"/>
                                  </p:stCondLst>
                                  <p:childTnLst>
                                    <p:set>
                                      <p:cBhvr>
                                        <p:cTn id="189" dur="1" fill="hold">
                                          <p:stCondLst>
                                            <p:cond delay="0"/>
                                          </p:stCondLst>
                                        </p:cTn>
                                        <p:tgtEl>
                                          <p:spTgt spid="37"/>
                                        </p:tgtEl>
                                        <p:attrNameLst>
                                          <p:attrName>style.visibility</p:attrName>
                                        </p:attrNameLst>
                                      </p:cBhvr>
                                      <p:to>
                                        <p:strVal val="visible"/>
                                      </p:to>
                                    </p:set>
                                    <p:anim calcmode="lin" valueType="num">
                                      <p:cBhvr>
                                        <p:cTn id="190" dur="500" fill="hold"/>
                                        <p:tgtEl>
                                          <p:spTgt spid="37"/>
                                        </p:tgtEl>
                                        <p:attrNameLst>
                                          <p:attrName>ppt_w</p:attrName>
                                        </p:attrNameLst>
                                      </p:cBhvr>
                                      <p:tavLst>
                                        <p:tav tm="0">
                                          <p:val>
                                            <p:fltVal val="0"/>
                                          </p:val>
                                        </p:tav>
                                        <p:tav tm="100000">
                                          <p:val>
                                            <p:strVal val="#ppt_w"/>
                                          </p:val>
                                        </p:tav>
                                      </p:tavLst>
                                    </p:anim>
                                    <p:anim calcmode="lin" valueType="num">
                                      <p:cBhvr>
                                        <p:cTn id="191" dur="500" fill="hold"/>
                                        <p:tgtEl>
                                          <p:spTgt spid="37"/>
                                        </p:tgtEl>
                                        <p:attrNameLst>
                                          <p:attrName>ppt_h</p:attrName>
                                        </p:attrNameLst>
                                      </p:cBhvr>
                                      <p:tavLst>
                                        <p:tav tm="0">
                                          <p:val>
                                            <p:fltVal val="0"/>
                                          </p:val>
                                        </p:tav>
                                        <p:tav tm="100000">
                                          <p:val>
                                            <p:strVal val="#ppt_h"/>
                                          </p:val>
                                        </p:tav>
                                      </p:tavLst>
                                    </p:anim>
                                    <p:anim calcmode="lin" valueType="num">
                                      <p:cBhvr>
                                        <p:cTn id="192" dur="500" fill="hold"/>
                                        <p:tgtEl>
                                          <p:spTgt spid="37"/>
                                        </p:tgtEl>
                                        <p:attrNameLst>
                                          <p:attrName>style.rotation</p:attrName>
                                        </p:attrNameLst>
                                      </p:cBhvr>
                                      <p:tavLst>
                                        <p:tav tm="0">
                                          <p:val>
                                            <p:fltVal val="360"/>
                                          </p:val>
                                        </p:tav>
                                        <p:tav tm="100000">
                                          <p:val>
                                            <p:fltVal val="0"/>
                                          </p:val>
                                        </p:tav>
                                      </p:tavLst>
                                    </p:anim>
                                    <p:animEffect transition="in" filter="fade">
                                      <p:cBhvr>
                                        <p:cTn id="193" dur="500"/>
                                        <p:tgtEl>
                                          <p:spTgt spid="37"/>
                                        </p:tgtEl>
                                      </p:cBhvr>
                                    </p:animEffect>
                                  </p:childTnLst>
                                </p:cTn>
                              </p:par>
                              <p:par>
                                <p:cTn id="194" presetID="22" presetClass="entr" presetSubtype="8" fill="hold" grpId="0" nodeType="withEffect">
                                  <p:stCondLst>
                                    <p:cond delay="0"/>
                                  </p:stCondLst>
                                  <p:childTnLst>
                                    <p:set>
                                      <p:cBhvr>
                                        <p:cTn id="195" dur="1" fill="hold">
                                          <p:stCondLst>
                                            <p:cond delay="0"/>
                                          </p:stCondLst>
                                        </p:cTn>
                                        <p:tgtEl>
                                          <p:spTgt spid="2">
                                            <p:graphicEl>
                                              <a:dgm id="{09AFF0BC-71D2-476B-913E-E29D5F954ED2}"/>
                                            </p:graphicEl>
                                          </p:spTgt>
                                        </p:tgtEl>
                                        <p:attrNameLst>
                                          <p:attrName>style.visibility</p:attrName>
                                        </p:attrNameLst>
                                      </p:cBhvr>
                                      <p:to>
                                        <p:strVal val="visible"/>
                                      </p:to>
                                    </p:set>
                                    <p:animEffect transition="in" filter="wipe(left)">
                                      <p:cBhvr>
                                        <p:cTn id="196" dur="500"/>
                                        <p:tgtEl>
                                          <p:spTgt spid="2">
                                            <p:graphicEl>
                                              <a:dgm id="{09AFF0BC-71D2-476B-913E-E29D5F954ED2}"/>
                                            </p:graphicEl>
                                          </p:spTgt>
                                        </p:tgtEl>
                                      </p:cBhvr>
                                    </p:animEffect>
                                  </p:childTnLst>
                                </p:cTn>
                              </p:par>
                            </p:childTnLst>
                          </p:cTn>
                        </p:par>
                      </p:childTnLst>
                    </p:cTn>
                  </p:par>
                  <p:par>
                    <p:cTn id="197" fill="hold">
                      <p:stCondLst>
                        <p:cond delay="indefinite"/>
                      </p:stCondLst>
                      <p:childTnLst>
                        <p:par>
                          <p:cTn id="198" fill="hold">
                            <p:stCondLst>
                              <p:cond delay="0"/>
                            </p:stCondLst>
                            <p:childTnLst>
                              <p:par>
                                <p:cTn id="199" presetID="22" presetClass="entr" presetSubtype="8" fill="hold" grpId="0" nodeType="clickEffect">
                                  <p:stCondLst>
                                    <p:cond delay="0"/>
                                  </p:stCondLst>
                                  <p:childTnLst>
                                    <p:set>
                                      <p:cBhvr>
                                        <p:cTn id="200" dur="1" fill="hold">
                                          <p:stCondLst>
                                            <p:cond delay="0"/>
                                          </p:stCondLst>
                                        </p:cTn>
                                        <p:tgtEl>
                                          <p:spTgt spid="11"/>
                                        </p:tgtEl>
                                        <p:attrNameLst>
                                          <p:attrName>style.visibility</p:attrName>
                                        </p:attrNameLst>
                                      </p:cBhvr>
                                      <p:to>
                                        <p:strVal val="visible"/>
                                      </p:to>
                                    </p:set>
                                    <p:animEffect transition="in" filter="wipe(left)">
                                      <p:cBhvr>
                                        <p:cTn id="201" dur="500"/>
                                        <p:tgtEl>
                                          <p:spTgt spid="11"/>
                                        </p:tgtEl>
                                      </p:cBhvr>
                                    </p:animEffect>
                                  </p:childTnLst>
                                </p:cTn>
                              </p:par>
                            </p:childTnLst>
                          </p:cTn>
                        </p:par>
                      </p:childTnLst>
                    </p:cTn>
                  </p:par>
                  <p:par>
                    <p:cTn id="202" fill="hold">
                      <p:stCondLst>
                        <p:cond delay="indefinite"/>
                      </p:stCondLst>
                      <p:childTnLst>
                        <p:par>
                          <p:cTn id="203" fill="hold">
                            <p:stCondLst>
                              <p:cond delay="0"/>
                            </p:stCondLst>
                            <p:childTnLst>
                              <p:par>
                                <p:cTn id="204" presetID="22" presetClass="entr" presetSubtype="8" fill="hold" grpId="0" nodeType="clickEffect">
                                  <p:stCondLst>
                                    <p:cond delay="0"/>
                                  </p:stCondLst>
                                  <p:childTnLst>
                                    <p:set>
                                      <p:cBhvr>
                                        <p:cTn id="205" dur="1" fill="hold">
                                          <p:stCondLst>
                                            <p:cond delay="0"/>
                                          </p:stCondLst>
                                        </p:cTn>
                                        <p:tgtEl>
                                          <p:spTgt spid="5"/>
                                        </p:tgtEl>
                                        <p:attrNameLst>
                                          <p:attrName>style.visibility</p:attrName>
                                        </p:attrNameLst>
                                      </p:cBhvr>
                                      <p:to>
                                        <p:strVal val="visible"/>
                                      </p:to>
                                    </p:set>
                                    <p:animEffect transition="in" filter="wipe(left)">
                                      <p:cBhvr>
                                        <p:cTn id="20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Graphic spid="2" grpId="0" uiExpand="1">
        <p:bldSub>
          <a:bldDgm bld="one"/>
        </p:bldSub>
      </p:bldGraphic>
      <p:bldP spid="11"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C0015C6-23D0-8D34-4327-4F33B8EC975F}"/>
            </a:ext>
          </a:extLst>
        </p:cNvPr>
        <p:cNvGrpSpPr/>
        <p:nvPr/>
      </p:nvGrpSpPr>
      <p:grpSpPr>
        <a:xfrm>
          <a:off x="0" y="0"/>
          <a:ext cx="0" cy="0"/>
          <a:chOff x="0" y="0"/>
          <a:chExt cx="0" cy="0"/>
        </a:xfrm>
      </p:grpSpPr>
      <p:sp>
        <p:nvSpPr>
          <p:cNvPr id="2" name="Pergamino: horizontal 1">
            <a:extLst>
              <a:ext uri="{FF2B5EF4-FFF2-40B4-BE49-F238E27FC236}">
                <a16:creationId xmlns:a16="http://schemas.microsoft.com/office/drawing/2014/main" id="{6E204F41-306B-3CA4-4657-04F858CD6478}"/>
              </a:ext>
            </a:extLst>
          </p:cNvPr>
          <p:cNvSpPr/>
          <p:nvPr/>
        </p:nvSpPr>
        <p:spPr>
          <a:xfrm>
            <a:off x="1160204" y="534014"/>
            <a:ext cx="13892980" cy="3765754"/>
          </a:xfrm>
          <a:prstGeom prst="horizontalScroll">
            <a:avLst>
              <a:gd name="adj" fmla="val 19255"/>
            </a:avLst>
          </a:prstGeom>
          <a:solidFill>
            <a:schemeClr val="accent2">
              <a:lumMod val="60000"/>
              <a:lumOff val="40000"/>
            </a:schemeClr>
          </a:solidFill>
          <a:ln>
            <a:solidFill>
              <a:srgbClr val="760000"/>
            </a:solidFill>
          </a:ln>
          <a:effectLst>
            <a:innerShdw blurRad="114300">
              <a:prstClr val="black"/>
            </a:innerShdw>
          </a:effectLst>
          <a:scene3d>
            <a:camera prst="perspectiveContrastingRightFacing"/>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sr-Latn-RS" sz="7200" b="1" dirty="0">
                <a:ln/>
                <a:solidFill>
                  <a:schemeClr val="accent4">
                    <a:lumMod val="75000"/>
                  </a:schemeClr>
                </a:solidFill>
              </a:rPr>
              <a:t>KORISTIBA SEKRETARIJA THAJ NADVOREŠNA MATERIJALIJA</a:t>
            </a:r>
            <a:endParaRPr lang="es-ES" sz="7200" b="1" dirty="0">
              <a:ln/>
              <a:solidFill>
                <a:schemeClr val="accent4">
                  <a:lumMod val="75000"/>
                </a:schemeClr>
              </a:solidFill>
            </a:endParaRPr>
          </a:p>
        </p:txBody>
      </p:sp>
    </p:spTree>
    <p:extLst>
      <p:ext uri="{BB962C8B-B14F-4D97-AF65-F5344CB8AC3E}">
        <p14:creationId xmlns:p14="http://schemas.microsoft.com/office/powerpoint/2010/main" val="121874238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51E6CA0-4E45-5F79-E5E7-3EFF55919EE8}"/>
              </a:ext>
            </a:extLst>
          </p:cNvPr>
          <p:cNvSpPr txBox="1"/>
          <p:nvPr/>
        </p:nvSpPr>
        <p:spPr>
          <a:xfrm>
            <a:off x="0" y="0"/>
            <a:ext cx="12192000" cy="646331"/>
          </a:xfrm>
          <a:prstGeom prst="rect">
            <a:avLst/>
          </a:prstGeom>
          <a:noFill/>
        </p:spPr>
        <p:txBody>
          <a:bodyPr wrap="square">
            <a:spAutoFit/>
            <a:scene3d>
              <a:camera prst="orthographicFront"/>
              <a:lightRig rig="soft" dir="t"/>
            </a:scene3d>
            <a:sp3d extrusionH="57150" contourW="19050">
              <a:bevelT h="25400" prst="softRound"/>
              <a:contourClr>
                <a:schemeClr val="accent5"/>
              </a:contourClr>
            </a:sp3d>
          </a:bodyPr>
          <a:lstStyle/>
          <a:p>
            <a:pPr algn="ctr"/>
            <a:r>
              <a:rPr lang="sr-Latn-RS" sz="3600" b="1" dirty="0">
                <a:ln w="12700">
                  <a:noFill/>
                  <a:prstDash val="solid"/>
                </a:ln>
                <a:solidFill>
                  <a:srgbClr val="FFFFFF"/>
                </a:solidFill>
                <a:effectLst>
                  <a:outerShdw blurRad="38100" dist="22860" dir="5400000" algn="tl" rotWithShape="0">
                    <a:srgbClr val="000000"/>
                  </a:outerShdw>
                </a:effectLst>
              </a:rPr>
              <a:t>SOSE KORISTINGEPE LITERATURE ASISTENTNA?</a:t>
            </a:r>
            <a:endParaRPr lang="es-ES" sz="3600" b="1" dirty="0">
              <a:ln w="12700">
                <a:noFill/>
                <a:prstDash val="solid"/>
              </a:ln>
              <a:solidFill>
                <a:srgbClr val="FFFFFF"/>
              </a:solidFill>
              <a:effectLst>
                <a:outerShdw blurRad="38100" dist="22860" dir="5400000" algn="tl" rotWithShape="0">
                  <a:srgbClr val="000000"/>
                </a:outerShdw>
              </a:effectLst>
            </a:endParaRPr>
          </a:p>
        </p:txBody>
      </p:sp>
      <p:sp>
        <p:nvSpPr>
          <p:cNvPr id="7" name="CuadroTexto 6">
            <a:extLst>
              <a:ext uri="{FF2B5EF4-FFF2-40B4-BE49-F238E27FC236}">
                <a16:creationId xmlns:a16="http://schemas.microsoft.com/office/drawing/2014/main" id="{B5ACF087-5EAC-CF6C-4245-5EC44E08EA53}"/>
              </a:ext>
            </a:extLst>
          </p:cNvPr>
          <p:cNvSpPr txBox="1"/>
          <p:nvPr/>
        </p:nvSpPr>
        <p:spPr>
          <a:xfrm>
            <a:off x="1314450" y="619395"/>
            <a:ext cx="9563100" cy="646331"/>
          </a:xfrm>
          <a:prstGeom prst="rect">
            <a:avLst/>
          </a:prstGeom>
          <a:noFill/>
        </p:spPr>
        <p:txBody>
          <a:bodyPr wrap="square">
            <a:spAutoFit/>
          </a:bodyPr>
          <a:lstStyle/>
          <a:p>
            <a:pPr algn="ctr"/>
            <a:r>
              <a:rPr lang="ru-RU" b="1" dirty="0">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rPr>
              <a:t>„</a:t>
            </a:r>
            <a:r>
              <a:rPr lang="sr-Latn-RS" b="1" dirty="0">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rPr>
              <a:t>Tegani o Eremija vikinga e Varuho, e cave taro Niriev, thaj o Varuh pišinga ko svitok tari muj e Eremijaso sa o lafija so vakerga olese O Devel</a:t>
            </a:r>
            <a:r>
              <a:rPr lang="ru-RU" b="1" dirty="0">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rPr>
              <a:t>.“ (</a:t>
            </a:r>
            <a:r>
              <a:rPr lang="sr-Latn-RS" b="1" dirty="0">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rPr>
              <a:t>Eremija</a:t>
            </a:r>
            <a:r>
              <a:rPr lang="ru-RU" b="1" dirty="0">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rPr>
              <a:t> 36:4)</a:t>
            </a:r>
            <a:endParaRPr lang="es-ES" sz="1400" b="1" dirty="0">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endParaRPr>
          </a:p>
        </p:txBody>
      </p:sp>
      <p:sp>
        <p:nvSpPr>
          <p:cNvPr id="8" name="CuadroTexto 7">
            <a:extLst>
              <a:ext uri="{FF2B5EF4-FFF2-40B4-BE49-F238E27FC236}">
                <a16:creationId xmlns:a16="http://schemas.microsoft.com/office/drawing/2014/main" id="{88689B8D-DEB5-3CBD-BC35-A404BBD48339}"/>
              </a:ext>
            </a:extLst>
          </p:cNvPr>
          <p:cNvSpPr txBox="1"/>
          <p:nvPr/>
        </p:nvSpPr>
        <p:spPr>
          <a:xfrm>
            <a:off x="2251051" y="1376126"/>
            <a:ext cx="7276407" cy="1477328"/>
          </a:xfrm>
          <a:prstGeom prst="rect">
            <a:avLst/>
          </a:prstGeom>
          <a:noFill/>
        </p:spPr>
        <p:txBody>
          <a:bodyPr wrap="square" rtlCol="0">
            <a:spAutoFit/>
          </a:bodyPr>
          <a:lstStyle/>
          <a:p>
            <a:pPr>
              <a:spcBef>
                <a:spcPts val="600"/>
              </a:spcBef>
            </a:pPr>
            <a:r>
              <a:rPr lang="sr-Latn-RS" b="1" dirty="0"/>
              <a:t>O Eremija ine svešteniko thaj, sar asavko, so čangla te čitinel thaj te pišinel. Sepak, ov koristinga pomočniko – Baruh – za da te pišinel o porake so O Devel zamolingale te pišinel len (Eremija 36:1-4). Iako O Devel odobringa odova, ko oleso vreme ine pogrešno protolkuimo (Eremija 43:2-3).</a:t>
            </a:r>
            <a:endParaRPr lang="es-ES" b="1" dirty="0"/>
          </a:p>
        </p:txBody>
      </p:sp>
      <p:pic>
        <p:nvPicPr>
          <p:cNvPr id="4" name="Imagen 3">
            <a:extLst>
              <a:ext uri="{FF2B5EF4-FFF2-40B4-BE49-F238E27FC236}">
                <a16:creationId xmlns:a16="http://schemas.microsoft.com/office/drawing/2014/main" id="{EA9A6F61-DFC5-CF36-B0E6-6C02F58734E1}"/>
              </a:ext>
            </a:extLst>
          </p:cNvPr>
          <p:cNvPicPr>
            <a:picLocks noChangeAspect="1"/>
          </p:cNvPicPr>
          <p:nvPr/>
        </p:nvPicPr>
        <p:blipFill rotWithShape="1">
          <a:blip r:embed="rId3">
            <a:extLst>
              <a:ext uri="{28A0092B-C50C-407E-A947-70E740481C1C}">
                <a14:useLocalDpi xmlns:a14="http://schemas.microsoft.com/office/drawing/2010/main" val="0"/>
              </a:ext>
            </a:extLst>
          </a:blip>
          <a:srcRect l="6276" r="6276"/>
          <a:stretch>
            <a:fillRect/>
          </a:stretch>
        </p:blipFill>
        <p:spPr>
          <a:xfrm>
            <a:off x="176058" y="1427921"/>
            <a:ext cx="1935706" cy="2790117"/>
          </a:xfrm>
          <a:prstGeom prst="roundRect">
            <a:avLst>
              <a:gd name="adj" fmla="val 4167"/>
            </a:avLst>
          </a:prstGeom>
          <a:solidFill>
            <a:srgbClr val="FFFFFF"/>
          </a:solidFill>
          <a:ln w="76200" cap="sq">
            <a:solidFill>
              <a:srgbClr val="FFAE5D"/>
            </a:solidFill>
            <a:miter lim="800000"/>
          </a:ln>
          <a:effectLst/>
          <a:scene3d>
            <a:camera prst="orthographicFront"/>
            <a:lightRig rig="threePt" dir="t">
              <a:rot lat="0" lon="0" rev="2700000"/>
            </a:lightRig>
          </a:scene3d>
          <a:sp3d contourW="6350">
            <a:bevelT h="38100"/>
            <a:contourClr>
              <a:srgbClr val="C0C0C0"/>
            </a:contourClr>
          </a:sp3d>
        </p:spPr>
      </p:pic>
      <p:pic>
        <p:nvPicPr>
          <p:cNvPr id="6" name="Imagen 5">
            <a:extLst>
              <a:ext uri="{FF2B5EF4-FFF2-40B4-BE49-F238E27FC236}">
                <a16:creationId xmlns:a16="http://schemas.microsoft.com/office/drawing/2014/main" id="{E0EF95BF-7482-BD76-6199-917593A438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7459" y="1427923"/>
            <a:ext cx="2525254" cy="3255314"/>
          </a:xfrm>
          <a:prstGeom prst="roundRect">
            <a:avLst>
              <a:gd name="adj" fmla="val 4167"/>
            </a:avLst>
          </a:prstGeom>
          <a:solidFill>
            <a:srgbClr val="FFFFFF"/>
          </a:solidFill>
          <a:ln w="76200" cap="sq">
            <a:solidFill>
              <a:srgbClr val="6F705D"/>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593F4583-65A4-77CC-9AE8-E2A62BCAA6C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30032" b="22204"/>
          <a:stretch>
            <a:fillRect/>
          </a:stretch>
        </p:blipFill>
        <p:spPr>
          <a:xfrm>
            <a:off x="139287" y="4389097"/>
            <a:ext cx="3850054" cy="2324540"/>
          </a:xfrm>
          <a:prstGeom prst="roundRect">
            <a:avLst>
              <a:gd name="adj" fmla="val 4167"/>
            </a:avLst>
          </a:prstGeom>
          <a:solidFill>
            <a:srgbClr val="FFFFFF"/>
          </a:solidFill>
          <a:ln w="76200" cap="sq">
            <a:solidFill>
              <a:srgbClr val="9F4F37"/>
            </a:solidFill>
            <a:miter lim="800000"/>
          </a:ln>
          <a:effectLst/>
          <a:scene3d>
            <a:camera prst="orthographicFront"/>
            <a:lightRig rig="threePt" dir="t">
              <a:rot lat="0" lon="0" rev="2700000"/>
            </a:lightRig>
          </a:scene3d>
          <a:sp3d contourW="6350">
            <a:bevelT h="38100"/>
            <a:contourClr>
              <a:srgbClr val="C0C0C0"/>
            </a:contourClr>
          </a:sp3d>
        </p:spPr>
      </p:pic>
      <p:sp>
        <p:nvSpPr>
          <p:cNvPr id="12" name="CuadroTexto 11">
            <a:extLst>
              <a:ext uri="{FF2B5EF4-FFF2-40B4-BE49-F238E27FC236}">
                <a16:creationId xmlns:a16="http://schemas.microsoft.com/office/drawing/2014/main" id="{1C3800E6-D701-F597-8DC4-432E737BEE1F}"/>
              </a:ext>
            </a:extLst>
          </p:cNvPr>
          <p:cNvSpPr txBox="1"/>
          <p:nvPr/>
        </p:nvSpPr>
        <p:spPr>
          <a:xfrm>
            <a:off x="4082143" y="4787911"/>
            <a:ext cx="8109857" cy="1938992"/>
          </a:xfrm>
          <a:prstGeom prst="rect">
            <a:avLst/>
          </a:prstGeom>
          <a:noFill/>
        </p:spPr>
        <p:txBody>
          <a:bodyPr wrap="square">
            <a:spAutoFit/>
          </a:bodyPr>
          <a:lstStyle/>
          <a:p>
            <a:pPr>
              <a:spcBef>
                <a:spcPts val="600"/>
              </a:spcBef>
            </a:pPr>
            <a:r>
              <a:rPr lang="sr-Latn-RS" sz="2000" b="1" dirty="0"/>
              <a:t>O Petar pisinga pire lila ko prekrasno grčko stili, nešto so paro saj te prepišine ko akava ribari so kerga lafi aramejski. I Upotreba taro pomočnikija pomožinga olese precizno te prenesinel piri poraka ki čib so na vladingale. Ali, o fakti deka o pomočnikija izbiringe lafija so najšukar izrazingelen ko ideje taro Petar ko nisavo slučaj na namalinela i boženstveno inspiracija ko oleso poslanije.</a:t>
            </a:r>
            <a:endParaRPr lang="es-ES" sz="2000" b="1" dirty="0"/>
          </a:p>
        </p:txBody>
      </p:sp>
      <p:grpSp>
        <p:nvGrpSpPr>
          <p:cNvPr id="17" name="Grupo 16">
            <a:extLst>
              <a:ext uri="{FF2B5EF4-FFF2-40B4-BE49-F238E27FC236}">
                <a16:creationId xmlns:a16="http://schemas.microsoft.com/office/drawing/2014/main" id="{D608C3C9-B190-EC0A-504C-5ED882BD3B8B}"/>
              </a:ext>
            </a:extLst>
          </p:cNvPr>
          <p:cNvGrpSpPr/>
          <p:nvPr/>
        </p:nvGrpSpPr>
        <p:grpSpPr>
          <a:xfrm>
            <a:off x="4368581" y="4245966"/>
            <a:ext cx="4894538" cy="528679"/>
            <a:chOff x="4368581" y="4245966"/>
            <a:chExt cx="4894538" cy="528679"/>
          </a:xfrm>
        </p:grpSpPr>
        <p:pic>
          <p:nvPicPr>
            <p:cNvPr id="14" name="Gráfico 13" descr="Pluma con relleno sólido">
              <a:extLst>
                <a:ext uri="{FF2B5EF4-FFF2-40B4-BE49-F238E27FC236}">
                  <a16:creationId xmlns:a16="http://schemas.microsoft.com/office/drawing/2014/main" id="{626949EB-6105-1275-0405-1AB5C64EFDE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734440" y="4245966"/>
              <a:ext cx="528679" cy="528679"/>
            </a:xfrm>
            <a:prstGeom prst="rect">
              <a:avLst/>
            </a:prstGeom>
          </p:spPr>
        </p:pic>
        <mc:AlternateContent xmlns:mc="http://schemas.openxmlformats.org/markup-compatibility/2006" xmlns:p14="http://schemas.microsoft.com/office/powerpoint/2010/main">
          <mc:Choice Requires="p14">
            <p:contentPart p14:bwMode="auto" r:id="rId7">
              <p14:nvContentPartPr>
                <p14:cNvPr id="15" name="Entrada de lápiz 14">
                  <a:extLst>
                    <a:ext uri="{FF2B5EF4-FFF2-40B4-BE49-F238E27FC236}">
                      <a16:creationId xmlns:a16="http://schemas.microsoft.com/office/drawing/2014/main" id="{49F1CC15-B3FF-5596-A883-7B9599204FCB}"/>
                    </a:ext>
                  </a:extLst>
                </p14:cNvPr>
                <p14:cNvContentPartPr/>
                <p14:nvPr/>
              </p14:nvContentPartPr>
              <p14:xfrm>
                <a:off x="4368581" y="4556505"/>
                <a:ext cx="4598640" cy="214560"/>
              </p14:xfrm>
            </p:contentPart>
          </mc:Choice>
          <mc:Fallback xmlns="">
            <p:pic>
              <p:nvPicPr>
                <p:cNvPr id="15" name="Entrada de lápiz 14">
                  <a:extLst>
                    <a:ext uri="{FF2B5EF4-FFF2-40B4-BE49-F238E27FC236}">
                      <a16:creationId xmlns:a16="http://schemas.microsoft.com/office/drawing/2014/main" id="{49F1CC15-B3FF-5596-A883-7B9599204FCB}"/>
                    </a:ext>
                  </a:extLst>
                </p:cNvPr>
                <p:cNvPicPr/>
                <p:nvPr/>
              </p:nvPicPr>
              <p:blipFill>
                <a:blip r:embed="rId9"/>
                <a:stretch>
                  <a:fillRect/>
                </a:stretch>
              </p:blipFill>
              <p:spPr>
                <a:xfrm>
                  <a:off x="4359941" y="4547505"/>
                  <a:ext cx="4616280" cy="232200"/>
                </a:xfrm>
                <a:prstGeom prst="rect">
                  <a:avLst/>
                </a:prstGeom>
              </p:spPr>
            </p:pic>
          </mc:Fallback>
        </mc:AlternateContent>
      </p:grpSp>
      <p:sp>
        <p:nvSpPr>
          <p:cNvPr id="5" name="CuadroTexto 4">
            <a:extLst>
              <a:ext uri="{FF2B5EF4-FFF2-40B4-BE49-F238E27FC236}">
                <a16:creationId xmlns:a16="http://schemas.microsoft.com/office/drawing/2014/main" id="{8E8E0917-1083-CD39-1106-97866AD74A1A}"/>
              </a:ext>
            </a:extLst>
          </p:cNvPr>
          <p:cNvSpPr txBox="1"/>
          <p:nvPr/>
        </p:nvSpPr>
        <p:spPr>
          <a:xfrm>
            <a:off x="2251051" y="2882611"/>
            <a:ext cx="7276407" cy="1200329"/>
          </a:xfrm>
          <a:prstGeom prst="rect">
            <a:avLst/>
          </a:prstGeom>
          <a:noFill/>
        </p:spPr>
        <p:txBody>
          <a:bodyPr wrap="square">
            <a:spAutoFit/>
          </a:bodyPr>
          <a:lstStyle/>
          <a:p>
            <a:pPr lvl="0">
              <a:spcBef>
                <a:spcPts val="600"/>
              </a:spcBef>
              <a:defRPr/>
            </a:pPr>
            <a:r>
              <a:rPr lang="sr-Latn-RS" b="1" dirty="0">
                <a:solidFill>
                  <a:prstClr val="black"/>
                </a:solidFill>
              </a:rPr>
              <a:t>O Pavle, kova tečno kerga lafi grčki, koristinga pomočniko za ko pišiba ko pire lila (Rimjanite 16:22). Za da te sprečinel javeren te pišinen falsifikuime lila ko oleso anav, ov morandilo te pitpišinel okola so diktiringalen so piro rakopis (2.Solunjanite 3:17).</a:t>
            </a:r>
            <a:endParaRPr kumimoji="0" lang="es-ES" b="1"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1953592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1"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heel(8)">
                                      <p:cBhvr>
                                        <p:cTn id="16" dur="75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1+#ppt_w/2"/>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12"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0-#ppt_w/2"/>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5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25" presetClass="entr" presetSubtype="0"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42"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43"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44" dur="1000" fill="hold"/>
                                        <p:tgtEl>
                                          <p:spTgt spid="10"/>
                                        </p:tgtEl>
                                        <p:attrNameLst>
                                          <p:attrName>ppt_h</p:attrName>
                                        </p:attrNameLst>
                                      </p:cBhvr>
                                      <p:tavLst>
                                        <p:tav tm="0">
                                          <p:val>
                                            <p:strVal val="#ppt_h"/>
                                          </p:val>
                                        </p:tav>
                                        <p:tav tm="100000">
                                          <p:val>
                                            <p:strVal val="#ppt_h"/>
                                          </p:val>
                                        </p:tav>
                                      </p:tavLst>
                                    </p:anim>
                                    <p:anim calcmode="lin" valueType="num">
                                      <p:cBhvr>
                                        <p:cTn id="45"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46"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47"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48" dur="1000" decel="50000">
                                          <p:stCondLst>
                                            <p:cond delay="0"/>
                                          </p:stCondLst>
                                        </p:cTn>
                                        <p:tgtEl>
                                          <p:spTgt spid="10"/>
                                        </p:tgtEl>
                                      </p:cBhvr>
                                    </p:animEffect>
                                  </p:childTnLst>
                                </p:cTn>
                              </p:par>
                            </p:childTnLst>
                          </p:cTn>
                        </p:par>
                        <p:par>
                          <p:cTn id="49" fill="hold">
                            <p:stCondLst>
                              <p:cond delay="1000"/>
                            </p:stCondLst>
                            <p:childTnLst>
                              <p:par>
                                <p:cTn id="50" presetID="22" presetClass="entr" presetSubtype="8"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left)">
                                      <p:cBhvr>
                                        <p:cTn id="52" dur="500"/>
                                        <p:tgtEl>
                                          <p:spTgt spid="17"/>
                                        </p:tgtEl>
                                      </p:cBhvr>
                                    </p:animEffect>
                                  </p:childTnLst>
                                </p:cTn>
                              </p:par>
                            </p:childTnLst>
                          </p:cTn>
                        </p:par>
                        <p:par>
                          <p:cTn id="53" fill="hold">
                            <p:stCondLst>
                              <p:cond delay="1500"/>
                            </p:stCondLst>
                            <p:childTnLst>
                              <p:par>
                                <p:cTn id="54" presetID="22" presetClass="entr" presetSubtype="8"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wipe(left)">
                                      <p:cBhvr>
                                        <p:cTn id="5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P spid="12"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75DD5FB-066A-E2A6-B395-79F3EB7FA76C}"/>
              </a:ext>
            </a:extLst>
          </p:cNvPr>
          <p:cNvSpPr txBox="1"/>
          <p:nvPr/>
        </p:nvSpPr>
        <p:spPr>
          <a:xfrm>
            <a:off x="0" y="48125"/>
            <a:ext cx="12192000" cy="584775"/>
          </a:xfrm>
          <a:prstGeom prst="rect">
            <a:avLst/>
          </a:prstGeom>
          <a:noFill/>
        </p:spPr>
        <p:txBody>
          <a:bodyPr wrap="square">
            <a:spAutoFit/>
          </a:bodyPr>
          <a:lstStyle/>
          <a:p>
            <a:pPr algn="ctr"/>
            <a:r>
              <a:rPr lang="sr-Latn-RS" sz="32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SAVO NADVOREŠNO MATERIJAL KORISTINGE O PROROKIJA?</a:t>
            </a:r>
            <a:endParaRPr lang="es-ES" sz="32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endParaRPr>
          </a:p>
        </p:txBody>
      </p:sp>
      <p:sp>
        <p:nvSpPr>
          <p:cNvPr id="5" name="CuadroTexto 4">
            <a:extLst>
              <a:ext uri="{FF2B5EF4-FFF2-40B4-BE49-F238E27FC236}">
                <a16:creationId xmlns:a16="http://schemas.microsoft.com/office/drawing/2014/main" id="{9EE88EAA-F67B-4CD1-8E3F-4E5EA8B6F228}"/>
              </a:ext>
            </a:extLst>
          </p:cNvPr>
          <p:cNvSpPr txBox="1"/>
          <p:nvPr/>
        </p:nvSpPr>
        <p:spPr>
          <a:xfrm>
            <a:off x="811731" y="698261"/>
            <a:ext cx="10568538" cy="646331"/>
          </a:xfrm>
          <a:prstGeom prst="rect">
            <a:avLst/>
          </a:prstGeom>
          <a:noFill/>
        </p:spPr>
        <p:txBody>
          <a:bodyPr wrap="square">
            <a:spAutoFit/>
          </a:bodyPr>
          <a:lstStyle/>
          <a:p>
            <a:pPr algn="ctr"/>
            <a:r>
              <a:rPr lang="ru-RU" b="1" dirty="0">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a:t>
            </a:r>
            <a:r>
              <a:rPr lang="sr-Latn-RS" b="1" dirty="0">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Thaj mange činingape šukar,odkeda vnimatelno ispituingum sa ci ki početka,te pišinav tuke palo redo, čestite Teofile</a:t>
            </a:r>
            <a:r>
              <a:rPr lang="ru-RU" b="1" dirty="0">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 (</a:t>
            </a:r>
            <a:r>
              <a:rPr lang="sr-Latn-RS" b="1" dirty="0">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Luka</a:t>
            </a:r>
            <a:r>
              <a:rPr lang="ru-RU" b="1" dirty="0">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 1:3)</a:t>
            </a:r>
            <a:endParaRPr lang="es-ES" sz="1400" b="1" dirty="0">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3FEEDFFB-1DB8-06F8-BA1E-BF7BDE0FE65F}"/>
              </a:ext>
            </a:extLst>
          </p:cNvPr>
          <p:cNvSpPr txBox="1"/>
          <p:nvPr/>
        </p:nvSpPr>
        <p:spPr>
          <a:xfrm>
            <a:off x="48476" y="1463822"/>
            <a:ext cx="10044112" cy="1015663"/>
          </a:xfrm>
          <a:prstGeom prst="rect">
            <a:avLst/>
          </a:prstGeom>
          <a:noFill/>
        </p:spPr>
        <p:txBody>
          <a:bodyPr wrap="square" rtlCol="0">
            <a:spAutoFit/>
          </a:bodyPr>
          <a:lstStyle/>
          <a:p>
            <a:pPr>
              <a:spcBef>
                <a:spcPts val="600"/>
              </a:spcBef>
            </a:pPr>
            <a:r>
              <a:rPr lang="sr-Latn-RS" sz="2000" b="1" dirty="0"/>
              <a:t>I Ezra koristinga istoriska zapisija thaj prepišinga dekretija thaj prepisija tari persiska carija keda pišinga o knige taro Letopisi thaj Ezra. O Neemija, tari piri strana, vklučinga ki piri kniga geneološka zapisija prepišime taro javer postoečki.</a:t>
            </a:r>
            <a:endParaRPr lang="es-ES" sz="2000" b="1" dirty="0"/>
          </a:p>
        </p:txBody>
      </p:sp>
      <p:pic>
        <p:nvPicPr>
          <p:cNvPr id="8" name="Imagen 7">
            <a:extLst>
              <a:ext uri="{FF2B5EF4-FFF2-40B4-BE49-F238E27FC236}">
                <a16:creationId xmlns:a16="http://schemas.microsoft.com/office/drawing/2014/main" id="{36EE549A-17C8-918E-F08F-44DDD1F7AA9B}"/>
              </a:ext>
            </a:extLst>
          </p:cNvPr>
          <p:cNvPicPr>
            <a:picLocks noChangeAspect="1"/>
          </p:cNvPicPr>
          <p:nvPr/>
        </p:nvPicPr>
        <p:blipFill>
          <a:blip r:embed="rId3"/>
          <a:stretch>
            <a:fillRect/>
          </a:stretch>
        </p:blipFill>
        <p:spPr>
          <a:xfrm>
            <a:off x="10044112" y="1578542"/>
            <a:ext cx="2000250" cy="2489578"/>
          </a:xfrm>
          <a:prstGeom prst="roundRect">
            <a:avLst>
              <a:gd name="adj" fmla="val 8594"/>
            </a:avLst>
          </a:prstGeom>
          <a:solidFill>
            <a:srgbClr val="FFFFFF">
              <a:shade val="85000"/>
            </a:srgbClr>
          </a:solidFill>
          <a:ln>
            <a:noFill/>
          </a:ln>
          <a:effectLst>
            <a:outerShdw blurRad="50800" dist="38100" dir="8100000" algn="tr" rotWithShape="0">
              <a:prstClr val="black">
                <a:alpha val="40000"/>
              </a:prstClr>
            </a:outerShdw>
          </a:effectLst>
          <a:scene3d>
            <a:camera prst="orthographicFront"/>
            <a:lightRig rig="threePt" dir="t"/>
          </a:scene3d>
          <a:sp3d>
            <a:bevelT/>
          </a:sp3d>
        </p:spPr>
      </p:pic>
      <p:pic>
        <p:nvPicPr>
          <p:cNvPr id="10" name="Imagen 9">
            <a:extLst>
              <a:ext uri="{FF2B5EF4-FFF2-40B4-BE49-F238E27FC236}">
                <a16:creationId xmlns:a16="http://schemas.microsoft.com/office/drawing/2014/main" id="{75B5A6FF-266B-6431-F688-42F5EB06F4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7468" y="2653954"/>
            <a:ext cx="3957832" cy="2214501"/>
          </a:xfrm>
          <a:prstGeom prst="rect">
            <a:avLst/>
          </a:prstGeom>
          <a:ln w="88900" cap="sq" cmpd="thickThin">
            <a:solidFill>
              <a:srgbClr val="923406"/>
            </a:solidFill>
            <a:prstDash val="solid"/>
            <a:miter lim="800000"/>
          </a:ln>
          <a:effectLst>
            <a:innerShdw blurRad="76200">
              <a:srgbClr val="000000"/>
            </a:innerShdw>
          </a:effectLst>
        </p:spPr>
      </p:pic>
      <p:sp>
        <p:nvSpPr>
          <p:cNvPr id="18" name="CuadroTexto 17">
            <a:extLst>
              <a:ext uri="{FF2B5EF4-FFF2-40B4-BE49-F238E27FC236}">
                <a16:creationId xmlns:a16="http://schemas.microsoft.com/office/drawing/2014/main" id="{2DDA1F4D-DCC6-9B46-CC88-905F8CEB13B2}"/>
              </a:ext>
            </a:extLst>
          </p:cNvPr>
          <p:cNvSpPr txBox="1"/>
          <p:nvPr/>
        </p:nvSpPr>
        <p:spPr>
          <a:xfrm>
            <a:off x="4431747" y="2479485"/>
            <a:ext cx="5464727" cy="1631216"/>
          </a:xfrm>
          <a:prstGeom prst="rect">
            <a:avLst/>
          </a:prstGeom>
          <a:noFill/>
        </p:spPr>
        <p:txBody>
          <a:bodyPr wrap="square">
            <a:spAutoFit/>
          </a:bodyPr>
          <a:lstStyle/>
          <a:p>
            <a:pPr>
              <a:spcBef>
                <a:spcPts val="600"/>
              </a:spcBef>
            </a:pPr>
            <a:r>
              <a:rPr lang="sr-Latn-RS" sz="2000" b="1" dirty="0"/>
              <a:t>Sebepi o Luka na ine svedoko taro nastanija so raskažinelalen, ov pišinga piro evangelie thaj delo tari kniga Dela vrz osnova taro istoriska zapisija thaj intervjuvija so očevidcija (Luka 1:3).</a:t>
            </a:r>
            <a:endParaRPr lang="es-ES" sz="2000" b="1" dirty="0"/>
          </a:p>
        </p:txBody>
      </p:sp>
      <p:sp>
        <p:nvSpPr>
          <p:cNvPr id="20" name="CuadroTexto 19">
            <a:extLst>
              <a:ext uri="{FF2B5EF4-FFF2-40B4-BE49-F238E27FC236}">
                <a16:creationId xmlns:a16="http://schemas.microsoft.com/office/drawing/2014/main" id="{C5EFE411-33B4-878E-7C3B-60F1604E1993}"/>
              </a:ext>
            </a:extLst>
          </p:cNvPr>
          <p:cNvSpPr txBox="1"/>
          <p:nvPr/>
        </p:nvSpPr>
        <p:spPr>
          <a:xfrm>
            <a:off x="3495070" y="5226784"/>
            <a:ext cx="6098848" cy="1323439"/>
          </a:xfrm>
          <a:prstGeom prst="rect">
            <a:avLst/>
          </a:prstGeom>
          <a:noFill/>
        </p:spPr>
        <p:txBody>
          <a:bodyPr wrap="square">
            <a:spAutoFit/>
          </a:bodyPr>
          <a:lstStyle/>
          <a:p>
            <a:pPr>
              <a:spcBef>
                <a:spcPts val="600"/>
              </a:spcBef>
            </a:pPr>
            <a:r>
              <a:rPr lang="sr-Latn-RS" sz="2000" b="1" dirty="0"/>
              <a:t>Sa ola ine vodime taro Sveti Duh ko koristiba ko akava nadvorešno materijal. Ola prepoznainge deka pišinena o cacipe thaj, spored odova, prenesinena odova so O Devel mangla te izrazinel.</a:t>
            </a:r>
            <a:endParaRPr lang="es-ES" sz="2000" b="1" dirty="0"/>
          </a:p>
        </p:txBody>
      </p:sp>
      <p:sp>
        <p:nvSpPr>
          <p:cNvPr id="22" name="CuadroTexto 21">
            <a:extLst>
              <a:ext uri="{FF2B5EF4-FFF2-40B4-BE49-F238E27FC236}">
                <a16:creationId xmlns:a16="http://schemas.microsoft.com/office/drawing/2014/main" id="{FC1A06F2-7A4E-33F2-CEA3-C1C21FAEDD33}"/>
              </a:ext>
            </a:extLst>
          </p:cNvPr>
          <p:cNvSpPr txBox="1"/>
          <p:nvPr/>
        </p:nvSpPr>
        <p:spPr>
          <a:xfrm>
            <a:off x="4431747" y="4111481"/>
            <a:ext cx="7760253" cy="1015663"/>
          </a:xfrm>
          <a:prstGeom prst="rect">
            <a:avLst/>
          </a:prstGeom>
          <a:noFill/>
        </p:spPr>
        <p:txBody>
          <a:bodyPr wrap="square">
            <a:spAutoFit/>
          </a:bodyPr>
          <a:lstStyle/>
          <a:p>
            <a:pPr>
              <a:spcBef>
                <a:spcPts val="600"/>
              </a:spcBef>
            </a:pPr>
            <a:r>
              <a:rPr lang="sr-Latn-RS" sz="2000" b="1" dirty="0"/>
              <a:t>O Pavle citirinela taro Epimenid thaj Arat, o klasična grčka avtorija (Dela 17:28; Tit 1:12). O Juda, tari piri strana, crpinela citatija tari nekanonsko kniga so sodržinela proroštvija za ko Enoh (Juda1:14).</a:t>
            </a:r>
            <a:endParaRPr lang="es-ES" sz="2000" b="1" dirty="0"/>
          </a:p>
        </p:txBody>
      </p:sp>
      <p:grpSp>
        <p:nvGrpSpPr>
          <p:cNvPr id="15" name="Grupo 14">
            <a:extLst>
              <a:ext uri="{FF2B5EF4-FFF2-40B4-BE49-F238E27FC236}">
                <a16:creationId xmlns:a16="http://schemas.microsoft.com/office/drawing/2014/main" id="{154E7BA9-D4C5-566A-079B-BED7F92381B1}"/>
              </a:ext>
            </a:extLst>
          </p:cNvPr>
          <p:cNvGrpSpPr/>
          <p:nvPr/>
        </p:nvGrpSpPr>
        <p:grpSpPr>
          <a:xfrm>
            <a:off x="276584" y="5055918"/>
            <a:ext cx="1463645" cy="1701017"/>
            <a:chOff x="276584" y="5055918"/>
            <a:chExt cx="1463645" cy="1701017"/>
          </a:xfrm>
        </p:grpSpPr>
        <p:pic>
          <p:nvPicPr>
            <p:cNvPr id="14" name="Imagen 13">
              <a:extLst>
                <a:ext uri="{FF2B5EF4-FFF2-40B4-BE49-F238E27FC236}">
                  <a16:creationId xmlns:a16="http://schemas.microsoft.com/office/drawing/2014/main" id="{F526E097-2513-ADFE-6A95-DC5F3ADEB32A}"/>
                </a:ext>
              </a:extLst>
            </p:cNvPr>
            <p:cNvPicPr>
              <a:picLocks noChangeAspect="1"/>
            </p:cNvPicPr>
            <p:nvPr/>
          </p:nvPicPr>
          <p:blipFill>
            <a:blip r:embed="rId5"/>
            <a:stretch>
              <a:fillRect/>
            </a:stretch>
          </p:blipFill>
          <p:spPr>
            <a:xfrm>
              <a:off x="276584" y="5055918"/>
              <a:ext cx="1463645" cy="1449154"/>
            </a:xfrm>
            <a:prstGeom prst="ellipse">
              <a:avLst/>
            </a:prstGeom>
            <a:ln w="63500" cap="rnd">
              <a:solidFill>
                <a:schemeClr val="accent4">
                  <a:lumMod val="50000"/>
                </a:schemeClr>
              </a:solidFill>
            </a:ln>
            <a:effectLst/>
            <a:scene3d>
              <a:camera prst="orthographicFront"/>
              <a:lightRig rig="contrasting" dir="t">
                <a:rot lat="0" lon="0" rev="3000000"/>
              </a:lightRig>
            </a:scene3d>
            <a:sp3d contourW="7620">
              <a:bevelT w="95250" h="31750"/>
              <a:contourClr>
                <a:srgbClr val="333333"/>
              </a:contourClr>
            </a:sp3d>
          </p:spPr>
        </p:pic>
        <p:sp>
          <p:nvSpPr>
            <p:cNvPr id="4" name="CuadroTexto 3">
              <a:extLst>
                <a:ext uri="{FF2B5EF4-FFF2-40B4-BE49-F238E27FC236}">
                  <a16:creationId xmlns:a16="http://schemas.microsoft.com/office/drawing/2014/main" id="{1BED87B8-9A8D-234A-0D30-AADF0D90247C}"/>
                </a:ext>
              </a:extLst>
            </p:cNvPr>
            <p:cNvSpPr txBox="1"/>
            <p:nvPr/>
          </p:nvSpPr>
          <p:spPr>
            <a:xfrm>
              <a:off x="356720" y="6479936"/>
              <a:ext cx="1223959" cy="27699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sr-Latn-RS" sz="1200" b="1" dirty="0"/>
                <a:t>Epimenid</a:t>
              </a:r>
              <a:endParaRPr lang="es-ES" sz="1200" b="1" dirty="0"/>
            </a:p>
          </p:txBody>
        </p:sp>
      </p:grpSp>
      <p:grpSp>
        <p:nvGrpSpPr>
          <p:cNvPr id="17" name="Grupo 16">
            <a:extLst>
              <a:ext uri="{FF2B5EF4-FFF2-40B4-BE49-F238E27FC236}">
                <a16:creationId xmlns:a16="http://schemas.microsoft.com/office/drawing/2014/main" id="{CC636F60-1BE2-2E0A-9825-7BEF2B24ADEA}"/>
              </a:ext>
            </a:extLst>
          </p:cNvPr>
          <p:cNvGrpSpPr/>
          <p:nvPr/>
        </p:nvGrpSpPr>
        <p:grpSpPr>
          <a:xfrm>
            <a:off x="1911076" y="5068630"/>
            <a:ext cx="1413149" cy="1688305"/>
            <a:chOff x="1911076" y="5068630"/>
            <a:chExt cx="1413149" cy="1688305"/>
          </a:xfrm>
        </p:grpSpPr>
        <p:pic>
          <p:nvPicPr>
            <p:cNvPr id="12" name="Imagen 11">
              <a:extLst>
                <a:ext uri="{FF2B5EF4-FFF2-40B4-BE49-F238E27FC236}">
                  <a16:creationId xmlns:a16="http://schemas.microsoft.com/office/drawing/2014/main" id="{8DABFAF7-0C62-6FB1-0064-0DD5096BFC73}"/>
                </a:ext>
              </a:extLst>
            </p:cNvPr>
            <p:cNvPicPr>
              <a:picLocks noChangeAspect="1"/>
            </p:cNvPicPr>
            <p:nvPr/>
          </p:nvPicPr>
          <p:blipFill>
            <a:blip r:embed="rId6"/>
            <a:srcRect l="6190" t="11371" r="7143" b="26755"/>
            <a:stretch>
              <a:fillRect/>
            </a:stretch>
          </p:blipFill>
          <p:spPr>
            <a:xfrm>
              <a:off x="1911076" y="5068630"/>
              <a:ext cx="1413149" cy="1436442"/>
            </a:xfrm>
            <a:prstGeom prst="ellipse">
              <a:avLst/>
            </a:prstGeom>
            <a:ln w="63500" cap="rnd">
              <a:solidFill>
                <a:schemeClr val="accent4">
                  <a:lumMod val="50000"/>
                </a:schemeClr>
              </a:solidFill>
            </a:ln>
            <a:effectLst/>
            <a:scene3d>
              <a:camera prst="orthographicFront"/>
              <a:lightRig rig="contrasting" dir="t">
                <a:rot lat="0" lon="0" rev="3000000"/>
              </a:lightRig>
            </a:scene3d>
            <a:sp3d contourW="7620">
              <a:bevelT w="95250" h="31750"/>
              <a:contourClr>
                <a:srgbClr val="333333"/>
              </a:contourClr>
            </a:sp3d>
          </p:spPr>
        </p:pic>
        <p:sp>
          <p:nvSpPr>
            <p:cNvPr id="9" name="CuadroTexto 8">
              <a:extLst>
                <a:ext uri="{FF2B5EF4-FFF2-40B4-BE49-F238E27FC236}">
                  <a16:creationId xmlns:a16="http://schemas.microsoft.com/office/drawing/2014/main" id="{C24067CE-B30A-B045-33F0-4AC9289F2ADC}"/>
                </a:ext>
              </a:extLst>
            </p:cNvPr>
            <p:cNvSpPr txBox="1"/>
            <p:nvPr/>
          </p:nvSpPr>
          <p:spPr>
            <a:xfrm>
              <a:off x="2005670" y="6479936"/>
              <a:ext cx="1223959" cy="27699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sr-Latn-RS" sz="1200" b="1" dirty="0"/>
                <a:t>Arato</a:t>
              </a:r>
              <a:endParaRPr lang="es-ES" sz="1200" b="1" dirty="0"/>
            </a:p>
          </p:txBody>
        </p:sp>
      </p:grpSp>
      <p:grpSp>
        <p:nvGrpSpPr>
          <p:cNvPr id="19" name="Grupo 18">
            <a:extLst>
              <a:ext uri="{FF2B5EF4-FFF2-40B4-BE49-F238E27FC236}">
                <a16:creationId xmlns:a16="http://schemas.microsoft.com/office/drawing/2014/main" id="{149FA73F-FC69-E704-2B3D-B3A395A93E22}"/>
              </a:ext>
            </a:extLst>
          </p:cNvPr>
          <p:cNvGrpSpPr/>
          <p:nvPr/>
        </p:nvGrpSpPr>
        <p:grpSpPr>
          <a:xfrm>
            <a:off x="9593920" y="5109247"/>
            <a:ext cx="2221297" cy="1647688"/>
            <a:chOff x="9593920" y="5109247"/>
            <a:chExt cx="2221297" cy="1647688"/>
          </a:xfrm>
        </p:grpSpPr>
        <p:pic>
          <p:nvPicPr>
            <p:cNvPr id="16" name="Imagen 15">
              <a:extLst>
                <a:ext uri="{FF2B5EF4-FFF2-40B4-BE49-F238E27FC236}">
                  <a16:creationId xmlns:a16="http://schemas.microsoft.com/office/drawing/2014/main" id="{B50281E3-A4B1-A79E-49D0-15E3EFC34119}"/>
                </a:ext>
              </a:extLst>
            </p:cNvPr>
            <p:cNvPicPr>
              <a:picLocks noChangeAspect="1"/>
            </p:cNvPicPr>
            <p:nvPr/>
          </p:nvPicPr>
          <p:blipFill>
            <a:blip r:embed="rId7"/>
            <a:srcRect/>
            <a:stretch>
              <a:fillRect/>
            </a:stretch>
          </p:blipFill>
          <p:spPr>
            <a:xfrm>
              <a:off x="9593920" y="5109247"/>
              <a:ext cx="2221297" cy="1587240"/>
            </a:xfrm>
            <a:prstGeom prst="rect">
              <a:avLst/>
            </a:prstGeom>
            <a:effectLst>
              <a:outerShdw blurRad="50800" dist="38100" dir="8100000" algn="tr" rotWithShape="0">
                <a:prstClr val="black">
                  <a:alpha val="40000"/>
                </a:prstClr>
              </a:outerShdw>
            </a:effectLst>
          </p:spPr>
        </p:pic>
        <p:sp>
          <p:nvSpPr>
            <p:cNvPr id="13" name="CuadroTexto 12">
              <a:extLst>
                <a:ext uri="{FF2B5EF4-FFF2-40B4-BE49-F238E27FC236}">
                  <a16:creationId xmlns:a16="http://schemas.microsoft.com/office/drawing/2014/main" id="{A045FA9D-922B-55BC-8314-678473405250}"/>
                </a:ext>
              </a:extLst>
            </p:cNvPr>
            <p:cNvSpPr txBox="1"/>
            <p:nvPr/>
          </p:nvSpPr>
          <p:spPr>
            <a:xfrm>
              <a:off x="10092588" y="6479936"/>
              <a:ext cx="1415721" cy="27699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mk-MK" sz="1200" b="1" dirty="0"/>
                <a:t>Книгата на </a:t>
              </a:r>
              <a:r>
                <a:rPr lang="mk-MK" sz="1200" b="1" dirty="0" err="1"/>
                <a:t>Енох</a:t>
              </a:r>
              <a:endParaRPr lang="es-ES" sz="1200" b="1" dirty="0"/>
            </a:p>
          </p:txBody>
        </p:sp>
      </p:grpSp>
    </p:spTree>
    <p:extLst>
      <p:ext uri="{BB962C8B-B14F-4D97-AF65-F5344CB8AC3E}">
        <p14:creationId xmlns:p14="http://schemas.microsoft.com/office/powerpoint/2010/main" val="2179786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49" presetClass="entr" presetSubtype="0" decel="10000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 calcmode="lin" valueType="num">
                                      <p:cBhvr>
                                        <p:cTn id="23" dur="500" fill="hold"/>
                                        <p:tgtEl>
                                          <p:spTgt spid="8"/>
                                        </p:tgtEl>
                                        <p:attrNameLst>
                                          <p:attrName>style.rotation</p:attrName>
                                        </p:attrNameLst>
                                      </p:cBhvr>
                                      <p:tavLst>
                                        <p:tav tm="0">
                                          <p:val>
                                            <p:fltVal val="360"/>
                                          </p:val>
                                        </p:tav>
                                        <p:tav tm="100000">
                                          <p:val>
                                            <p:fltVal val="0"/>
                                          </p:val>
                                        </p:tav>
                                      </p:tavLst>
                                    </p:anim>
                                    <p:animEffect transition="in" filter="fade">
                                      <p:cBhvr>
                                        <p:cTn id="24" dur="500"/>
                                        <p:tgtEl>
                                          <p:spTgt spid="8"/>
                                        </p:tgtEl>
                                      </p:cBhvr>
                                    </p:animEffect>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32"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ox(out)">
                                      <p:cBhvr>
                                        <p:cTn id="33" dur="750"/>
                                        <p:tgtEl>
                                          <p:spTgt spid="10"/>
                                        </p:tgtEl>
                                      </p:cBhvr>
                                    </p:animEffect>
                                  </p:childTnLst>
                                </p:cTn>
                              </p:par>
                            </p:childTnLst>
                          </p:cTn>
                        </p:par>
                        <p:par>
                          <p:cTn id="34" fill="hold">
                            <p:stCondLst>
                              <p:cond delay="750"/>
                            </p:stCondLst>
                            <p:childTnLst>
                              <p:par>
                                <p:cTn id="35" presetID="22" presetClass="entr" presetSubtype="8"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left)">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50" presetClass="entr" presetSubtype="0" decel="100000" fill="hold" nodeType="click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1000" fill="hold"/>
                                        <p:tgtEl>
                                          <p:spTgt spid="15"/>
                                        </p:tgtEl>
                                        <p:attrNameLst>
                                          <p:attrName>ppt_w</p:attrName>
                                        </p:attrNameLst>
                                      </p:cBhvr>
                                      <p:tavLst>
                                        <p:tav tm="0">
                                          <p:val>
                                            <p:strVal val="#ppt_w+.3"/>
                                          </p:val>
                                        </p:tav>
                                        <p:tav tm="100000">
                                          <p:val>
                                            <p:strVal val="#ppt_w"/>
                                          </p:val>
                                        </p:tav>
                                      </p:tavLst>
                                    </p:anim>
                                    <p:anim calcmode="lin" valueType="num">
                                      <p:cBhvr>
                                        <p:cTn id="43" dur="1000" fill="hold"/>
                                        <p:tgtEl>
                                          <p:spTgt spid="15"/>
                                        </p:tgtEl>
                                        <p:attrNameLst>
                                          <p:attrName>ppt_h</p:attrName>
                                        </p:attrNameLst>
                                      </p:cBhvr>
                                      <p:tavLst>
                                        <p:tav tm="0">
                                          <p:val>
                                            <p:strVal val="#ppt_h"/>
                                          </p:val>
                                        </p:tav>
                                        <p:tav tm="100000">
                                          <p:val>
                                            <p:strVal val="#ppt_h"/>
                                          </p:val>
                                        </p:tav>
                                      </p:tavLst>
                                    </p:anim>
                                    <p:animEffect transition="in" filter="fade">
                                      <p:cBhvr>
                                        <p:cTn id="44" dur="1000"/>
                                        <p:tgtEl>
                                          <p:spTgt spid="15"/>
                                        </p:tgtEl>
                                      </p:cBhvr>
                                    </p:animEffect>
                                  </p:childTnLst>
                                </p:cTn>
                              </p:par>
                              <p:par>
                                <p:cTn id="45" presetID="50" presetClass="entr" presetSubtype="0" decel="100000" fill="hold" nodeType="withEffect">
                                  <p:stCondLst>
                                    <p:cond delay="250"/>
                                  </p:stCondLst>
                                  <p:childTnLst>
                                    <p:set>
                                      <p:cBhvr>
                                        <p:cTn id="46" dur="1" fill="hold">
                                          <p:stCondLst>
                                            <p:cond delay="0"/>
                                          </p:stCondLst>
                                        </p:cTn>
                                        <p:tgtEl>
                                          <p:spTgt spid="17"/>
                                        </p:tgtEl>
                                        <p:attrNameLst>
                                          <p:attrName>style.visibility</p:attrName>
                                        </p:attrNameLst>
                                      </p:cBhvr>
                                      <p:to>
                                        <p:strVal val="visible"/>
                                      </p:to>
                                    </p:set>
                                    <p:anim calcmode="lin" valueType="num">
                                      <p:cBhvr>
                                        <p:cTn id="47" dur="1000" fill="hold"/>
                                        <p:tgtEl>
                                          <p:spTgt spid="17"/>
                                        </p:tgtEl>
                                        <p:attrNameLst>
                                          <p:attrName>ppt_w</p:attrName>
                                        </p:attrNameLst>
                                      </p:cBhvr>
                                      <p:tavLst>
                                        <p:tav tm="0">
                                          <p:val>
                                            <p:strVal val="#ppt_w+.3"/>
                                          </p:val>
                                        </p:tav>
                                        <p:tav tm="100000">
                                          <p:val>
                                            <p:strVal val="#ppt_w"/>
                                          </p:val>
                                        </p:tav>
                                      </p:tavLst>
                                    </p:anim>
                                    <p:anim calcmode="lin" valueType="num">
                                      <p:cBhvr>
                                        <p:cTn id="48" dur="1000" fill="hold"/>
                                        <p:tgtEl>
                                          <p:spTgt spid="17"/>
                                        </p:tgtEl>
                                        <p:attrNameLst>
                                          <p:attrName>ppt_h</p:attrName>
                                        </p:attrNameLst>
                                      </p:cBhvr>
                                      <p:tavLst>
                                        <p:tav tm="0">
                                          <p:val>
                                            <p:strVal val="#ppt_h"/>
                                          </p:val>
                                        </p:tav>
                                        <p:tav tm="100000">
                                          <p:val>
                                            <p:strVal val="#ppt_h"/>
                                          </p:val>
                                        </p:tav>
                                      </p:tavLst>
                                    </p:anim>
                                    <p:animEffect transition="in" filter="fade">
                                      <p:cBhvr>
                                        <p:cTn id="49" dur="1000"/>
                                        <p:tgtEl>
                                          <p:spTgt spid="17"/>
                                        </p:tgtEl>
                                      </p:cBhvr>
                                    </p:animEffect>
                                  </p:childTnLst>
                                </p:cTn>
                              </p:par>
                              <p:par>
                                <p:cTn id="50" presetID="50" presetClass="entr" presetSubtype="0" decel="100000" fill="hold" nodeType="withEffect">
                                  <p:stCondLst>
                                    <p:cond delay="500"/>
                                  </p:stCondLst>
                                  <p:childTnLst>
                                    <p:set>
                                      <p:cBhvr>
                                        <p:cTn id="51" dur="1" fill="hold">
                                          <p:stCondLst>
                                            <p:cond delay="0"/>
                                          </p:stCondLst>
                                        </p:cTn>
                                        <p:tgtEl>
                                          <p:spTgt spid="19"/>
                                        </p:tgtEl>
                                        <p:attrNameLst>
                                          <p:attrName>style.visibility</p:attrName>
                                        </p:attrNameLst>
                                      </p:cBhvr>
                                      <p:to>
                                        <p:strVal val="visible"/>
                                      </p:to>
                                    </p:set>
                                    <p:anim calcmode="lin" valueType="num">
                                      <p:cBhvr>
                                        <p:cTn id="52" dur="1000" fill="hold"/>
                                        <p:tgtEl>
                                          <p:spTgt spid="19"/>
                                        </p:tgtEl>
                                        <p:attrNameLst>
                                          <p:attrName>ppt_w</p:attrName>
                                        </p:attrNameLst>
                                      </p:cBhvr>
                                      <p:tavLst>
                                        <p:tav tm="0">
                                          <p:val>
                                            <p:strVal val="#ppt_w+.3"/>
                                          </p:val>
                                        </p:tav>
                                        <p:tav tm="100000">
                                          <p:val>
                                            <p:strVal val="#ppt_w"/>
                                          </p:val>
                                        </p:tav>
                                      </p:tavLst>
                                    </p:anim>
                                    <p:anim calcmode="lin" valueType="num">
                                      <p:cBhvr>
                                        <p:cTn id="53" dur="1000" fill="hold"/>
                                        <p:tgtEl>
                                          <p:spTgt spid="19"/>
                                        </p:tgtEl>
                                        <p:attrNameLst>
                                          <p:attrName>ppt_h</p:attrName>
                                        </p:attrNameLst>
                                      </p:cBhvr>
                                      <p:tavLst>
                                        <p:tav tm="0">
                                          <p:val>
                                            <p:strVal val="#ppt_h"/>
                                          </p:val>
                                        </p:tav>
                                        <p:tav tm="100000">
                                          <p:val>
                                            <p:strVal val="#ppt_h"/>
                                          </p:val>
                                        </p:tav>
                                      </p:tavLst>
                                    </p:anim>
                                    <p:animEffect transition="in" filter="fade">
                                      <p:cBhvr>
                                        <p:cTn id="54" dur="1000"/>
                                        <p:tgtEl>
                                          <p:spTgt spid="19"/>
                                        </p:tgtEl>
                                      </p:cBhvr>
                                    </p:animEffect>
                                  </p:childTnLst>
                                </p:cTn>
                              </p:par>
                            </p:childTnLst>
                          </p:cTn>
                        </p:par>
                        <p:par>
                          <p:cTn id="55" fill="hold">
                            <p:stCondLst>
                              <p:cond delay="1000"/>
                            </p:stCondLst>
                            <p:childTnLst>
                              <p:par>
                                <p:cTn id="56" presetID="22" presetClass="entr" presetSubtype="8" fill="hold" grpId="0" nodeType="after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wipe(left)">
                                      <p:cBhvr>
                                        <p:cTn id="58" dur="500"/>
                                        <p:tgtEl>
                                          <p:spTgt spid="22"/>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left)">
                                      <p:cBhvr>
                                        <p:cTn id="6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8" grpId="0"/>
      <p:bldP spid="20" grpId="0"/>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B29B037-1C63-CEA4-F6AD-56E57CC8DC2C}"/>
            </a:ext>
          </a:extLst>
        </p:cNvPr>
        <p:cNvGrpSpPr/>
        <p:nvPr/>
      </p:nvGrpSpPr>
      <p:grpSpPr>
        <a:xfrm>
          <a:off x="0" y="0"/>
          <a:ext cx="0" cy="0"/>
          <a:chOff x="0" y="0"/>
          <a:chExt cx="0" cy="0"/>
        </a:xfrm>
      </p:grpSpPr>
      <p:sp>
        <p:nvSpPr>
          <p:cNvPr id="2" name="Pergamino: horizontal 1">
            <a:extLst>
              <a:ext uri="{FF2B5EF4-FFF2-40B4-BE49-F238E27FC236}">
                <a16:creationId xmlns:a16="http://schemas.microsoft.com/office/drawing/2014/main" id="{3C914C5F-1968-4E60-BE3D-0249732EC4F0}"/>
              </a:ext>
            </a:extLst>
          </p:cNvPr>
          <p:cNvSpPr/>
          <p:nvPr/>
        </p:nvSpPr>
        <p:spPr>
          <a:xfrm>
            <a:off x="1160204" y="558952"/>
            <a:ext cx="13892980" cy="3765754"/>
          </a:xfrm>
          <a:prstGeom prst="horizontalScroll">
            <a:avLst>
              <a:gd name="adj" fmla="val 19255"/>
            </a:avLst>
          </a:prstGeom>
          <a:solidFill>
            <a:schemeClr val="accent4">
              <a:lumMod val="40000"/>
              <a:lumOff val="60000"/>
            </a:schemeClr>
          </a:solidFill>
          <a:ln>
            <a:solidFill>
              <a:schemeClr val="accent4">
                <a:lumMod val="50000"/>
              </a:schemeClr>
            </a:solidFill>
          </a:ln>
          <a:effectLst>
            <a:innerShdw blurRad="114300">
              <a:prstClr val="black"/>
            </a:innerShdw>
          </a:effectLst>
          <a:scene3d>
            <a:camera prst="perspectiveContrastingRightFacing"/>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sr-Latn-RS" sz="7200" b="1" dirty="0">
                <a:ln/>
                <a:solidFill>
                  <a:schemeClr val="accent3">
                    <a:lumMod val="50000"/>
                  </a:schemeClr>
                </a:solidFill>
              </a:rPr>
              <a:t>O MANUŠIPE MEŠIMO                  E PORAKAJA</a:t>
            </a:r>
            <a:endParaRPr lang="es-ES" sz="7200" b="1" dirty="0">
              <a:ln/>
              <a:solidFill>
                <a:schemeClr val="accent3">
                  <a:lumMod val="50000"/>
                </a:schemeClr>
              </a:solidFill>
            </a:endParaRPr>
          </a:p>
        </p:txBody>
      </p:sp>
    </p:spTree>
    <p:extLst>
      <p:ext uri="{BB962C8B-B14F-4D97-AF65-F5344CB8AC3E}">
        <p14:creationId xmlns:p14="http://schemas.microsoft.com/office/powerpoint/2010/main" val="353177197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000"/>
          </a:stretch>
        </a:blipFill>
        <a:effectLst/>
      </p:bgPr>
    </p:bg>
    <p:spTree>
      <p:nvGrpSpPr>
        <p:cNvPr id="1" name="">
          <a:extLst>
            <a:ext uri="{FF2B5EF4-FFF2-40B4-BE49-F238E27FC236}">
              <a16:creationId xmlns:a16="http://schemas.microsoft.com/office/drawing/2014/main" id="{9D30E617-5BB0-C7DF-9AEC-967F90BC014E}"/>
            </a:ext>
          </a:extLst>
        </p:cNvPr>
        <p:cNvGrpSpPr/>
        <p:nvPr/>
      </p:nvGrpSpPr>
      <p:grpSpPr>
        <a:xfrm>
          <a:off x="0" y="0"/>
          <a:ext cx="0" cy="0"/>
          <a:chOff x="0" y="0"/>
          <a:chExt cx="0" cy="0"/>
        </a:xfrm>
      </p:grpSpPr>
      <p:pic>
        <p:nvPicPr>
          <p:cNvPr id="9" name="Imagen 8">
            <a:extLst>
              <a:ext uri="{FF2B5EF4-FFF2-40B4-BE49-F238E27FC236}">
                <a16:creationId xmlns:a16="http://schemas.microsoft.com/office/drawing/2014/main" id="{EF02A027-D06D-C00F-F518-6CAF288A3CD5}"/>
              </a:ext>
            </a:extLst>
          </p:cNvPr>
          <p:cNvPicPr>
            <a:picLocks noChangeAspect="1"/>
          </p:cNvPicPr>
          <p:nvPr/>
        </p:nvPicPr>
        <p:blipFill rotWithShape="1">
          <a:blip r:embed="rId3">
            <a:extLst>
              <a:ext uri="{28A0092B-C50C-407E-A947-70E740481C1C}">
                <a14:useLocalDpi xmlns:a14="http://schemas.microsoft.com/office/drawing/2010/main" val="0"/>
              </a:ext>
            </a:extLst>
          </a:blip>
          <a:srcRect t="6140" b="6140"/>
          <a:stretch>
            <a:fillRect/>
          </a:stretch>
        </p:blipFill>
        <p:spPr>
          <a:xfrm>
            <a:off x="0" y="1370828"/>
            <a:ext cx="12192000" cy="4582597"/>
          </a:xfrm>
          <a:prstGeom prst="rect">
            <a:avLst/>
          </a:prstGeom>
          <a:ln>
            <a:noFill/>
          </a:ln>
          <a:effectLst>
            <a:softEdge rad="112500"/>
          </a:effectLst>
        </p:spPr>
      </p:pic>
      <p:graphicFrame>
        <p:nvGraphicFramePr>
          <p:cNvPr id="6" name="Diagrama 5">
            <a:extLst>
              <a:ext uri="{FF2B5EF4-FFF2-40B4-BE49-F238E27FC236}">
                <a16:creationId xmlns:a16="http://schemas.microsoft.com/office/drawing/2014/main" id="{FBE21BFA-B402-790D-086E-596FDE470616}"/>
              </a:ext>
            </a:extLst>
          </p:cNvPr>
          <p:cNvGraphicFramePr/>
          <p:nvPr>
            <p:extLst>
              <p:ext uri="{D42A27DB-BD31-4B8C-83A1-F6EECF244321}">
                <p14:modId xmlns:p14="http://schemas.microsoft.com/office/powerpoint/2010/main" val="118086293"/>
              </p:ext>
            </p:extLst>
          </p:nvPr>
        </p:nvGraphicFramePr>
        <p:xfrm>
          <a:off x="152399" y="1380054"/>
          <a:ext cx="11915775" cy="46206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CuadroTexto 2">
            <a:extLst>
              <a:ext uri="{FF2B5EF4-FFF2-40B4-BE49-F238E27FC236}">
                <a16:creationId xmlns:a16="http://schemas.microsoft.com/office/drawing/2014/main" id="{98718F2C-FC76-6FBC-A1D2-89620231EDBA}"/>
              </a:ext>
            </a:extLst>
          </p:cNvPr>
          <p:cNvSpPr txBox="1"/>
          <p:nvPr/>
        </p:nvSpPr>
        <p:spPr>
          <a:xfrm>
            <a:off x="0" y="0"/>
            <a:ext cx="12192000" cy="769441"/>
          </a:xfrm>
          <a:prstGeom prst="rect">
            <a:avLst/>
          </a:prstGeom>
          <a:noFill/>
        </p:spPr>
        <p:txBody>
          <a:bodyPr wrap="square">
            <a:spAutoFit/>
          </a:bodyPr>
          <a:lstStyle/>
          <a:p>
            <a:pPr algn="ctr"/>
            <a:r>
              <a:rPr lang="sr-Latn-RS" sz="4400" b="1" spc="50" dirty="0">
                <a:ln w="9525" cmpd="sng">
                  <a:solidFill>
                    <a:schemeClr val="accent1"/>
                  </a:solidFill>
                  <a:prstDash val="solid"/>
                </a:ln>
                <a:solidFill>
                  <a:srgbClr val="70AD47">
                    <a:tint val="1000"/>
                  </a:srgbClr>
                </a:solidFill>
                <a:effectLst>
                  <a:glow rad="38100">
                    <a:schemeClr val="accent1">
                      <a:alpha val="40000"/>
                    </a:schemeClr>
                  </a:glow>
                  <a:outerShdw blurRad="38100" dist="38100" dir="2700000" algn="tl">
                    <a:srgbClr val="000000">
                      <a:alpha val="43137"/>
                    </a:srgbClr>
                  </a:outerShdw>
                </a:effectLst>
              </a:rPr>
              <a:t>NESOVRŠENOSTIJA KI BIBLIJA?</a:t>
            </a:r>
            <a:endParaRPr lang="es-ES" sz="4400" b="1" spc="50" dirty="0">
              <a:ln w="9525" cmpd="sng">
                <a:solidFill>
                  <a:schemeClr val="accent1"/>
                </a:solidFill>
                <a:prstDash val="solid"/>
              </a:ln>
              <a:solidFill>
                <a:srgbClr val="70AD47">
                  <a:tint val="1000"/>
                </a:srgbClr>
              </a:solidFill>
              <a:effectLst>
                <a:glow rad="38100">
                  <a:schemeClr val="accent1">
                    <a:alpha val="40000"/>
                  </a:schemeClr>
                </a:glow>
                <a:outerShdw blurRad="38100" dist="38100" dir="2700000" algn="tl">
                  <a:srgbClr val="000000">
                    <a:alpha val="43137"/>
                  </a:srgbClr>
                </a:outerShdw>
              </a:effectLst>
            </a:endParaRPr>
          </a:p>
        </p:txBody>
      </p:sp>
      <p:sp>
        <p:nvSpPr>
          <p:cNvPr id="4" name="CuadroTexto 3">
            <a:extLst>
              <a:ext uri="{FF2B5EF4-FFF2-40B4-BE49-F238E27FC236}">
                <a16:creationId xmlns:a16="http://schemas.microsoft.com/office/drawing/2014/main" id="{6A5F0B4C-C55F-8B83-B72C-1BFD127B92AE}"/>
              </a:ext>
            </a:extLst>
          </p:cNvPr>
          <p:cNvSpPr txBox="1"/>
          <p:nvPr/>
        </p:nvSpPr>
        <p:spPr>
          <a:xfrm>
            <a:off x="1490663" y="637872"/>
            <a:ext cx="9210674" cy="646331"/>
          </a:xfrm>
          <a:prstGeom prst="rect">
            <a:avLst/>
          </a:prstGeom>
          <a:noFill/>
        </p:spPr>
        <p:txBody>
          <a:bodyPr wrap="square">
            <a:spAutoFit/>
          </a:bodyPr>
          <a:lstStyle/>
          <a:p>
            <a:pPr algn="ctr"/>
            <a:r>
              <a:rPr lang="ru-RU" b="1" dirty="0">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a:t>
            </a:r>
            <a:r>
              <a:rPr lang="sr-Latn-RS" b="1" dirty="0">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Ali, akava barvalipe isijamen ko puvjale sadija, te i pobari sila te ovel taro Devel, a na amendar</a:t>
            </a:r>
            <a:r>
              <a:rPr lang="ru-RU" b="1" dirty="0">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 (2</a:t>
            </a:r>
            <a:r>
              <a:rPr lang="sr-Latn-RS" b="1" dirty="0">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.Korintjanite</a:t>
            </a:r>
            <a:r>
              <a:rPr lang="ru-RU" b="1" dirty="0">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 4:7)</a:t>
            </a:r>
            <a:endParaRPr lang="es-ES" sz="1400" b="1" dirty="0">
              <a:solidFill>
                <a:schemeClr val="accent6">
                  <a:lumMod val="20000"/>
                  <a:lumOff val="80000"/>
                </a:schemeClr>
              </a:solidFill>
              <a:effectLst>
                <a:outerShdw blurRad="38100" dist="38100" dir="2700000" algn="tl">
                  <a:srgbClr val="000000"/>
                </a:outerShdw>
              </a:effectLst>
              <a:latin typeface="Comic Sans MS" panose="030F0702030302020204" pitchFamily="66" charset="0"/>
            </a:endParaRPr>
          </a:p>
        </p:txBody>
      </p:sp>
      <p:sp>
        <p:nvSpPr>
          <p:cNvPr id="7" name="CuadroTexto 6">
            <a:extLst>
              <a:ext uri="{FF2B5EF4-FFF2-40B4-BE49-F238E27FC236}">
                <a16:creationId xmlns:a16="http://schemas.microsoft.com/office/drawing/2014/main" id="{B053F70A-DF6E-D7A9-BC54-50295DD45611}"/>
              </a:ext>
            </a:extLst>
          </p:cNvPr>
          <p:cNvSpPr txBox="1"/>
          <p:nvPr/>
        </p:nvSpPr>
        <p:spPr>
          <a:xfrm>
            <a:off x="152399" y="5924550"/>
            <a:ext cx="12039601" cy="923330"/>
          </a:xfrm>
          <a:prstGeom prst="rect">
            <a:avLst/>
          </a:prstGeom>
          <a:noFill/>
        </p:spPr>
        <p:txBody>
          <a:bodyPr wrap="square" rtlCol="0">
            <a:spAutoFit/>
          </a:bodyPr>
          <a:lstStyle/>
          <a:p>
            <a:pPr>
              <a:spcBef>
                <a:spcPts val="600"/>
              </a:spcBef>
            </a:pPr>
            <a:r>
              <a:rPr lang="sr-Latn-RS" b="1" dirty="0"/>
              <a:t>Akala nesovršenostija ili nesovpagipe tane but hari thaj generalno saj te razbirinenpe preku dlabinsko proučiba. Šaj te veruina deka o boženstvena vistine tane amenge verna prenesime niz ko vekija, isto sar soj pišime ko stranice ki Biblija.</a:t>
            </a:r>
            <a:endParaRPr lang="es-ES" b="1" dirty="0"/>
          </a:p>
        </p:txBody>
      </p:sp>
    </p:spTree>
    <p:extLst>
      <p:ext uri="{BB962C8B-B14F-4D97-AF65-F5344CB8AC3E}">
        <p14:creationId xmlns:p14="http://schemas.microsoft.com/office/powerpoint/2010/main" val="1465503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par>
                          <p:cTn id="21" fill="hold">
                            <p:stCondLst>
                              <p:cond delay="2200"/>
                            </p:stCondLst>
                            <p:childTnLst>
                              <p:par>
                                <p:cTn id="22" presetID="9" presetClass="entr" presetSubtype="0"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dissolv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6">
                                            <p:graphicEl>
                                              <a:dgm id="{03BA19EB-DC18-4940-A3FF-27EAF9270E38}"/>
                                            </p:graphicEl>
                                          </p:spTgt>
                                        </p:tgtEl>
                                        <p:attrNameLst>
                                          <p:attrName>style.visibility</p:attrName>
                                        </p:attrNameLst>
                                      </p:cBhvr>
                                      <p:to>
                                        <p:strVal val="visible"/>
                                      </p:to>
                                    </p:set>
                                    <p:anim calcmode="lin" valueType="num">
                                      <p:cBhvr>
                                        <p:cTn id="29" dur="500" fill="hold"/>
                                        <p:tgtEl>
                                          <p:spTgt spid="6">
                                            <p:graphicEl>
                                              <a:dgm id="{03BA19EB-DC18-4940-A3FF-27EAF9270E38}"/>
                                            </p:graphicEl>
                                          </p:spTgt>
                                        </p:tgtEl>
                                        <p:attrNameLst>
                                          <p:attrName>ppt_w</p:attrName>
                                        </p:attrNameLst>
                                      </p:cBhvr>
                                      <p:tavLst>
                                        <p:tav tm="0">
                                          <p:val>
                                            <p:fltVal val="0"/>
                                          </p:val>
                                        </p:tav>
                                        <p:tav tm="100000">
                                          <p:val>
                                            <p:strVal val="#ppt_w"/>
                                          </p:val>
                                        </p:tav>
                                      </p:tavLst>
                                    </p:anim>
                                    <p:anim calcmode="lin" valueType="num">
                                      <p:cBhvr>
                                        <p:cTn id="30" dur="500" fill="hold"/>
                                        <p:tgtEl>
                                          <p:spTgt spid="6">
                                            <p:graphicEl>
                                              <a:dgm id="{03BA19EB-DC18-4940-A3FF-27EAF9270E38}"/>
                                            </p:graphicEl>
                                          </p:spTgt>
                                        </p:tgtEl>
                                        <p:attrNameLst>
                                          <p:attrName>ppt_h</p:attrName>
                                        </p:attrNameLst>
                                      </p:cBhvr>
                                      <p:tavLst>
                                        <p:tav tm="0">
                                          <p:val>
                                            <p:fltVal val="0"/>
                                          </p:val>
                                        </p:tav>
                                        <p:tav tm="100000">
                                          <p:val>
                                            <p:strVal val="#ppt_h"/>
                                          </p:val>
                                        </p:tav>
                                      </p:tavLst>
                                    </p:anim>
                                    <p:animEffect transition="in" filter="fade">
                                      <p:cBhvr>
                                        <p:cTn id="31" dur="500"/>
                                        <p:tgtEl>
                                          <p:spTgt spid="6">
                                            <p:graphicEl>
                                              <a:dgm id="{03BA19EB-DC18-4940-A3FF-27EAF9270E38}"/>
                                            </p:graphicEl>
                                          </p:spTgt>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6">
                                            <p:graphicEl>
                                              <a:dgm id="{34EBA941-669A-42FA-A244-8AF31989AF84}"/>
                                            </p:graphicEl>
                                          </p:spTgt>
                                        </p:tgtEl>
                                        <p:attrNameLst>
                                          <p:attrName>style.visibility</p:attrName>
                                        </p:attrNameLst>
                                      </p:cBhvr>
                                      <p:to>
                                        <p:strVal val="visible"/>
                                      </p:to>
                                    </p:set>
                                    <p:anim calcmode="lin" valueType="num">
                                      <p:cBhvr>
                                        <p:cTn id="34" dur="500" fill="hold"/>
                                        <p:tgtEl>
                                          <p:spTgt spid="6">
                                            <p:graphicEl>
                                              <a:dgm id="{34EBA941-669A-42FA-A244-8AF31989AF84}"/>
                                            </p:graphicEl>
                                          </p:spTgt>
                                        </p:tgtEl>
                                        <p:attrNameLst>
                                          <p:attrName>ppt_w</p:attrName>
                                        </p:attrNameLst>
                                      </p:cBhvr>
                                      <p:tavLst>
                                        <p:tav tm="0">
                                          <p:val>
                                            <p:fltVal val="0"/>
                                          </p:val>
                                        </p:tav>
                                        <p:tav tm="100000">
                                          <p:val>
                                            <p:strVal val="#ppt_w"/>
                                          </p:val>
                                        </p:tav>
                                      </p:tavLst>
                                    </p:anim>
                                    <p:anim calcmode="lin" valueType="num">
                                      <p:cBhvr>
                                        <p:cTn id="35" dur="500" fill="hold"/>
                                        <p:tgtEl>
                                          <p:spTgt spid="6">
                                            <p:graphicEl>
                                              <a:dgm id="{34EBA941-669A-42FA-A244-8AF31989AF84}"/>
                                            </p:graphicEl>
                                          </p:spTgt>
                                        </p:tgtEl>
                                        <p:attrNameLst>
                                          <p:attrName>ppt_h</p:attrName>
                                        </p:attrNameLst>
                                      </p:cBhvr>
                                      <p:tavLst>
                                        <p:tav tm="0">
                                          <p:val>
                                            <p:fltVal val="0"/>
                                          </p:val>
                                        </p:tav>
                                        <p:tav tm="100000">
                                          <p:val>
                                            <p:strVal val="#ppt_h"/>
                                          </p:val>
                                        </p:tav>
                                      </p:tavLst>
                                    </p:anim>
                                    <p:animEffect transition="in" filter="fade">
                                      <p:cBhvr>
                                        <p:cTn id="36" dur="500"/>
                                        <p:tgtEl>
                                          <p:spTgt spid="6">
                                            <p:graphicEl>
                                              <a:dgm id="{34EBA941-669A-42FA-A244-8AF31989AF84}"/>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6">
                                            <p:graphicEl>
                                              <a:dgm id="{03DA7B94-B351-4D85-9EAA-E7712D00A9F2}"/>
                                            </p:graphicEl>
                                          </p:spTgt>
                                        </p:tgtEl>
                                        <p:attrNameLst>
                                          <p:attrName>style.visibility</p:attrName>
                                        </p:attrNameLst>
                                      </p:cBhvr>
                                      <p:to>
                                        <p:strVal val="visible"/>
                                      </p:to>
                                    </p:set>
                                    <p:animEffect transition="in" filter="wipe(up)">
                                      <p:cBhvr>
                                        <p:cTn id="41" dur="500"/>
                                        <p:tgtEl>
                                          <p:spTgt spid="6">
                                            <p:graphicEl>
                                              <a:dgm id="{03DA7B94-B351-4D85-9EAA-E7712D00A9F2}"/>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grpId="0" nodeType="clickEffect">
                                  <p:stCondLst>
                                    <p:cond delay="0"/>
                                  </p:stCondLst>
                                  <p:childTnLst>
                                    <p:set>
                                      <p:cBhvr>
                                        <p:cTn id="45" dur="1" fill="hold">
                                          <p:stCondLst>
                                            <p:cond delay="0"/>
                                          </p:stCondLst>
                                        </p:cTn>
                                        <p:tgtEl>
                                          <p:spTgt spid="6">
                                            <p:graphicEl>
                                              <a:dgm id="{FAC9F74B-F150-4795-A275-4CCA30C0FD74}"/>
                                            </p:graphicEl>
                                          </p:spTgt>
                                        </p:tgtEl>
                                        <p:attrNameLst>
                                          <p:attrName>style.visibility</p:attrName>
                                        </p:attrNameLst>
                                      </p:cBhvr>
                                      <p:to>
                                        <p:strVal val="visible"/>
                                      </p:to>
                                    </p:set>
                                    <p:animEffect transition="in" filter="wipe(up)">
                                      <p:cBhvr>
                                        <p:cTn id="46" dur="500"/>
                                        <p:tgtEl>
                                          <p:spTgt spid="6">
                                            <p:graphicEl>
                                              <a:dgm id="{FAC9F74B-F150-4795-A275-4CCA30C0FD74}"/>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grpId="0" nodeType="clickEffect">
                                  <p:stCondLst>
                                    <p:cond delay="0"/>
                                  </p:stCondLst>
                                  <p:childTnLst>
                                    <p:set>
                                      <p:cBhvr>
                                        <p:cTn id="50" dur="1" fill="hold">
                                          <p:stCondLst>
                                            <p:cond delay="0"/>
                                          </p:stCondLst>
                                        </p:cTn>
                                        <p:tgtEl>
                                          <p:spTgt spid="6">
                                            <p:graphicEl>
                                              <a:dgm id="{CA4D7B83-137E-4956-A840-E8D8D786BF24}"/>
                                            </p:graphicEl>
                                          </p:spTgt>
                                        </p:tgtEl>
                                        <p:attrNameLst>
                                          <p:attrName>style.visibility</p:attrName>
                                        </p:attrNameLst>
                                      </p:cBhvr>
                                      <p:to>
                                        <p:strVal val="visible"/>
                                      </p:to>
                                    </p:set>
                                    <p:animEffect transition="in" filter="wipe(up)">
                                      <p:cBhvr>
                                        <p:cTn id="51" dur="500"/>
                                        <p:tgtEl>
                                          <p:spTgt spid="6">
                                            <p:graphicEl>
                                              <a:dgm id="{CA4D7B83-137E-4956-A840-E8D8D786BF24}"/>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6">
                                            <p:graphicEl>
                                              <a:dgm id="{8D37A1EB-09DF-4C2C-8DA9-802AE338DC45}"/>
                                            </p:graphicEl>
                                          </p:spTgt>
                                        </p:tgtEl>
                                        <p:attrNameLst>
                                          <p:attrName>style.visibility</p:attrName>
                                        </p:attrNameLst>
                                      </p:cBhvr>
                                      <p:to>
                                        <p:strVal val="visible"/>
                                      </p:to>
                                    </p:set>
                                    <p:animEffect transition="in" filter="wipe(up)">
                                      <p:cBhvr>
                                        <p:cTn id="56" dur="500"/>
                                        <p:tgtEl>
                                          <p:spTgt spid="6">
                                            <p:graphicEl>
                                              <a:dgm id="{8D37A1EB-09DF-4C2C-8DA9-802AE338DC45}"/>
                                            </p:graphic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7"/>
                                        </p:tgtEl>
                                        <p:attrNameLst>
                                          <p:attrName>style.visibility</p:attrName>
                                        </p:attrNameLst>
                                      </p:cBhvr>
                                      <p:to>
                                        <p:strVal val="visible"/>
                                      </p:to>
                                    </p:set>
                                    <p:animEffect transition="in" filter="wipe(left)">
                                      <p:cBhvr>
                                        <p:cTn id="6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Dgm bld="one"/>
        </p:bldSub>
      </p:bldGraphic>
      <p:bldP spid="3" grpId="0"/>
      <p:bldP spid="4"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56159AB-2AEE-FE2D-CFC3-37FAB14277A4}"/>
              </a:ext>
            </a:extLst>
          </p:cNvPr>
          <p:cNvSpPr txBox="1"/>
          <p:nvPr/>
        </p:nvSpPr>
        <p:spPr>
          <a:xfrm>
            <a:off x="1217545" y="884571"/>
            <a:ext cx="9756909" cy="4893647"/>
          </a:xfrm>
          <a:prstGeom prst="rect">
            <a:avLst/>
          </a:prstGeom>
          <a:solidFill>
            <a:schemeClr val="bg1">
              <a:alpha val="51000"/>
            </a:schemeClr>
          </a:solidFill>
        </p:spPr>
        <p:txBody>
          <a:bodyPr wrap="square">
            <a:spAutoFit/>
          </a:bodyPr>
          <a:lstStyle/>
          <a:p>
            <a:pPr>
              <a:spcBef>
                <a:spcPts val="600"/>
              </a:spcBef>
            </a:pPr>
            <a:r>
              <a:rPr lang="sr-Latn-RS" sz="2400" b="1" dirty="0">
                <a:latin typeface="Constantia" panose="02030602050306030303" pitchFamily="18" charset="0"/>
              </a:rPr>
              <a:t>,,O Devel udostoingape te soopštinel i vistina ko sveto preku manusikane instrumentija, thaj Ov korkori, preku Piro Sveti Duh, ovlastinga manušen thaj kergalen sposobna te izvršinen akaja buti. Ov vodinga olengo šero ko izbor so trebela te vakeren thaj te pišinen. O Barvaipe ine olenge doverimo ko puvjale sadija, ali sepak tano taro nebo. Iako akarela sekoja balval ko nesovršeno vrda taro manušikani čib, odova tano sepak svedoštvo Devleso; thaj poslušnost thaj verno ko Devleso Čavo ki leste dikela i slava tari boženstveno sila, pherdi so blagodat thaj cacipe.,,Ko Piro Lafi, O Devel soopštinga e manušenge o đjandipe potrebno za ko spasenije. O Sveti Pismo mora te prifatinelpe sar obdarimo so apsolutno avtoriteti thaj sar nepogrešlivo otkrovenie ke Devlesiri volja.“</a:t>
            </a:r>
            <a:endParaRPr lang="es-ES" sz="2400" b="1" dirty="0">
              <a:latin typeface="Constantia" panose="02030602050306030303" pitchFamily="18" charset="0"/>
            </a:endParaRPr>
          </a:p>
        </p:txBody>
      </p:sp>
      <p:sp>
        <p:nvSpPr>
          <p:cNvPr id="4" name="CuadroTexto 3">
            <a:extLst>
              <a:ext uri="{FF2B5EF4-FFF2-40B4-BE49-F238E27FC236}">
                <a16:creationId xmlns:a16="http://schemas.microsoft.com/office/drawing/2014/main" id="{29C91019-A6D3-5D46-F66D-9B9E70BBAA36}"/>
              </a:ext>
            </a:extLst>
          </p:cNvPr>
          <p:cNvSpPr txBox="1"/>
          <p:nvPr/>
        </p:nvSpPr>
        <p:spPr>
          <a:xfrm>
            <a:off x="8704641" y="6519446"/>
            <a:ext cx="3332900" cy="338554"/>
          </a:xfrm>
          <a:prstGeom prst="rect">
            <a:avLst/>
          </a:prstGeom>
          <a:noFill/>
        </p:spPr>
        <p:txBody>
          <a:bodyPr wrap="none" rtlCol="0">
            <a:spAutoFit/>
          </a:bodyPr>
          <a:lstStyle/>
          <a:p>
            <a:pPr algn="r"/>
            <a:r>
              <a:rPr lang="sr-Latn-RS" sz="1600" b="1" dirty="0">
                <a:solidFill>
                  <a:srgbClr val="E6DCD9"/>
                </a:solidFill>
                <a:effectLst>
                  <a:outerShdw blurRad="38100" dist="38100" dir="2700000" algn="tl">
                    <a:srgbClr val="000000">
                      <a:alpha val="43137"/>
                    </a:srgbClr>
                  </a:outerShdw>
                </a:effectLst>
              </a:rPr>
              <a:t>E</a:t>
            </a:r>
            <a:r>
              <a:rPr lang="ru-RU" sz="1600" b="1" dirty="0">
                <a:solidFill>
                  <a:srgbClr val="E6DCD9"/>
                </a:solidFill>
                <a:effectLst>
                  <a:outerShdw blurRad="38100" dist="38100" dir="2700000" algn="tl">
                    <a:srgbClr val="000000">
                      <a:alpha val="43137"/>
                    </a:srgbClr>
                  </a:outerShdw>
                </a:effectLst>
              </a:rPr>
              <a:t>. </a:t>
            </a:r>
            <a:r>
              <a:rPr lang="sr-Latn-RS" sz="1600" b="1" dirty="0">
                <a:solidFill>
                  <a:srgbClr val="E6DCD9"/>
                </a:solidFill>
                <a:effectLst>
                  <a:outerShdw blurRad="38100" dist="38100" dir="2700000" algn="tl">
                    <a:srgbClr val="000000">
                      <a:alpha val="43137"/>
                    </a:srgbClr>
                  </a:outerShdw>
                </a:effectLst>
              </a:rPr>
              <a:t>G</a:t>
            </a:r>
            <a:r>
              <a:rPr lang="ru-RU" sz="1600" b="1" dirty="0">
                <a:solidFill>
                  <a:srgbClr val="E6DCD9"/>
                </a:solidFill>
                <a:effectLst>
                  <a:outerShdw blurRad="38100" dist="38100" dir="2700000" algn="tl">
                    <a:srgbClr val="000000">
                      <a:alpha val="43137"/>
                    </a:srgbClr>
                  </a:outerShdw>
                </a:effectLst>
              </a:rPr>
              <a:t>. </a:t>
            </a:r>
            <a:r>
              <a:rPr lang="sr-Latn-RS" sz="1600" b="1" dirty="0">
                <a:solidFill>
                  <a:srgbClr val="E6DCD9"/>
                </a:solidFill>
                <a:effectLst>
                  <a:outerShdw blurRad="38100" dist="38100" dir="2700000" algn="tl">
                    <a:srgbClr val="000000">
                      <a:alpha val="43137"/>
                    </a:srgbClr>
                  </a:outerShdw>
                </a:effectLst>
              </a:rPr>
              <a:t>V</a:t>
            </a:r>
            <a:r>
              <a:rPr lang="ru-RU" sz="1600" b="1" dirty="0">
                <a:solidFill>
                  <a:srgbClr val="E6DCD9"/>
                </a:solidFill>
                <a:effectLst>
                  <a:outerShdw blurRad="38100" dist="38100" dir="2700000" algn="tl">
                    <a:srgbClr val="000000">
                      <a:alpha val="43137"/>
                    </a:srgbClr>
                  </a:outerShdw>
                </a:effectLst>
              </a:rPr>
              <a:t>. (</a:t>
            </a:r>
            <a:r>
              <a:rPr lang="sr-Latn-RS" sz="1600" b="1" dirty="0">
                <a:solidFill>
                  <a:srgbClr val="E6DCD9"/>
                </a:solidFill>
                <a:effectLst>
                  <a:outerShdw blurRad="38100" dist="38100" dir="2700000" algn="tl">
                    <a:srgbClr val="000000">
                      <a:alpha val="43137"/>
                    </a:srgbClr>
                  </a:outerShdw>
                </a:effectLst>
              </a:rPr>
              <a:t>Golema borba</a:t>
            </a:r>
            <a:r>
              <a:rPr lang="ru-RU" sz="1600" b="1" dirty="0">
                <a:solidFill>
                  <a:srgbClr val="E6DCD9"/>
                </a:solidFill>
                <a:effectLst>
                  <a:outerShdw blurRad="38100" dist="38100" dir="2700000" algn="tl">
                    <a:srgbClr val="000000">
                      <a:alpha val="43137"/>
                    </a:srgbClr>
                  </a:outerShdw>
                </a:effectLst>
              </a:rPr>
              <a:t>, стр. 10-11)</a:t>
            </a:r>
            <a:endParaRPr lang="es-ES" sz="1600" b="1" dirty="0">
              <a:solidFill>
                <a:srgbClr val="E6DCD9"/>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4476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C1128156-19FC-869D-43DC-B00434AD25F1}"/>
              </a:ext>
            </a:extLst>
          </p:cNvPr>
          <p:cNvPicPr>
            <a:picLocks noGrp="1" noRot="1" noChangeAspec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715498" y="4040327"/>
            <a:ext cx="2245274" cy="2600325"/>
          </a:xfrm>
          <a:prstGeom prst="rect">
            <a:avLst/>
          </a:prstGeom>
        </p:spPr>
      </p:pic>
      <p:sp>
        <p:nvSpPr>
          <p:cNvPr id="2" name="CuadroTexto 1">
            <a:extLst>
              <a:ext uri="{FF2B5EF4-FFF2-40B4-BE49-F238E27FC236}">
                <a16:creationId xmlns:a16="http://schemas.microsoft.com/office/drawing/2014/main" id="{5DBF0E93-9D5A-D042-42FD-45BEB823A6A0}"/>
              </a:ext>
            </a:extLst>
          </p:cNvPr>
          <p:cNvSpPr txBox="1"/>
          <p:nvPr/>
        </p:nvSpPr>
        <p:spPr>
          <a:xfrm>
            <a:off x="0" y="57150"/>
            <a:ext cx="12191999" cy="584775"/>
          </a:xfrm>
          <a:prstGeom prst="rect">
            <a:avLst/>
          </a:prstGeom>
          <a:noFill/>
        </p:spPr>
        <p:txBody>
          <a:bodyPr wrap="square" rtlCol="0">
            <a:spAutoFit/>
          </a:bodyPr>
          <a:lstStyle>
            <a:defPPr>
              <a:defRPr lang="es-ES"/>
            </a:defPPr>
            <a:lvl1pPr algn="ctr">
              <a:defRPr sz="4400" b="1">
                <a:ln w="6600">
                  <a:solidFill>
                    <a:schemeClr val="tx2">
                      <a:lumMod val="60000"/>
                      <a:lumOff val="40000"/>
                    </a:schemeClr>
                  </a:solidFill>
                  <a:prstDash val="solid"/>
                </a:ln>
                <a:solidFill>
                  <a:srgbClr val="FFFFFF"/>
                </a:solidFill>
                <a:effectLst>
                  <a:outerShdw dist="38100" dir="2700000" algn="tl" rotWithShape="0">
                    <a:schemeClr val="tx2">
                      <a:lumMod val="60000"/>
                      <a:lumOff val="40000"/>
                    </a:schemeClr>
                  </a:outerShdw>
                </a:effectLst>
              </a:defRPr>
            </a:lvl1pPr>
          </a:lstStyle>
          <a:p>
            <a:r>
              <a:rPr lang="sr-Latn-RS" sz="3200" dirty="0">
                <a:effectLst>
                  <a:outerShdw dist="38100" dir="2700000" algn="tl" rotWithShape="0">
                    <a:srgbClr val="29FFFF"/>
                  </a:outerShdw>
                </a:effectLst>
              </a:rPr>
              <a:t>DODATOK</a:t>
            </a:r>
            <a:r>
              <a:rPr lang="mk-MK" sz="3200" dirty="0">
                <a:effectLst>
                  <a:outerShdw dist="38100" dir="2700000" algn="tl" rotWithShape="0">
                    <a:srgbClr val="29FFFF"/>
                  </a:outerShdw>
                </a:effectLst>
              </a:rPr>
              <a:t>:</a:t>
            </a:r>
            <a:r>
              <a:rPr lang="sr-Latn-RS" sz="3200" dirty="0">
                <a:effectLst>
                  <a:outerShdw dist="38100" dir="2700000" algn="tl" rotWithShape="0">
                    <a:srgbClr val="FFCC00"/>
                  </a:outerShdw>
                </a:effectLst>
              </a:rPr>
              <a:t>NEPOGREŠNOST KO LILA TARI ELEN.G.VAJT</a:t>
            </a:r>
            <a:endParaRPr lang="es-ES" sz="3200" dirty="0">
              <a:effectLst>
                <a:outerShdw dist="38100" dir="2700000" algn="tl" rotWithShape="0">
                  <a:srgbClr val="FFCC00"/>
                </a:outerShdw>
              </a:effectLst>
            </a:endParaRPr>
          </a:p>
        </p:txBody>
      </p:sp>
      <p:sp>
        <p:nvSpPr>
          <p:cNvPr id="3" name="CuadroTexto 2">
            <a:extLst>
              <a:ext uri="{FF2B5EF4-FFF2-40B4-BE49-F238E27FC236}">
                <a16:creationId xmlns:a16="http://schemas.microsoft.com/office/drawing/2014/main" id="{CCEF91FA-0CF2-A6DA-E8C6-84B80B5B09BF}"/>
              </a:ext>
            </a:extLst>
          </p:cNvPr>
          <p:cNvSpPr txBox="1"/>
          <p:nvPr/>
        </p:nvSpPr>
        <p:spPr>
          <a:xfrm>
            <a:off x="438150" y="704850"/>
            <a:ext cx="7372350" cy="1477328"/>
          </a:xfrm>
          <a:prstGeom prst="rect">
            <a:avLst/>
          </a:prstGeom>
          <a:noFill/>
        </p:spPr>
        <p:txBody>
          <a:bodyPr wrap="square" rtlCol="0">
            <a:spAutoFit/>
          </a:bodyPr>
          <a:lstStyle/>
          <a:p>
            <a:pPr>
              <a:spcBef>
                <a:spcPts val="600"/>
              </a:spcBef>
            </a:pPr>
            <a:r>
              <a:rPr lang="sr-Latn-RS" b="1" dirty="0"/>
              <a:t>Sar O Devel zapovedinga baši ki Elen vajt te pišinel pire porake, oj odgovoring: ,,Našti te pišinav“. Ali, O Devel zajakningala thaj oj počminga te pišinel. So tek taro vreme, oj koristinga asistentija za ko pišiba kolende ispravinge olake pravopisija greške thaj podobringe o fraziriba taro nesave lafija.</a:t>
            </a:r>
            <a:endParaRPr lang="es-ES" b="1" dirty="0"/>
          </a:p>
        </p:txBody>
      </p:sp>
      <p:grpSp>
        <p:nvGrpSpPr>
          <p:cNvPr id="7" name="Grupo 6">
            <a:extLst>
              <a:ext uri="{FF2B5EF4-FFF2-40B4-BE49-F238E27FC236}">
                <a16:creationId xmlns:a16="http://schemas.microsoft.com/office/drawing/2014/main" id="{FC4E693F-DBB0-E703-7261-52A50ED4CEFA}"/>
              </a:ext>
            </a:extLst>
          </p:cNvPr>
          <p:cNvGrpSpPr/>
          <p:nvPr/>
        </p:nvGrpSpPr>
        <p:grpSpPr>
          <a:xfrm>
            <a:off x="7772402" y="823164"/>
            <a:ext cx="2076450" cy="2618859"/>
            <a:chOff x="9810751" y="1120237"/>
            <a:chExt cx="2076450" cy="2618859"/>
          </a:xfrm>
        </p:grpSpPr>
        <p:pic>
          <p:nvPicPr>
            <p:cNvPr id="5" name="Imagen 4">
              <a:extLst>
                <a:ext uri="{FF2B5EF4-FFF2-40B4-BE49-F238E27FC236}">
                  <a16:creationId xmlns:a16="http://schemas.microsoft.com/office/drawing/2014/main" id="{8786A1AB-A6F9-1348-2C40-F9517BAB410F}"/>
                </a:ext>
              </a:extLst>
            </p:cNvPr>
            <p:cNvPicPr>
              <a:picLocks noChangeAspect="1"/>
            </p:cNvPicPr>
            <p:nvPr/>
          </p:nvPicPr>
          <p:blipFill>
            <a:blip r:embed="rId4">
              <a:extLst>
                <a:ext uri="{28A0092B-C50C-407E-A947-70E740481C1C}">
                  <a14:useLocalDpi xmlns:a14="http://schemas.microsoft.com/office/drawing/2010/main" val="0"/>
                </a:ext>
              </a:extLst>
            </a:blip>
            <a:srcRect t="15449" b="14192"/>
            <a:stretch>
              <a:fillRect/>
            </a:stretch>
          </p:blipFill>
          <p:spPr>
            <a:xfrm>
              <a:off x="10021029" y="1120237"/>
              <a:ext cx="1655895" cy="14036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CuadroTexto 5">
              <a:extLst>
                <a:ext uri="{FF2B5EF4-FFF2-40B4-BE49-F238E27FC236}">
                  <a16:creationId xmlns:a16="http://schemas.microsoft.com/office/drawing/2014/main" id="{D7A3AEA5-A7AF-FC64-9BD0-1219F8A5B126}"/>
                </a:ext>
              </a:extLst>
            </p:cNvPr>
            <p:cNvSpPr txBox="1"/>
            <p:nvPr/>
          </p:nvSpPr>
          <p:spPr>
            <a:xfrm>
              <a:off x="9810751" y="2538767"/>
              <a:ext cx="2076450" cy="1200329"/>
            </a:xfrm>
            <a:prstGeom prst="rect">
              <a:avLst/>
            </a:prstGeom>
            <a:noFill/>
          </p:spPr>
          <p:txBody>
            <a:bodyPr wrap="square" rtlCol="0">
              <a:spAutoFit/>
            </a:bodyPr>
            <a:lstStyle/>
            <a:p>
              <a:pPr algn="ctr"/>
              <a:r>
                <a:rPr lang="sr-Latn-RS" sz="1200" b="1" dirty="0"/>
                <a:t>Meri An ,,Marijan“ Dejvis (1847-1904), literaturno asistent. Literaturno asistent.I Slika tani so ljubezno dozvola tari ,,Elen.G.Vajt Estejki,I.n.k.“</a:t>
              </a:r>
              <a:endParaRPr lang="es-ES" sz="1200" b="1" noProof="0" dirty="0"/>
            </a:p>
          </p:txBody>
        </p:sp>
      </p:grpSp>
      <p:grpSp>
        <p:nvGrpSpPr>
          <p:cNvPr id="14" name="Grupo 13">
            <a:extLst>
              <a:ext uri="{FF2B5EF4-FFF2-40B4-BE49-F238E27FC236}">
                <a16:creationId xmlns:a16="http://schemas.microsoft.com/office/drawing/2014/main" id="{78EBB98F-832B-05BF-82A5-2E95C3EC6DAE}"/>
              </a:ext>
            </a:extLst>
          </p:cNvPr>
          <p:cNvGrpSpPr/>
          <p:nvPr/>
        </p:nvGrpSpPr>
        <p:grpSpPr>
          <a:xfrm>
            <a:off x="9887682" y="830813"/>
            <a:ext cx="2076450" cy="2944671"/>
            <a:chOff x="9571899" y="3499075"/>
            <a:chExt cx="2076450" cy="2944671"/>
          </a:xfrm>
        </p:grpSpPr>
        <p:pic>
          <p:nvPicPr>
            <p:cNvPr id="9" name="Imagen 8">
              <a:extLst>
                <a:ext uri="{FF2B5EF4-FFF2-40B4-BE49-F238E27FC236}">
                  <a16:creationId xmlns:a16="http://schemas.microsoft.com/office/drawing/2014/main" id="{9002000B-CB17-49AD-408F-A39AAE345C0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782177" y="3499075"/>
              <a:ext cx="1655894" cy="20872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CuadroTexto 12">
              <a:extLst>
                <a:ext uri="{FF2B5EF4-FFF2-40B4-BE49-F238E27FC236}">
                  <a16:creationId xmlns:a16="http://schemas.microsoft.com/office/drawing/2014/main" id="{86E617DC-989C-A0AE-6C1C-4C31B763503D}"/>
                </a:ext>
              </a:extLst>
            </p:cNvPr>
            <p:cNvSpPr txBox="1"/>
            <p:nvPr/>
          </p:nvSpPr>
          <p:spPr>
            <a:xfrm>
              <a:off x="9571899" y="5612749"/>
              <a:ext cx="2076450" cy="830997"/>
            </a:xfrm>
            <a:prstGeom prst="rect">
              <a:avLst/>
            </a:prstGeom>
            <a:noFill/>
          </p:spPr>
          <p:txBody>
            <a:bodyPr wrap="square" rtlCol="0">
              <a:spAutoFit/>
            </a:bodyPr>
            <a:lstStyle/>
            <a:p>
              <a:pPr algn="ctr"/>
              <a:r>
                <a:rPr lang="sr-Latn-RS" sz="1200" b="1" dirty="0"/>
                <a:t>Sara E.Pek, 1880-ti. I Slika tani objavimi so ljubezna dozvola taro ,,Centar za adventisticko istražiba“.</a:t>
              </a:r>
              <a:endParaRPr lang="es-ES" sz="1200" b="1" noProof="0" dirty="0"/>
            </a:p>
          </p:txBody>
        </p:sp>
      </p:grpSp>
      <p:sp>
        <p:nvSpPr>
          <p:cNvPr id="16" name="CuadroTexto 15">
            <a:extLst>
              <a:ext uri="{FF2B5EF4-FFF2-40B4-BE49-F238E27FC236}">
                <a16:creationId xmlns:a16="http://schemas.microsoft.com/office/drawing/2014/main" id="{8160365F-E22D-0C27-AE83-115586A1D824}"/>
              </a:ext>
            </a:extLst>
          </p:cNvPr>
          <p:cNvSpPr txBox="1"/>
          <p:nvPr/>
        </p:nvSpPr>
        <p:spPr>
          <a:xfrm>
            <a:off x="2657476" y="3514447"/>
            <a:ext cx="7539716" cy="923330"/>
          </a:xfrm>
          <a:prstGeom prst="rect">
            <a:avLst/>
          </a:prstGeom>
          <a:noFill/>
        </p:spPr>
        <p:txBody>
          <a:bodyPr wrap="square">
            <a:spAutoFit/>
          </a:bodyPr>
          <a:lstStyle/>
          <a:p>
            <a:pPr>
              <a:spcBef>
                <a:spcPts val="600"/>
              </a:spcBef>
            </a:pPr>
            <a:r>
              <a:rPr lang="sr-Latn-RS" b="1" dirty="0"/>
              <a:t>Ki vrska taro olake nepogrešlivost sar proroko, I Elen.Vajt izjavinga: ,,Ki vrska so nepogrešlivost, nikad na tvrdingum deka isiman. Samo O Devel tano nepogrešlivo“ (Izbrani poraki, tom 1,strana 42).</a:t>
            </a:r>
            <a:endParaRPr lang="es-ES" b="1" dirty="0"/>
          </a:p>
        </p:txBody>
      </p:sp>
      <p:pic>
        <p:nvPicPr>
          <p:cNvPr id="20" name="Imagen 19">
            <a:extLst>
              <a:ext uri="{FF2B5EF4-FFF2-40B4-BE49-F238E27FC236}">
                <a16:creationId xmlns:a16="http://schemas.microsoft.com/office/drawing/2014/main" id="{7B391630-5B51-7661-EC8D-CCE9AD10C98D}"/>
              </a:ext>
            </a:extLst>
          </p:cNvPr>
          <p:cNvPicPr>
            <a:picLocks noChangeAspect="1"/>
          </p:cNvPicPr>
          <p:nvPr/>
        </p:nvPicPr>
        <p:blipFill rotWithShape="1">
          <a:blip r:embed="rId6">
            <a:extLst>
              <a:ext uri="{28A0092B-C50C-407E-A947-70E740481C1C}">
                <a14:useLocalDpi xmlns:a14="http://schemas.microsoft.com/office/drawing/2010/main" val="0"/>
              </a:ext>
            </a:extLst>
          </a:blip>
          <a:srcRect l="29175" r="21269"/>
          <a:stretch>
            <a:fillRect/>
          </a:stretch>
        </p:blipFill>
        <p:spPr>
          <a:xfrm>
            <a:off x="364581" y="3429000"/>
            <a:ext cx="2292895" cy="3086100"/>
          </a:xfrm>
          <a:prstGeom prst="rect">
            <a:avLst/>
          </a:prstGeom>
          <a:ln w="38100" cap="sq">
            <a:solidFill>
              <a:schemeClr val="accent4">
                <a:lumMod val="75000"/>
              </a:schemeClr>
            </a:solidFill>
            <a:prstDash val="solid"/>
            <a:miter lim="800000"/>
          </a:ln>
          <a:effectLst>
            <a:outerShdw blurRad="50800" dist="38100" dir="8100000" algn="tr" rotWithShape="0">
              <a:prstClr val="black">
                <a:alpha val="40000"/>
              </a:prstClr>
            </a:outerShdw>
          </a:effectLst>
        </p:spPr>
      </p:pic>
      <p:sp>
        <p:nvSpPr>
          <p:cNvPr id="8" name="CuadroTexto 7">
            <a:extLst>
              <a:ext uri="{FF2B5EF4-FFF2-40B4-BE49-F238E27FC236}">
                <a16:creationId xmlns:a16="http://schemas.microsoft.com/office/drawing/2014/main" id="{564E8ED3-80C4-803F-E260-17DBF3113FD1}"/>
              </a:ext>
            </a:extLst>
          </p:cNvPr>
          <p:cNvSpPr txBox="1"/>
          <p:nvPr/>
        </p:nvSpPr>
        <p:spPr>
          <a:xfrm>
            <a:off x="438146" y="2344896"/>
            <a:ext cx="7334256" cy="646331"/>
          </a:xfrm>
          <a:prstGeom prst="rect">
            <a:avLst/>
          </a:prstGeom>
          <a:noFill/>
        </p:spPr>
        <p:txBody>
          <a:bodyPr wrap="square">
            <a:spAutoFit/>
          </a:bodyPr>
          <a:lstStyle/>
          <a:p>
            <a:pPr lvl="0">
              <a:spcBef>
                <a:spcPts val="600"/>
              </a:spcBef>
              <a:defRPr/>
            </a:pPr>
            <a:r>
              <a:rPr lang="sr-Latn-RS" b="1" dirty="0">
                <a:solidFill>
                  <a:prstClr val="black"/>
                </a:solidFill>
              </a:rPr>
              <a:t>Ola nikad na meninge o značiba tari poraka, nitu dodainge piro. O Konecna tekstija uvek pregledingalen i Elen.G.V</a:t>
            </a:r>
            <a:endParaRPr kumimoji="0" lang="es-ES" b="1" i="0" u="none" strike="noStrike" kern="1200" cap="none" spc="0" normalizeH="0" baseline="0" noProof="0" dirty="0">
              <a:ln>
                <a:noFill/>
              </a:ln>
              <a:solidFill>
                <a:prstClr val="black"/>
              </a:solidFill>
              <a:effectLst/>
              <a:uLnTx/>
              <a:uFillTx/>
              <a:latin typeface="Aptos" panose="02110004020202020204"/>
            </a:endParaRPr>
          </a:p>
        </p:txBody>
      </p:sp>
      <p:sp>
        <p:nvSpPr>
          <p:cNvPr id="11" name="CuadroTexto 10">
            <a:extLst>
              <a:ext uri="{FF2B5EF4-FFF2-40B4-BE49-F238E27FC236}">
                <a16:creationId xmlns:a16="http://schemas.microsoft.com/office/drawing/2014/main" id="{666B13E0-2604-7E11-5532-703F930F0F76}"/>
              </a:ext>
            </a:extLst>
          </p:cNvPr>
          <p:cNvSpPr txBox="1"/>
          <p:nvPr/>
        </p:nvSpPr>
        <p:spPr>
          <a:xfrm>
            <a:off x="2657476" y="4594733"/>
            <a:ext cx="7686673" cy="1754326"/>
          </a:xfrm>
          <a:prstGeom prst="rect">
            <a:avLst/>
          </a:prstGeom>
          <a:noFill/>
        </p:spPr>
        <p:txBody>
          <a:bodyPr wrap="square">
            <a:spAutoFit/>
          </a:bodyPr>
          <a:lstStyle/>
          <a:p>
            <a:pPr lvl="0">
              <a:spcBef>
                <a:spcPts val="600"/>
              </a:spcBef>
              <a:defRPr/>
            </a:pPr>
            <a:r>
              <a:rPr lang="sr-Latn-RS" b="1" dirty="0">
                <a:solidFill>
                  <a:prstClr val="black"/>
                </a:solidFill>
              </a:rPr>
              <a:t>Ki vrska so nepogrešlivost taro olake delija, oj korkori pišinga: ,,Postoinena momentija keda mora te otkažinavman voobičaena buka, keda i godi mora te ovel zafatimi taro zaednička misle, keda mora te pišinelpe o voobičaime lila thaj keda mora te denpe informacije so prenesinenape nane dadeno pod posebno inspiracija taro Sveti Duh“ (Izbrani poraki tom3,str 64).</a:t>
            </a:r>
            <a:endParaRPr kumimoji="0" lang="es-ES" b="1"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771105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7"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900" decel="100000" fill="hold"/>
                                        <p:tgtEl>
                                          <p:spTgt spid="7"/>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21" presetID="37" presetClass="entr" presetSubtype="0" fill="hold" nodeType="withEffect">
                                  <p:stCondLst>
                                    <p:cond delay="50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900" decel="100000" fill="hold"/>
                                        <p:tgtEl>
                                          <p:spTgt spid="14"/>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27" fill="hold">
                            <p:stCondLst>
                              <p:cond delay="1500"/>
                            </p:stCondLst>
                            <p:childTnLst>
                              <p:par>
                                <p:cTn id="28" presetID="22" presetClass="entr" presetSubtype="8"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left)">
                                      <p:cBhvr>
                                        <p:cTn id="30" dur="500"/>
                                        <p:tgtEl>
                                          <p:spTgt spid="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55" presetClass="entr" presetSubtype="0" fill="hold" nodeType="click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p:cTn id="45" dur="500" fill="hold"/>
                                        <p:tgtEl>
                                          <p:spTgt spid="20"/>
                                        </p:tgtEl>
                                        <p:attrNameLst>
                                          <p:attrName>ppt_w</p:attrName>
                                        </p:attrNameLst>
                                      </p:cBhvr>
                                      <p:tavLst>
                                        <p:tav tm="0">
                                          <p:val>
                                            <p:strVal val="#ppt_w*0.70"/>
                                          </p:val>
                                        </p:tav>
                                        <p:tav tm="100000">
                                          <p:val>
                                            <p:strVal val="#ppt_w"/>
                                          </p:val>
                                        </p:tav>
                                      </p:tavLst>
                                    </p:anim>
                                    <p:anim calcmode="lin" valueType="num">
                                      <p:cBhvr>
                                        <p:cTn id="46" dur="500" fill="hold"/>
                                        <p:tgtEl>
                                          <p:spTgt spid="20"/>
                                        </p:tgtEl>
                                        <p:attrNameLst>
                                          <p:attrName>ppt_h</p:attrName>
                                        </p:attrNameLst>
                                      </p:cBhvr>
                                      <p:tavLst>
                                        <p:tav tm="0">
                                          <p:val>
                                            <p:strVal val="#ppt_h"/>
                                          </p:val>
                                        </p:tav>
                                        <p:tav tm="100000">
                                          <p:val>
                                            <p:strVal val="#ppt_h"/>
                                          </p:val>
                                        </p:tav>
                                      </p:tavLst>
                                    </p:anim>
                                    <p:animEffect transition="in" filter="fade">
                                      <p:cBhvr>
                                        <p:cTn id="47" dur="500"/>
                                        <p:tgtEl>
                                          <p:spTgt spid="20"/>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left)">
                                      <p:cBhvr>
                                        <p:cTn id="5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6" grpId="0"/>
      <p:bldP spid="8" grpId="0"/>
      <p:bldP spid="11" grpId="0"/>
    </p:bldLst>
  </p:timing>
</p:sld>
</file>

<file path=ppt/theme/theme1.xml><?xml version="1.0" encoding="utf-8"?>
<a:theme xmlns:a="http://schemas.openxmlformats.org/drawingml/2006/main" name="Tema de Office">
  <a:themeElements>
    <a:clrScheme name="Personalizado 2">
      <a:dk1>
        <a:sysClr val="windowText" lastClr="000000"/>
      </a:dk1>
      <a:lt1>
        <a:sysClr val="window" lastClr="FFFFFF"/>
      </a:lt1>
      <a:dk2>
        <a:srgbClr val="44546A"/>
      </a:dk2>
      <a:lt2>
        <a:srgbClr val="E7E6E6"/>
      </a:lt2>
      <a:accent1>
        <a:srgbClr val="FF66FF"/>
      </a:accent1>
      <a:accent2>
        <a:srgbClr val="FF5050"/>
      </a:accent2>
      <a:accent3>
        <a:srgbClr val="FFFF66"/>
      </a:accent3>
      <a:accent4>
        <a:srgbClr val="00CC00"/>
      </a:accent4>
      <a:accent5>
        <a:srgbClr val="FF9900"/>
      </a:accent5>
      <a:accent6>
        <a:srgbClr val="0099FF"/>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TotalTime>
  <Words>1682</Words>
  <Application>Microsoft Office PowerPoint</Application>
  <PresentationFormat>Panorámica</PresentationFormat>
  <Paragraphs>82</Paragraphs>
  <Slides>13</Slides>
  <Notes>1</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13</vt:i4>
      </vt:variant>
    </vt:vector>
  </HeadingPairs>
  <TitlesOfParts>
    <vt:vector size="20" baseType="lpstr">
      <vt:lpstr>Aptos</vt:lpstr>
      <vt:lpstr>Constantia</vt:lpstr>
      <vt:lpstr>Wingdings</vt:lpstr>
      <vt:lpstr>Aptos Display</vt:lpstr>
      <vt:lpstr>Arial</vt:lpstr>
      <vt:lpstr>Comic Sans MS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77</cp:revision>
  <dcterms:created xsi:type="dcterms:W3CDTF">2026-10-17T14:52:34Z</dcterms:created>
  <dcterms:modified xsi:type="dcterms:W3CDTF">2026-11-01T15:36:11Z</dcterms:modified>
</cp:coreProperties>
</file>