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верили в учение Иисуса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Имевшие дар исцеляли больных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них было все общее.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поделились тем, что имели, с нуждающимися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них были общественные собрания.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них были собрания по домам, где они праздновали Вечерю Господ.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жили в радости и простоте сердца.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славили Бога.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верили в учение Иисуса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Имевшие дар исцеляли больных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них было все общее.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поделились тем, что имели, с нуждающимися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них были общественные собрания.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них были собрания по домам, где они праздновали Вечерю Господ.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жили в радости и простоте сердца.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Они славили Бога.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ЦЕНТРАЛЬНЫЙ ВОПРОС 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797876"/>
            <a:ext cx="50555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ЛЮБОВЬ ИЛИ ЭГОИЗМ</a:t>
            </a:r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Урок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Апреля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ПОМОГИТЕ НУЖДАЮЩИМСЯ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продавали имения и всякую собственность, и разделяли всем, смотря по нужде каждого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Деяния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Какое влияние оказало Евангелие на первых христиан (Деян </a:t>
            </a:r>
            <a:r>
              <a:rPr lang="en" sz="2000" b="1" dirty="0"/>
              <a:t>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649713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Будучи посланниками Христа, они подражали Иисусу. Заботясь о нуждах окружающих, они завоевали расположение всего города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Как и тогда, Церковь должна характеризоваться любовью христиан друг к другу и заботой о своей общине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ru-RU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ЛЮБОВЬ, НАШ ЗНАК ИДЕНТИЧНОСТИ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тому узнают все, что вы Мои ученики, если будете иметь любовь между собою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Иоанна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887310" y="2142677"/>
            <a:ext cx="729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Каждая из сторон, участвующих в космическом конфликте, имеют свои особенности: сатана ненавидит и разрушает; Бог любит и восстанавливает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603532" y="5466664"/>
            <a:ext cx="7578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Они отдали себя из любви и принесли пользу миллионам людей. Но они обратили свое внимание не на себя, а на Того, за кого были готовы отдать свою жизнь, своего Спасителя: Иисуса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4613058" y="4158613"/>
            <a:ext cx="7578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Христиане II и III веков претворяли в жизнь бескорыстную любовь. Во время двух крупных пандемий (в 160 и 265 годах) они посвятили себя заботе о пострадавших, не принимая во внимание собственную безопасность.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613059" y="3142952"/>
            <a:ext cx="75694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 этим шаблонам действуют последователи той или иной стороны. Если мы следуем за Богом, мы проявим это через любовь к другим (1Ин. </a:t>
            </a:r>
            <a:r>
              <a:rPr lang="en" sz="2000" b="1" dirty="0"/>
              <a:t>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Привилегия каждой души — быть живым каналом, через который Бог может сообщить миру сокровища Своей благодати, </a:t>
            </a:r>
            <a:r>
              <a:rPr lang="ru-RU" sz="2800" b="1" dirty="0" err="1">
                <a:latin typeface="Constantia" panose="02030602050306030303" pitchFamily="18" charset="0"/>
              </a:rPr>
              <a:t>неисследимое</a:t>
            </a:r>
            <a:r>
              <a:rPr lang="ru-RU" sz="2800" b="1" dirty="0">
                <a:latin typeface="Constantia" panose="02030602050306030303" pitchFamily="18" charset="0"/>
              </a:rPr>
              <a:t> богатство Христа. Нет ничего, чего Христос желал бы так сильно, как агентов, которые будут представлять миру Его Дух и характер. Ничто так не нужно миру, как проявление через человечество любви Спасителя. Все небо ждет каналов, по которым можно будет излить святой елей, чтобы принести радость и благословение человеческим сердцам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762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</a:t>
            </a:r>
            <a:r>
              <a:rPr lang="ru-RU" sz="1600" b="1" dirty="0"/>
              <a:t>.Уайт </a:t>
            </a:r>
            <a:r>
              <a:rPr lang="en-US" sz="1600" b="1" dirty="0"/>
              <a:t> (</a:t>
            </a:r>
            <a:r>
              <a:rPr lang="ru-RU" sz="1600" b="1" dirty="0"/>
              <a:t>Удивительная благодать Божия – </a:t>
            </a:r>
            <a:r>
              <a:rPr lang="ru-RU" sz="1600" b="1" dirty="0" err="1"/>
              <a:t>неисследимые</a:t>
            </a:r>
            <a:r>
              <a:rPr lang="ru-RU" sz="1600" b="1" dirty="0"/>
              <a:t> богатства</a:t>
            </a:r>
            <a:r>
              <a:rPr lang="en-US" sz="1600" b="1" dirty="0"/>
              <a:t>, </a:t>
            </a:r>
            <a:r>
              <a:rPr lang="ru-RU" sz="1600" b="1" dirty="0"/>
              <a:t>Июнь </a:t>
            </a:r>
            <a:r>
              <a:rPr lang="en-US" sz="1600" b="1" dirty="0"/>
              <a:t>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ru-RU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Не бойся, ибо Я с тобою; не смущайся, ибо Я Бог твой; Я укреплю тебя, и помогу тебе, и поддержу тебя десницею правды Моей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ru-RU" b="1" dirty="0">
                <a:solidFill>
                  <a:srgbClr val="166588"/>
                </a:solidFill>
                <a:latin typeface="Comic Sans MS" panose="030F0702030302020204" pitchFamily="66" charset="0"/>
              </a:rPr>
              <a:t>Исайя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Уроки разрушения Иерусалима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Отвержение любви Божией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Божья забота о своем народе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Уроки первых христиан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Верность в поисках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Помогите нуждающимся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Любовь, наш знак идентичности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70 год н.э. ознаменовал конец Израиля как нации. Хотя именно Рим опустошил Иерусалим и Храм, в эту войну были вовлечены и другие державы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4002922"/>
            <a:ext cx="4586541" cy="26927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06" y="2184878"/>
            <a:ext cx="66876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 другой стороны, Бог неоднократно предупреждал о последствиях его отвержения; задержал исполнение приговора; и подготовил народ и Церковь, чтобы мы подхватили факел истины и осветили мир посланием Божьей любви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 одной стороны, сатана подстрекал Израиль отвергнуть Мессию, а затем заявить о своем праве уничтожить нацию.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УРОКИ РАЗРУШЕНИЯ ИЕРУСАЛИМА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ОТВЕРЖЕНИЕ ЛЮБВИ БОЖИЕЙ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Иерусалим, Иерусалим, избивающий пророков и камнями побивающий посланных к тебе! сколько раз хотел Я собрать детей твоих, как птица собирает птенцов своих под крылья, и вы не захотели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тфея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 плакал, приближаясь к Иерусалиму (Луки 19:41-44). Он знал, что они пострадают от заслуженных последствий своего упрямого неприятия любящих призывов Бога.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</a:t>
            </a: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3670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говорит нам, что евреи восстали в 66 году против римских захватчиков. Различные еврейские группировки воевали между собой, в то время как римляне осадили город. В 70 году все закончилось. Тит разрушил  Иерусалим и Храм. Погиб один миллион евреев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плакал, потому что трагедии можно было избежать. Потому что Бог так любит нас, что не хочет, чтобы кто-нибудь умер, но чтобы каждый имел жизнь вечную (Ин. 5:39-40; </a:t>
            </a:r>
            <a:r>
              <a:rPr lang="ru-RU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Иез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8" y="5171675"/>
            <a:ext cx="7538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история не рассказывает нам, как сатана            подстрекал евреев к восстанию, а римлян к мести. Разрушение Иерусалима было прямым делом дьявола. Отвернувшись от Источника жизни, Израиль оказался во власти врага, который ищет только разрушения и смерти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БОЖЬЯ ЗАБОТА О СВОЕМ НАРОДЕ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бойся, ибо Я с тобою; не смущайся, ибо Я Бог твой; Я укреплю тебя, и помогу тебе, и поддержу тебя десницею правды Моей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Исайя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2" y="1385055"/>
            <a:ext cx="823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своей любви Бог дал возможность каждому, кто хотел избежать гибели. Он дал знак: Иерусалим окружен войсками (</a:t>
            </a:r>
            <a:r>
              <a:rPr lang="ru-RU" sz="2000" b="1" dirty="0" err="1"/>
              <a:t>Лк</a:t>
            </a:r>
            <a:r>
              <a:rPr lang="ru-RU" sz="2000" b="1" dirty="0"/>
              <a:t>. </a:t>
            </a:r>
            <a:r>
              <a:rPr lang="en" sz="2000" b="1" dirty="0"/>
              <a:t>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155397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Все, кто поверил словам Иисуса, воспользовались моментом, когда Иерусалим остался без охраны, и бежали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может и хочет защитить Своих детей даже в самые трудные времена (</a:t>
            </a:r>
            <a:r>
              <a:rPr lang="ru-RU" sz="2000" b="1" dirty="0" err="1"/>
              <a:t>Пс</a:t>
            </a:r>
            <a:r>
              <a:rPr lang="ru-RU" sz="2000" b="1" dirty="0"/>
              <a:t>. 45:1; Ис. 41:10). Однако многие погибли из-за своей верности Богу (Евр. </a:t>
            </a:r>
            <a:r>
              <a:rPr lang="en" sz="2000" b="1" dirty="0"/>
              <a:t>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Несколько месяцев спустя Нерон послал Веспасиана подавить восстание. С 67 по 70 годы осада была постоянной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177490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Гай </a:t>
            </a:r>
            <a:r>
              <a:rPr lang="ru-RU" sz="2000" b="1" dirty="0" err="1"/>
              <a:t>Цестий</a:t>
            </a:r>
            <a:r>
              <a:rPr lang="ru-RU" sz="2000" b="1" dirty="0"/>
              <a:t> Галл исполнил это знамение в 66 году. Осада была снята, а вождь зелотов Елеазар бен Симон преследовал римлян и разгромил их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Почему одни защищены, а другие, видимо, оставлены Богом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26124" y="749383"/>
            <a:ext cx="118399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Таинственное провидение, которое позволяет праведникам терпеть гонения со стороны нечестивцев, было причиной большого недоумения для многих, кто слаб в вере. Некоторые даже готовы отказаться от своей уверенности в Боге, потому что Он позволяет самым низменным людям процветать, в то время как самые лучшие и чистые страдают и мучаются их жестокой силой. Как, спрашивается, может Тот, кто справедлив и милостив, а также обладает бесконечной властью, терпеть такую несправедливость и угнетение? Это вопрос, к которому мы не имеем никакого отношения. Бог дал нам достаточно доказательств Своей любви, и мы не должны сомневаться в Его благости, потому что не можем понять действия Его провидения.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ru-RU" sz="1600" b="1" dirty="0"/>
              <a:t>.Уайт</a:t>
            </a:r>
            <a:r>
              <a:rPr lang="en" sz="1600" b="1" dirty="0"/>
              <a:t> (</a:t>
            </a:r>
            <a:r>
              <a:rPr lang="ru-RU" sz="1600" b="1" dirty="0"/>
              <a:t>Великая борьба</a:t>
            </a:r>
            <a:r>
              <a:rPr lang="en" sz="1600" b="1" dirty="0"/>
              <a:t>, </a:t>
            </a:r>
            <a:r>
              <a:rPr lang="ru-RU" sz="1600" b="1" dirty="0" err="1"/>
              <a:t>стр</a:t>
            </a:r>
            <a:r>
              <a:rPr lang="en" sz="1600" b="1" dirty="0"/>
              <a:t>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УРОКИ ПЕРВЫХ ХРИСТИАН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ВЕРНОСТЬ В ПОИСКАХ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 Савл терзал церковь, входя в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домы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влача мужчин и женщин, отдавал в темницу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Деяния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Начало было поистине обнадеживающим: обращенные исчислялись тысячами (Деян 2:41; 4:4); верующие проповедовали с силой (Деян </a:t>
            </a:r>
            <a:r>
              <a:rPr lang="en" sz="2000" b="1" dirty="0"/>
              <a:t>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Из-за гонений, воздвигнутых Савлом, ученики были рассеяны (Деяния 8:1). Но, не погаснув, благодаря верности верующих, свет засиял гораздо ярче по всему известному миру (Деян. 8:4; 11:19-21; Рим. 15:19; Кол. </a:t>
            </a:r>
            <a:r>
              <a:rPr lang="en" sz="2000" b="1" dirty="0"/>
              <a:t>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Но враг был неспокоен. Первые угрозы (Деяния 4:17-18); затем наказания (Деян 5:40); наконец, смерть (Деян. </a:t>
            </a:r>
            <a:r>
              <a:rPr lang="en" sz="2000" b="1" dirty="0"/>
              <a:t>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Иисус дал Своей Церкви поручение и силу продвигать ее вперед (Деяния 1:8). Никакая сила, физическая или духовная, не может остановить распространение Евангелия (Мф. 16:18). «Если Бог за нас, никто не может быть против нас!» (Рим. </a:t>
            </a:r>
            <a:r>
              <a:rPr lang="en" sz="2000" b="1" dirty="0"/>
              <a:t>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1219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2024-03-30T09:19:10Z</dcterms:created>
  <dcterms:modified xsi:type="dcterms:W3CDTF">2024-04-07T06:36:36Z</dcterms:modified>
</cp:coreProperties>
</file>