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1" r:id="rId4"/>
    <p:sldId id="257" r:id="rId5"/>
    <p:sldId id="295" r:id="rId6"/>
    <p:sldId id="259" r:id="rId7"/>
    <p:sldId id="260" r:id="rId8"/>
    <p:sldId id="261" r:id="rId9"/>
    <p:sldId id="296" r:id="rId10"/>
    <p:sldId id="292"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543C"/>
    <a:srgbClr val="FFDDB0"/>
    <a:srgbClr val="FFFF79"/>
    <a:srgbClr val="656247"/>
    <a:srgbClr val="837F5D"/>
    <a:srgbClr val="837752"/>
    <a:srgbClr val="6FA9DD"/>
    <a:srgbClr val="EA9D67"/>
    <a:srgbClr val="9B684F"/>
    <a:srgbClr val="2A5A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31" d="100"/>
          <a:sy n="31" d="100"/>
        </p:scale>
        <p:origin x="60" y="13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99665-1A3F-43D1-B965-5439FBFDA22E}" type="doc">
      <dgm:prSet loTypeId="urn:microsoft.com/office/officeart/2005/8/layout/target3" loCatId="relationship" qsTypeId="urn:microsoft.com/office/officeart/2005/8/quickstyle/3d1" qsCatId="3D" csTypeId="urn:microsoft.com/office/officeart/2005/8/colors/accent1_3" csCatId="accent1" phldr="1"/>
      <dgm:spPr/>
      <dgm:t>
        <a:bodyPr/>
        <a:lstStyle/>
        <a:p>
          <a:endParaRPr lang="es-ES"/>
        </a:p>
      </dgm:t>
    </dgm:pt>
    <dgm:pt modelId="{01B00CF5-C5E8-4CB9-AE08-CE631F1C34A4}">
      <dgm:prSet custT="1"/>
      <dgm:spPr>
        <a:solidFill>
          <a:schemeClr val="accent1">
            <a:lumMod val="40000"/>
            <a:lumOff val="60000"/>
          </a:schemeClr>
        </a:solidFill>
        <a:effectLst>
          <a:outerShdw blurRad="50800" dist="38100" dir="8100000" algn="tr" rotWithShape="0">
            <a:prstClr val="black">
              <a:alpha val="40000"/>
            </a:prstClr>
          </a:outerShdw>
        </a:effectLst>
      </dgm:spPr>
      <dgm:t>
        <a:bodyPr/>
        <a:lstStyle/>
        <a:p>
          <a:r>
            <a:rPr lang="ru-RU" sz="2000" b="1" dirty="0"/>
            <a:t>Будьте готовы прислушаться к тому, чему учит нас пророчество</a:t>
          </a:r>
          <a:br>
            <a:rPr lang="en" sz="2000" b="1" dirty="0"/>
          </a:br>
          <a:r>
            <a:rPr lang="en" sz="2000" b="1" dirty="0"/>
            <a:t>(</a:t>
          </a:r>
          <a:r>
            <a:rPr lang="ru-RU" sz="2000" b="1" dirty="0" err="1"/>
            <a:t>Откр</a:t>
          </a:r>
          <a:r>
            <a:rPr lang="en" sz="2000" b="1" dirty="0"/>
            <a:t> 1:3)</a:t>
          </a:r>
          <a:endParaRPr lang="es-ES" sz="2000" dirty="0"/>
        </a:p>
      </dgm:t>
    </dgm:pt>
    <dgm:pt modelId="{D0BF648C-BE29-47F4-92E4-5830BD58DCAF}" type="parTrans" cxnId="{6DBD3551-9384-49D3-925D-F20E020D55EA}">
      <dgm:prSet/>
      <dgm:spPr/>
      <dgm:t>
        <a:bodyPr/>
        <a:lstStyle/>
        <a:p>
          <a:endParaRPr lang="es-ES" sz="2000"/>
        </a:p>
      </dgm:t>
    </dgm:pt>
    <dgm:pt modelId="{24625AB9-B028-40B8-A0F2-2CCB21967F75}" type="sibTrans" cxnId="{6DBD3551-9384-49D3-925D-F20E020D55EA}">
      <dgm:prSet/>
      <dgm:spPr/>
      <dgm:t>
        <a:bodyPr/>
        <a:lstStyle/>
        <a:p>
          <a:endParaRPr lang="es-ES" sz="2000"/>
        </a:p>
      </dgm:t>
    </dgm:pt>
    <dgm:pt modelId="{CEE368B4-AADC-4AC3-93A7-C258390B3175}">
      <dgm:prSet custT="1"/>
      <dgm:spPr>
        <a:solidFill>
          <a:schemeClr val="accent1">
            <a:lumMod val="20000"/>
            <a:lumOff val="80000"/>
          </a:schemeClr>
        </a:solidFill>
        <a:effectLst>
          <a:outerShdw blurRad="50800" dist="38100" dir="8100000" algn="tr" rotWithShape="0">
            <a:prstClr val="black">
              <a:alpha val="40000"/>
            </a:prstClr>
          </a:outerShdw>
        </a:effectLst>
      </dgm:spPr>
      <dgm:t>
        <a:bodyPr/>
        <a:lstStyle/>
        <a:p>
          <a:r>
            <a:rPr lang="ru-RU" sz="2000" b="1" dirty="0"/>
            <a:t>Признайте, что мы не обладаем знаниями, необходимыми для их понимания, но полагаемся на Божественную мудрость (Мф. 11:25; </a:t>
          </a:r>
          <a:r>
            <a:rPr lang="ru-RU" sz="2000" b="1" dirty="0" err="1"/>
            <a:t>Иер</a:t>
          </a:r>
          <a:r>
            <a:rPr lang="ru-RU" sz="2000" b="1" dirty="0"/>
            <a:t>. 9:23</a:t>
          </a:r>
          <a:r>
            <a:rPr lang="en" sz="2000" b="1" dirty="0"/>
            <a:t>)</a:t>
          </a:r>
          <a:endParaRPr lang="es-ES" sz="2000" dirty="0"/>
        </a:p>
      </dgm:t>
    </dgm:pt>
    <dgm:pt modelId="{1FCE63EC-8819-49B9-9503-5C22F5642624}" type="parTrans" cxnId="{DF4807D3-C5BD-4B8F-A080-39D79F296C54}">
      <dgm:prSet/>
      <dgm:spPr/>
      <dgm:t>
        <a:bodyPr/>
        <a:lstStyle/>
        <a:p>
          <a:endParaRPr lang="es-ES" sz="2000"/>
        </a:p>
      </dgm:t>
    </dgm:pt>
    <dgm:pt modelId="{905E7313-B360-4191-A7E1-8C5E7E1C009C}" type="sibTrans" cxnId="{DF4807D3-C5BD-4B8F-A080-39D79F296C54}">
      <dgm:prSet/>
      <dgm:spPr/>
      <dgm:t>
        <a:bodyPr/>
        <a:lstStyle/>
        <a:p>
          <a:endParaRPr lang="es-ES" sz="2000"/>
        </a:p>
      </dgm:t>
    </dgm:pt>
    <dgm:pt modelId="{29ED1669-00CE-4A28-9B48-6421003A2AB4}" type="pres">
      <dgm:prSet presAssocID="{07599665-1A3F-43D1-B965-5439FBFDA22E}" presName="Name0" presStyleCnt="0">
        <dgm:presLayoutVars>
          <dgm:chMax val="7"/>
          <dgm:dir/>
          <dgm:animLvl val="lvl"/>
          <dgm:resizeHandles val="exact"/>
        </dgm:presLayoutVars>
      </dgm:prSet>
      <dgm:spPr/>
    </dgm:pt>
    <dgm:pt modelId="{28484B31-E480-4B13-A4B8-9C9F4BB42C00}" type="pres">
      <dgm:prSet presAssocID="{01B00CF5-C5E8-4CB9-AE08-CE631F1C34A4}" presName="circle1" presStyleLbl="node1" presStyleIdx="0" presStyleCnt="2"/>
      <dgm:spPr>
        <a:effectLst>
          <a:outerShdw blurRad="50800" dist="38100" dir="8100000" algn="tr" rotWithShape="0">
            <a:prstClr val="black">
              <a:alpha val="40000"/>
            </a:prstClr>
          </a:outerShdw>
        </a:effectLst>
      </dgm:spPr>
    </dgm:pt>
    <dgm:pt modelId="{460D619C-E198-46CB-ABF6-337EA1F94C90}" type="pres">
      <dgm:prSet presAssocID="{01B00CF5-C5E8-4CB9-AE08-CE631F1C34A4}" presName="space" presStyleCnt="0"/>
      <dgm:spPr/>
    </dgm:pt>
    <dgm:pt modelId="{48D5E3AF-31BF-4241-97B5-4E46BDE646B3}" type="pres">
      <dgm:prSet presAssocID="{01B00CF5-C5E8-4CB9-AE08-CE631F1C34A4}" presName="rect1" presStyleLbl="alignAcc1" presStyleIdx="0" presStyleCnt="2"/>
      <dgm:spPr/>
    </dgm:pt>
    <dgm:pt modelId="{29CB7D9A-2500-4668-B541-20252E4E9602}" type="pres">
      <dgm:prSet presAssocID="{CEE368B4-AADC-4AC3-93A7-C258390B3175}" presName="vertSpace2" presStyleLbl="node1" presStyleIdx="0" presStyleCnt="2"/>
      <dgm:spPr/>
    </dgm:pt>
    <dgm:pt modelId="{D894B71A-B4AE-4842-BF57-FF3639C169D1}" type="pres">
      <dgm:prSet presAssocID="{CEE368B4-AADC-4AC3-93A7-C258390B3175}" presName="circle2" presStyleLbl="node1" presStyleIdx="1" presStyleCnt="2"/>
      <dgm:spPr>
        <a:effectLst>
          <a:outerShdw blurRad="50800" dist="38100" dir="8100000" algn="tr" rotWithShape="0">
            <a:prstClr val="black">
              <a:alpha val="40000"/>
            </a:prstClr>
          </a:outerShdw>
        </a:effectLst>
      </dgm:spPr>
    </dgm:pt>
    <dgm:pt modelId="{C1879674-9F75-4193-8D2E-1A0A6E217871}" type="pres">
      <dgm:prSet presAssocID="{CEE368B4-AADC-4AC3-93A7-C258390B3175}" presName="rect2" presStyleLbl="alignAcc1" presStyleIdx="1" presStyleCnt="2"/>
      <dgm:spPr/>
    </dgm:pt>
    <dgm:pt modelId="{224B7002-CC48-4B86-BDA2-023FEE691808}" type="pres">
      <dgm:prSet presAssocID="{01B00CF5-C5E8-4CB9-AE08-CE631F1C34A4}" presName="rect1ParTxNoCh" presStyleLbl="alignAcc1" presStyleIdx="1" presStyleCnt="2">
        <dgm:presLayoutVars>
          <dgm:chMax val="1"/>
          <dgm:bulletEnabled val="1"/>
        </dgm:presLayoutVars>
      </dgm:prSet>
      <dgm:spPr/>
    </dgm:pt>
    <dgm:pt modelId="{EC1267E1-D5E7-449F-91A1-3282634B2342}" type="pres">
      <dgm:prSet presAssocID="{CEE368B4-AADC-4AC3-93A7-C258390B3175}" presName="rect2ParTxNoCh" presStyleLbl="alignAcc1" presStyleIdx="1" presStyleCnt="2">
        <dgm:presLayoutVars>
          <dgm:chMax val="1"/>
          <dgm:bulletEnabled val="1"/>
        </dgm:presLayoutVars>
      </dgm:prSet>
      <dgm:spPr/>
    </dgm:pt>
  </dgm:ptLst>
  <dgm:cxnLst>
    <dgm:cxn modelId="{6B031D04-81E3-45D5-98C8-9207146F240A}" type="presOf" srcId="{01B00CF5-C5E8-4CB9-AE08-CE631F1C34A4}" destId="{48D5E3AF-31BF-4241-97B5-4E46BDE646B3}" srcOrd="0" destOrd="0" presId="urn:microsoft.com/office/officeart/2005/8/layout/target3"/>
    <dgm:cxn modelId="{C45DC810-8D4E-46E4-B35D-636CC51F4F8B}" type="presOf" srcId="{CEE368B4-AADC-4AC3-93A7-C258390B3175}" destId="{C1879674-9F75-4193-8D2E-1A0A6E217871}" srcOrd="0" destOrd="0" presId="urn:microsoft.com/office/officeart/2005/8/layout/target3"/>
    <dgm:cxn modelId="{9F6BEE32-D02E-4163-BA8E-595ED91A08F9}" type="presOf" srcId="{07599665-1A3F-43D1-B965-5439FBFDA22E}" destId="{29ED1669-00CE-4A28-9B48-6421003A2AB4}" srcOrd="0" destOrd="0" presId="urn:microsoft.com/office/officeart/2005/8/layout/target3"/>
    <dgm:cxn modelId="{3D51D760-33FE-47B4-B133-A388F97A3AB8}" type="presOf" srcId="{01B00CF5-C5E8-4CB9-AE08-CE631F1C34A4}" destId="{224B7002-CC48-4B86-BDA2-023FEE691808}" srcOrd="1" destOrd="0" presId="urn:microsoft.com/office/officeart/2005/8/layout/target3"/>
    <dgm:cxn modelId="{6622236E-23DD-4755-AA07-A224312E1AAD}" type="presOf" srcId="{CEE368B4-AADC-4AC3-93A7-C258390B3175}" destId="{EC1267E1-D5E7-449F-91A1-3282634B2342}" srcOrd="1" destOrd="0" presId="urn:microsoft.com/office/officeart/2005/8/layout/target3"/>
    <dgm:cxn modelId="{6DBD3551-9384-49D3-925D-F20E020D55EA}" srcId="{07599665-1A3F-43D1-B965-5439FBFDA22E}" destId="{01B00CF5-C5E8-4CB9-AE08-CE631F1C34A4}" srcOrd="0" destOrd="0" parTransId="{D0BF648C-BE29-47F4-92E4-5830BD58DCAF}" sibTransId="{24625AB9-B028-40B8-A0F2-2CCB21967F75}"/>
    <dgm:cxn modelId="{DF4807D3-C5BD-4B8F-A080-39D79F296C54}" srcId="{07599665-1A3F-43D1-B965-5439FBFDA22E}" destId="{CEE368B4-AADC-4AC3-93A7-C258390B3175}" srcOrd="1" destOrd="0" parTransId="{1FCE63EC-8819-49B9-9503-5C22F5642624}" sibTransId="{905E7313-B360-4191-A7E1-8C5E7E1C009C}"/>
    <dgm:cxn modelId="{EE03C832-EB18-402E-BC1A-CAFFCA1AA43C}" type="presParOf" srcId="{29ED1669-00CE-4A28-9B48-6421003A2AB4}" destId="{28484B31-E480-4B13-A4B8-9C9F4BB42C00}" srcOrd="0" destOrd="0" presId="urn:microsoft.com/office/officeart/2005/8/layout/target3"/>
    <dgm:cxn modelId="{1F7C2DF6-9D36-4EA4-81DB-0562210820A3}" type="presParOf" srcId="{29ED1669-00CE-4A28-9B48-6421003A2AB4}" destId="{460D619C-E198-46CB-ABF6-337EA1F94C90}" srcOrd="1" destOrd="0" presId="urn:microsoft.com/office/officeart/2005/8/layout/target3"/>
    <dgm:cxn modelId="{E3F27525-4503-4667-B675-B0E4A5A680E2}" type="presParOf" srcId="{29ED1669-00CE-4A28-9B48-6421003A2AB4}" destId="{48D5E3AF-31BF-4241-97B5-4E46BDE646B3}" srcOrd="2" destOrd="0" presId="urn:microsoft.com/office/officeart/2005/8/layout/target3"/>
    <dgm:cxn modelId="{1AF99347-B63A-40E7-83D2-EFC2FE3DD304}" type="presParOf" srcId="{29ED1669-00CE-4A28-9B48-6421003A2AB4}" destId="{29CB7D9A-2500-4668-B541-20252E4E9602}" srcOrd="3" destOrd="0" presId="urn:microsoft.com/office/officeart/2005/8/layout/target3"/>
    <dgm:cxn modelId="{9969CC55-708B-4C37-94FE-AAAA0D67E8C7}" type="presParOf" srcId="{29ED1669-00CE-4A28-9B48-6421003A2AB4}" destId="{D894B71A-B4AE-4842-BF57-FF3639C169D1}" srcOrd="4" destOrd="0" presId="urn:microsoft.com/office/officeart/2005/8/layout/target3"/>
    <dgm:cxn modelId="{CC047CD3-6666-4EB1-9079-1F8BD217EA09}" type="presParOf" srcId="{29ED1669-00CE-4A28-9B48-6421003A2AB4}" destId="{C1879674-9F75-4193-8D2E-1A0A6E217871}" srcOrd="5" destOrd="0" presId="urn:microsoft.com/office/officeart/2005/8/layout/target3"/>
    <dgm:cxn modelId="{153D2C11-B952-43BC-9270-8C2C0CF1D748}" type="presParOf" srcId="{29ED1669-00CE-4A28-9B48-6421003A2AB4}" destId="{224B7002-CC48-4B86-BDA2-023FEE691808}" srcOrd="6" destOrd="0" presId="urn:microsoft.com/office/officeart/2005/8/layout/target3"/>
    <dgm:cxn modelId="{09062DBA-4C27-4906-B1C2-03B3F82347F4}" type="presParOf" srcId="{29ED1669-00CE-4A28-9B48-6421003A2AB4}" destId="{EC1267E1-D5E7-449F-91A1-3282634B2342}" srcOrd="7" destOrd="0" presId="urn:microsoft.com/office/officeart/2005/8/layout/target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3C1F0-0BA1-49C4-ADB5-185C0D9F73EB}" type="doc">
      <dgm:prSet loTypeId="urn:microsoft.com/office/officeart/2005/8/layout/equation1" loCatId="relationship" qsTypeId="urn:microsoft.com/office/officeart/2005/8/quickstyle/3d3" qsCatId="3D" csTypeId="urn:microsoft.com/office/officeart/2005/8/colors/colorful4" csCatId="colorful" phldr="1"/>
      <dgm:spPr/>
    </dgm:pt>
    <dgm:pt modelId="{05645DAF-630E-4D8A-ACB6-CE43F74CBD05}">
      <dgm:prSet phldrT="[Texto]"/>
      <dgm:spPr>
        <a:solidFill>
          <a:schemeClr val="accent1">
            <a:lumMod val="75000"/>
          </a:schemeClr>
        </a:solidFill>
      </dgm:spPr>
      <dgm:t>
        <a:bodyPr/>
        <a:lstStyle/>
        <a:p>
          <a:r>
            <a:rPr lang="en" b="1" dirty="0">
              <a:effectLst>
                <a:outerShdw blurRad="38100" dist="38100" dir="2700000" algn="tl">
                  <a:srgbClr val="000000">
                    <a:alpha val="43137"/>
                  </a:srgbClr>
                </a:outerShdw>
              </a:effectLst>
            </a:rPr>
            <a:t>538</a:t>
          </a:r>
        </a:p>
      </dgm:t>
    </dgm:pt>
    <dgm:pt modelId="{309E9C7D-C233-463A-BB3A-59AF263E2C9B}" type="parTrans" cxnId="{CD344AA6-326F-4468-86A8-E8F5C499ADD7}">
      <dgm:prSet/>
      <dgm:spPr/>
      <dgm:t>
        <a:bodyPr/>
        <a:lstStyle/>
        <a:p>
          <a:endParaRPr lang="es-ES" b="1">
            <a:effectLst>
              <a:outerShdw blurRad="38100" dist="38100" dir="2700000" algn="tl">
                <a:srgbClr val="000000">
                  <a:alpha val="43137"/>
                </a:srgbClr>
              </a:outerShdw>
            </a:effectLst>
          </a:endParaRPr>
        </a:p>
      </dgm:t>
    </dgm:pt>
    <dgm:pt modelId="{8BAD2750-FB66-462A-822A-8493701165A1}" type="sibTrans" cxnId="{CD344AA6-326F-4468-86A8-E8F5C499ADD7}">
      <dgm:prSet/>
      <dgm:spPr>
        <a:solidFill>
          <a:schemeClr val="accent1">
            <a:lumMod val="75000"/>
          </a:schemeClr>
        </a:solidFill>
      </dgm:spPr>
      <dgm:t>
        <a:bodyPr/>
        <a:lstStyle/>
        <a:p>
          <a:endParaRPr lang="es-ES" b="1">
            <a:effectLst>
              <a:outerShdw blurRad="38100" dist="38100" dir="2700000" algn="tl">
                <a:srgbClr val="000000">
                  <a:alpha val="43137"/>
                </a:srgbClr>
              </a:outerShdw>
            </a:effectLst>
          </a:endParaRPr>
        </a:p>
      </dgm:t>
    </dgm:pt>
    <dgm:pt modelId="{6DE2BDDF-5019-45BE-B640-ECCBCC7BC8BC}">
      <dgm:prSet phldrT="[Texto]"/>
      <dgm:spPr/>
      <dgm:t>
        <a:bodyPr/>
        <a:lstStyle/>
        <a:p>
          <a:r>
            <a:rPr lang="en" b="1" dirty="0">
              <a:effectLst>
                <a:outerShdw blurRad="38100" dist="38100" dir="2700000" algn="tl">
                  <a:srgbClr val="000000">
                    <a:alpha val="43137"/>
                  </a:srgbClr>
                </a:outerShdw>
              </a:effectLst>
            </a:rPr>
            <a:t>1,260</a:t>
          </a:r>
        </a:p>
      </dgm:t>
    </dgm:pt>
    <dgm:pt modelId="{1AB78FC6-B47E-488E-85B5-CCEAEBE31F1A}" type="parTrans" cxnId="{BCEE8B1F-500A-440C-A38B-9A761E9C7042}">
      <dgm:prSet/>
      <dgm:spPr/>
      <dgm:t>
        <a:bodyPr/>
        <a:lstStyle/>
        <a:p>
          <a:endParaRPr lang="es-ES" b="1">
            <a:effectLst>
              <a:outerShdw blurRad="38100" dist="38100" dir="2700000" algn="tl">
                <a:srgbClr val="000000">
                  <a:alpha val="43137"/>
                </a:srgbClr>
              </a:outerShdw>
            </a:effectLst>
          </a:endParaRPr>
        </a:p>
      </dgm:t>
    </dgm:pt>
    <dgm:pt modelId="{52388CD5-8BCC-4444-B1C7-C653CC639F44}" type="sibTrans" cxnId="{BCEE8B1F-500A-440C-A38B-9A761E9C7042}">
      <dgm:prSet/>
      <dgm:spPr/>
      <dgm:t>
        <a:bodyPr/>
        <a:lstStyle/>
        <a:p>
          <a:endParaRPr lang="es-ES" b="1">
            <a:effectLst>
              <a:outerShdw blurRad="38100" dist="38100" dir="2700000" algn="tl">
                <a:srgbClr val="000000">
                  <a:alpha val="43137"/>
                </a:srgbClr>
              </a:outerShdw>
            </a:effectLst>
          </a:endParaRPr>
        </a:p>
      </dgm:t>
    </dgm:pt>
    <dgm:pt modelId="{B68814B9-1018-43DA-89DB-95DE3C80F1CC}">
      <dgm:prSet phldrT="[Texto]"/>
      <dgm:spPr/>
      <dgm:t>
        <a:bodyPr/>
        <a:lstStyle/>
        <a:p>
          <a:r>
            <a:rPr lang="en" b="1" dirty="0">
              <a:effectLst>
                <a:outerShdw blurRad="38100" dist="38100" dir="2700000" algn="tl">
                  <a:srgbClr val="000000">
                    <a:alpha val="43137"/>
                  </a:srgbClr>
                </a:outerShdw>
              </a:effectLst>
            </a:rPr>
            <a:t>1798</a:t>
          </a:r>
        </a:p>
      </dgm:t>
    </dgm:pt>
    <dgm:pt modelId="{EEDDDEE7-F977-4C94-B263-D3DED67E7334}" type="parTrans" cxnId="{9A8A4EDB-7E66-483D-9073-8BE89757C668}">
      <dgm:prSet/>
      <dgm:spPr/>
      <dgm:t>
        <a:bodyPr/>
        <a:lstStyle/>
        <a:p>
          <a:endParaRPr lang="es-ES" b="1">
            <a:effectLst>
              <a:outerShdw blurRad="38100" dist="38100" dir="2700000" algn="tl">
                <a:srgbClr val="000000">
                  <a:alpha val="43137"/>
                </a:srgbClr>
              </a:outerShdw>
            </a:effectLst>
          </a:endParaRPr>
        </a:p>
      </dgm:t>
    </dgm:pt>
    <dgm:pt modelId="{0A54D903-FEFE-4A2A-A764-5AA509357CEE}" type="sibTrans" cxnId="{9A8A4EDB-7E66-483D-9073-8BE89757C668}">
      <dgm:prSet/>
      <dgm:spPr/>
      <dgm:t>
        <a:bodyPr/>
        <a:lstStyle/>
        <a:p>
          <a:endParaRPr lang="es-ES" b="1">
            <a:effectLst>
              <a:outerShdw blurRad="38100" dist="38100" dir="2700000" algn="tl">
                <a:srgbClr val="000000">
                  <a:alpha val="43137"/>
                </a:srgbClr>
              </a:outerShdw>
            </a:effectLst>
          </a:endParaRPr>
        </a:p>
      </dgm:t>
    </dgm:pt>
    <dgm:pt modelId="{73305E5D-A8FC-4E77-A378-2776877BF2C1}" type="pres">
      <dgm:prSet presAssocID="{4933C1F0-0BA1-49C4-ADB5-185C0D9F73EB}" presName="linearFlow" presStyleCnt="0">
        <dgm:presLayoutVars>
          <dgm:dir/>
          <dgm:resizeHandles val="exact"/>
        </dgm:presLayoutVars>
      </dgm:prSet>
      <dgm:spPr/>
    </dgm:pt>
    <dgm:pt modelId="{896951CB-1453-46D0-B692-D82FED01D37A}" type="pres">
      <dgm:prSet presAssocID="{05645DAF-630E-4D8A-ACB6-CE43F74CBD05}" presName="node" presStyleLbl="node1" presStyleIdx="0" presStyleCnt="3" custScaleX="150108">
        <dgm:presLayoutVars>
          <dgm:bulletEnabled val="1"/>
        </dgm:presLayoutVars>
      </dgm:prSet>
      <dgm:spPr/>
    </dgm:pt>
    <dgm:pt modelId="{713EDC35-A1FF-4B36-AFD4-394E1242E0BD}" type="pres">
      <dgm:prSet presAssocID="{8BAD2750-FB66-462A-822A-8493701165A1}" presName="spacerL" presStyleCnt="0"/>
      <dgm:spPr/>
    </dgm:pt>
    <dgm:pt modelId="{8D1BA247-1284-485E-B309-AEB37C11C7D8}" type="pres">
      <dgm:prSet presAssocID="{8BAD2750-FB66-462A-822A-8493701165A1}" presName="sibTrans" presStyleLbl="sibTrans2D1" presStyleIdx="0" presStyleCnt="2"/>
      <dgm:spPr/>
    </dgm:pt>
    <dgm:pt modelId="{2F2FC8E9-8694-40A4-8B65-501913DA56EA}" type="pres">
      <dgm:prSet presAssocID="{8BAD2750-FB66-462A-822A-8493701165A1}" presName="spacerR" presStyleCnt="0"/>
      <dgm:spPr/>
    </dgm:pt>
    <dgm:pt modelId="{9CA1C2F4-765C-4C37-AD28-5FFB69BE5533}" type="pres">
      <dgm:prSet presAssocID="{6DE2BDDF-5019-45BE-B640-ECCBCC7BC8BC}" presName="node" presStyleLbl="node1" presStyleIdx="1" presStyleCnt="3" custScaleX="150108">
        <dgm:presLayoutVars>
          <dgm:bulletEnabled val="1"/>
        </dgm:presLayoutVars>
      </dgm:prSet>
      <dgm:spPr/>
    </dgm:pt>
    <dgm:pt modelId="{BE2F7031-F104-426E-91F0-55DDDB75B7E4}" type="pres">
      <dgm:prSet presAssocID="{52388CD5-8BCC-4444-B1C7-C653CC639F44}" presName="spacerL" presStyleCnt="0"/>
      <dgm:spPr/>
    </dgm:pt>
    <dgm:pt modelId="{AFD5E0CA-4A0C-4796-8E14-FE412712C0A1}" type="pres">
      <dgm:prSet presAssocID="{52388CD5-8BCC-4444-B1C7-C653CC639F44}" presName="sibTrans" presStyleLbl="sibTrans2D1" presStyleIdx="1" presStyleCnt="2"/>
      <dgm:spPr/>
    </dgm:pt>
    <dgm:pt modelId="{5E2B5DB6-3265-46D5-9C1D-49E71B5CB8F5}" type="pres">
      <dgm:prSet presAssocID="{52388CD5-8BCC-4444-B1C7-C653CC639F44}" presName="spacerR" presStyleCnt="0"/>
      <dgm:spPr/>
    </dgm:pt>
    <dgm:pt modelId="{14FEC493-774A-4E06-B20B-9194842DA2F3}" type="pres">
      <dgm:prSet presAssocID="{B68814B9-1018-43DA-89DB-95DE3C80F1CC}" presName="node" presStyleLbl="node1" presStyleIdx="2" presStyleCnt="3" custScaleX="150108">
        <dgm:presLayoutVars>
          <dgm:bulletEnabled val="1"/>
        </dgm:presLayoutVars>
      </dgm:prSet>
      <dgm:spPr/>
    </dgm:pt>
  </dgm:ptLst>
  <dgm:cxnLst>
    <dgm:cxn modelId="{BCEE8B1F-500A-440C-A38B-9A761E9C7042}" srcId="{4933C1F0-0BA1-49C4-ADB5-185C0D9F73EB}" destId="{6DE2BDDF-5019-45BE-B640-ECCBCC7BC8BC}" srcOrd="1" destOrd="0" parTransId="{1AB78FC6-B47E-488E-85B5-CCEAEBE31F1A}" sibTransId="{52388CD5-8BCC-4444-B1C7-C653CC639F44}"/>
    <dgm:cxn modelId="{515E0E73-E45B-44B4-BC62-9792EC57BEAE}" type="presOf" srcId="{B68814B9-1018-43DA-89DB-95DE3C80F1CC}" destId="{14FEC493-774A-4E06-B20B-9194842DA2F3}" srcOrd="0" destOrd="0" presId="urn:microsoft.com/office/officeart/2005/8/layout/equation1"/>
    <dgm:cxn modelId="{1C68FBA4-F430-46AC-A934-E91219584488}" type="presOf" srcId="{52388CD5-8BCC-4444-B1C7-C653CC639F44}" destId="{AFD5E0CA-4A0C-4796-8E14-FE412712C0A1}" srcOrd="0" destOrd="0" presId="urn:microsoft.com/office/officeart/2005/8/layout/equation1"/>
    <dgm:cxn modelId="{CD344AA6-326F-4468-86A8-E8F5C499ADD7}" srcId="{4933C1F0-0BA1-49C4-ADB5-185C0D9F73EB}" destId="{05645DAF-630E-4D8A-ACB6-CE43F74CBD05}" srcOrd="0" destOrd="0" parTransId="{309E9C7D-C233-463A-BB3A-59AF263E2C9B}" sibTransId="{8BAD2750-FB66-462A-822A-8493701165A1}"/>
    <dgm:cxn modelId="{4578A8B1-F9A7-4B99-AB33-DB8827EC2EE4}" type="presOf" srcId="{6DE2BDDF-5019-45BE-B640-ECCBCC7BC8BC}" destId="{9CA1C2F4-765C-4C37-AD28-5FFB69BE5533}" srcOrd="0" destOrd="0" presId="urn:microsoft.com/office/officeart/2005/8/layout/equation1"/>
    <dgm:cxn modelId="{DFE2E1C1-0BF7-46A3-B724-AD6488491816}" type="presOf" srcId="{05645DAF-630E-4D8A-ACB6-CE43F74CBD05}" destId="{896951CB-1453-46D0-B692-D82FED01D37A}" srcOrd="0" destOrd="0" presId="urn:microsoft.com/office/officeart/2005/8/layout/equation1"/>
    <dgm:cxn modelId="{9A8A4EDB-7E66-483D-9073-8BE89757C668}" srcId="{4933C1F0-0BA1-49C4-ADB5-185C0D9F73EB}" destId="{B68814B9-1018-43DA-89DB-95DE3C80F1CC}" srcOrd="2" destOrd="0" parTransId="{EEDDDEE7-F977-4C94-B263-D3DED67E7334}" sibTransId="{0A54D903-FEFE-4A2A-A764-5AA509357CEE}"/>
    <dgm:cxn modelId="{A8276CDF-D31F-48AD-A047-D511B1BFCD40}" type="presOf" srcId="{8BAD2750-FB66-462A-822A-8493701165A1}" destId="{8D1BA247-1284-485E-B309-AEB37C11C7D8}" srcOrd="0" destOrd="0" presId="urn:microsoft.com/office/officeart/2005/8/layout/equation1"/>
    <dgm:cxn modelId="{756071E0-17D8-4919-B217-30CE7688597D}" type="presOf" srcId="{4933C1F0-0BA1-49C4-ADB5-185C0D9F73EB}" destId="{73305E5D-A8FC-4E77-A378-2776877BF2C1}" srcOrd="0" destOrd="0" presId="urn:microsoft.com/office/officeart/2005/8/layout/equation1"/>
    <dgm:cxn modelId="{AEDBF528-311B-4481-8A8B-4C9BA55F4C45}" type="presParOf" srcId="{73305E5D-A8FC-4E77-A378-2776877BF2C1}" destId="{896951CB-1453-46D0-B692-D82FED01D37A}" srcOrd="0" destOrd="0" presId="urn:microsoft.com/office/officeart/2005/8/layout/equation1"/>
    <dgm:cxn modelId="{1EBACB1F-FCD9-406C-BBC0-C61CA06E1767}" type="presParOf" srcId="{73305E5D-A8FC-4E77-A378-2776877BF2C1}" destId="{713EDC35-A1FF-4B36-AFD4-394E1242E0BD}" srcOrd="1" destOrd="0" presId="urn:microsoft.com/office/officeart/2005/8/layout/equation1"/>
    <dgm:cxn modelId="{78E10570-9FB5-435C-8C1B-15DFC936912E}" type="presParOf" srcId="{73305E5D-A8FC-4E77-A378-2776877BF2C1}" destId="{8D1BA247-1284-485E-B309-AEB37C11C7D8}" srcOrd="2" destOrd="0" presId="urn:microsoft.com/office/officeart/2005/8/layout/equation1"/>
    <dgm:cxn modelId="{7EB1A5BC-629F-46C2-8E0E-B0FD75E68A58}" type="presParOf" srcId="{73305E5D-A8FC-4E77-A378-2776877BF2C1}" destId="{2F2FC8E9-8694-40A4-8B65-501913DA56EA}" srcOrd="3" destOrd="0" presId="urn:microsoft.com/office/officeart/2005/8/layout/equation1"/>
    <dgm:cxn modelId="{2C5E15E2-3B90-4116-B5BB-E55E9917D5CA}" type="presParOf" srcId="{73305E5D-A8FC-4E77-A378-2776877BF2C1}" destId="{9CA1C2F4-765C-4C37-AD28-5FFB69BE5533}" srcOrd="4" destOrd="0" presId="urn:microsoft.com/office/officeart/2005/8/layout/equation1"/>
    <dgm:cxn modelId="{EB5EB16F-D97B-4E5D-A16A-40CF98B29ABA}" type="presParOf" srcId="{73305E5D-A8FC-4E77-A378-2776877BF2C1}" destId="{BE2F7031-F104-426E-91F0-55DDDB75B7E4}" srcOrd="5" destOrd="0" presId="urn:microsoft.com/office/officeart/2005/8/layout/equation1"/>
    <dgm:cxn modelId="{0CF063A7-0582-4D2E-9B09-F3FF2D72E22F}" type="presParOf" srcId="{73305E5D-A8FC-4E77-A378-2776877BF2C1}" destId="{AFD5E0CA-4A0C-4796-8E14-FE412712C0A1}" srcOrd="6" destOrd="0" presId="urn:microsoft.com/office/officeart/2005/8/layout/equation1"/>
    <dgm:cxn modelId="{AC91F62A-60DC-45FF-84FE-245CA90B62FC}" type="presParOf" srcId="{73305E5D-A8FC-4E77-A378-2776877BF2C1}" destId="{5E2B5DB6-3265-46D5-9C1D-49E71B5CB8F5}" srcOrd="7" destOrd="0" presId="urn:microsoft.com/office/officeart/2005/8/layout/equation1"/>
    <dgm:cxn modelId="{95AF9775-2F7D-4FB7-8408-2630C9CD3A6B}" type="presParOf" srcId="{73305E5D-A8FC-4E77-A378-2776877BF2C1}" destId="{14FEC493-774A-4E06-B20B-9194842DA2F3}" srcOrd="8" destOrd="0" presId="urn:microsoft.com/office/officeart/2005/8/layout/equati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672A2-9A9E-43F0-8942-E28AEDFD6A03}" type="doc">
      <dgm:prSet loTypeId="urn:microsoft.com/office/officeart/2008/layout/CaptionedPictures" loCatId="picture" qsTypeId="urn:microsoft.com/office/officeart/2005/8/quickstyle/simple5" qsCatId="simple" csTypeId="urn:microsoft.com/office/officeart/2005/8/colors/colorful1" csCatId="colorful" phldr="1"/>
      <dgm:spPr/>
      <dgm:t>
        <a:bodyPr/>
        <a:lstStyle/>
        <a:p>
          <a:endParaRPr lang="es-ES"/>
        </a:p>
      </dgm:t>
    </dgm:pt>
    <dgm:pt modelId="{122658F3-E39C-4BF6-884C-AE063AC65BDB}">
      <dgm:prSet custT="1"/>
      <dgm:spPr/>
      <dgm:t>
        <a:bodyPr/>
        <a:lstStyle/>
        <a:p>
          <a:r>
            <a:rPr lang="ru-RU" sz="1800" b="1" dirty="0"/>
            <a:t>Что означают рога страшного зверя в Данииле 7:7-8</a:t>
          </a:r>
          <a:r>
            <a:rPr lang="en" sz="1800" b="1" dirty="0"/>
            <a:t>?</a:t>
          </a:r>
          <a:endParaRPr lang="es-ES" sz="1800" dirty="0"/>
        </a:p>
      </dgm:t>
    </dgm:pt>
    <dgm:pt modelId="{37C057BF-7172-45C5-BED7-0FF286857C70}" type="parTrans" cxnId="{CA127E4B-DE21-4430-B2D2-49B6D5AB8065}">
      <dgm:prSet/>
      <dgm:spPr/>
      <dgm:t>
        <a:bodyPr/>
        <a:lstStyle/>
        <a:p>
          <a:endParaRPr lang="es-ES"/>
        </a:p>
      </dgm:t>
    </dgm:pt>
    <dgm:pt modelId="{D29676FF-D3A6-4AE1-88BB-9F4ED611F457}" type="sibTrans" cxnId="{CA127E4B-DE21-4430-B2D2-49B6D5AB8065}">
      <dgm:prSet/>
      <dgm:spPr/>
      <dgm:t>
        <a:bodyPr/>
        <a:lstStyle/>
        <a:p>
          <a:endParaRPr lang="es-ES"/>
        </a:p>
      </dgm:t>
    </dgm:pt>
    <dgm:pt modelId="{2E98289F-9A2C-43B7-9EE3-A27FE72AB598}">
      <dgm:prSet custT="1"/>
      <dgm:spPr>
        <a:solidFill>
          <a:schemeClr val="accent5">
            <a:lumMod val="75000"/>
          </a:schemeClr>
        </a:solidFill>
      </dgm:spPr>
      <dgm:t>
        <a:bodyPr/>
        <a:lstStyle/>
        <a:p>
          <a:r>
            <a:rPr lang="ru-RU" sz="1600" b="1" dirty="0">
              <a:effectLst>
                <a:outerShdw blurRad="38100" dist="38100" dir="2700000" algn="tl">
                  <a:srgbClr val="000000">
                    <a:alpha val="43137"/>
                  </a:srgbClr>
                </a:outerShdw>
              </a:effectLst>
            </a:rPr>
            <a:t>Они — цари, и царства, которые они представляют (Дан.</a:t>
          </a:r>
          <a:r>
            <a:rPr lang="en" sz="1600" b="1" dirty="0">
              <a:effectLst>
                <a:outerShdw blurRad="38100" dist="38100" dir="2700000" algn="tl">
                  <a:srgbClr val="000000">
                    <a:alpha val="43137"/>
                  </a:srgbClr>
                </a:outerShdw>
              </a:effectLst>
            </a:rPr>
            <a:t>. 7:24; 8:21)</a:t>
          </a:r>
          <a:endParaRPr lang="es-ES" sz="1600" dirty="0">
            <a:effectLst>
              <a:outerShdw blurRad="38100" dist="38100" dir="2700000" algn="tl">
                <a:srgbClr val="000000">
                  <a:alpha val="43137"/>
                </a:srgbClr>
              </a:outerShdw>
            </a:effectLst>
          </a:endParaRPr>
        </a:p>
      </dgm:t>
    </dgm:pt>
    <dgm:pt modelId="{F2F11ECF-A4E0-4ADF-8CAF-3CEE12976959}" type="parTrans" cxnId="{D0521E28-25BD-4E06-BE37-E5D0D9801FB6}">
      <dgm:prSet/>
      <dgm:spPr/>
      <dgm:t>
        <a:bodyPr/>
        <a:lstStyle/>
        <a:p>
          <a:endParaRPr lang="es-ES"/>
        </a:p>
      </dgm:t>
    </dgm:pt>
    <dgm:pt modelId="{894847BC-8FCA-4B3F-9501-74FB103EEF6D}" type="sibTrans" cxnId="{D0521E28-25BD-4E06-BE37-E5D0D9801FB6}">
      <dgm:prSet/>
      <dgm:spPr/>
      <dgm:t>
        <a:bodyPr/>
        <a:lstStyle/>
        <a:p>
          <a:endParaRPr lang="es-ES"/>
        </a:p>
      </dgm:t>
    </dgm:pt>
    <dgm:pt modelId="{37DCB7F2-890A-4351-81C7-2CFAF542E26B}">
      <dgm:prSet custT="1"/>
      <dgm:spPr/>
      <dgm:t>
        <a:bodyPr/>
        <a:lstStyle/>
        <a:p>
          <a:r>
            <a:rPr lang="ru-RU" sz="1800" b="1" dirty="0"/>
            <a:t>Что означает меч, выходящий из уст Иисуса в Откровении 1:16</a:t>
          </a:r>
          <a:r>
            <a:rPr lang="en" sz="1800" b="1" dirty="0"/>
            <a:t>?</a:t>
          </a:r>
          <a:endParaRPr lang="es-ES" sz="1800" dirty="0"/>
        </a:p>
      </dgm:t>
    </dgm:pt>
    <dgm:pt modelId="{4ADB2603-B65E-4125-B2D0-3122178FF3A7}" type="parTrans" cxnId="{A72DBC68-79D7-49EF-A969-3F1DFE6D3F5F}">
      <dgm:prSet/>
      <dgm:spPr/>
      <dgm:t>
        <a:bodyPr/>
        <a:lstStyle/>
        <a:p>
          <a:endParaRPr lang="es-ES"/>
        </a:p>
      </dgm:t>
    </dgm:pt>
    <dgm:pt modelId="{39432350-5714-4074-A29E-C954BF70FB7D}" type="sibTrans" cxnId="{A72DBC68-79D7-49EF-A969-3F1DFE6D3F5F}">
      <dgm:prSet/>
      <dgm:spPr/>
      <dgm:t>
        <a:bodyPr/>
        <a:lstStyle/>
        <a:p>
          <a:endParaRPr lang="es-ES"/>
        </a:p>
      </dgm:t>
    </dgm:pt>
    <dgm:pt modelId="{2582E3B0-25B1-4710-9742-D3D59EE108A5}">
      <dgm:prSet custT="1"/>
      <dgm:spPr>
        <a:solidFill>
          <a:schemeClr val="accent4">
            <a:lumMod val="75000"/>
          </a:schemeClr>
        </a:solidFill>
      </dgm:spPr>
      <dgm:t>
        <a:bodyPr/>
        <a:lstStyle/>
        <a:p>
          <a:pPr algn="ctr"/>
          <a:r>
            <a:rPr lang="ru-RU" sz="1800" b="1" dirty="0">
              <a:effectLst>
                <a:outerShdw blurRad="38100" dist="38100" dir="2700000" algn="tl">
                  <a:srgbClr val="000000">
                    <a:alpha val="43137"/>
                  </a:srgbClr>
                </a:outerShdw>
              </a:effectLst>
            </a:rPr>
            <a:t>Библия</a:t>
          </a:r>
          <a:endParaRPr lang="es-ES" sz="1800" dirty="0">
            <a:effectLst>
              <a:outerShdw blurRad="38100" dist="38100" dir="2700000" algn="tl">
                <a:srgbClr val="000000">
                  <a:alpha val="43137"/>
                </a:srgbClr>
              </a:outerShdw>
            </a:effectLst>
          </a:endParaRPr>
        </a:p>
      </dgm:t>
    </dgm:pt>
    <dgm:pt modelId="{62D0F28C-D85C-4485-BED5-52F648E04FDE}" type="parTrans" cxnId="{B82DFC3B-5F74-4E16-9B2C-08D3D47FCCBB}">
      <dgm:prSet/>
      <dgm:spPr/>
      <dgm:t>
        <a:bodyPr/>
        <a:lstStyle/>
        <a:p>
          <a:endParaRPr lang="es-ES"/>
        </a:p>
      </dgm:t>
    </dgm:pt>
    <dgm:pt modelId="{27BB5E4A-4828-4916-8F82-C62E19824823}" type="sibTrans" cxnId="{B82DFC3B-5F74-4E16-9B2C-08D3D47FCCBB}">
      <dgm:prSet/>
      <dgm:spPr/>
      <dgm:t>
        <a:bodyPr/>
        <a:lstStyle/>
        <a:p>
          <a:endParaRPr lang="es-ES"/>
        </a:p>
      </dgm:t>
    </dgm:pt>
    <dgm:pt modelId="{30796332-DA4C-447E-A7B7-9C4C91FDF71A}">
      <dgm:prSet custT="1"/>
      <dgm:spPr/>
      <dgm:t>
        <a:bodyPr/>
        <a:lstStyle/>
        <a:p>
          <a:r>
            <a:rPr lang="ru-RU" sz="1800" b="1" dirty="0"/>
            <a:t>Кто эта женщина в Откровении 12:1</a:t>
          </a:r>
          <a:r>
            <a:rPr lang="en" sz="1800" b="1" dirty="0"/>
            <a:t>?</a:t>
          </a:r>
          <a:endParaRPr lang="es-ES" sz="1800" dirty="0"/>
        </a:p>
      </dgm:t>
    </dgm:pt>
    <dgm:pt modelId="{5F425397-A44A-4603-9A0E-E8D5498EDE1F}" type="parTrans" cxnId="{7D45908D-58A9-4636-9A60-1CB96E308AE5}">
      <dgm:prSet/>
      <dgm:spPr/>
      <dgm:t>
        <a:bodyPr/>
        <a:lstStyle/>
        <a:p>
          <a:endParaRPr lang="es-ES"/>
        </a:p>
      </dgm:t>
    </dgm:pt>
    <dgm:pt modelId="{1DF58FA0-C082-486C-9ABA-E8C7F8AE5435}" type="sibTrans" cxnId="{7D45908D-58A9-4636-9A60-1CB96E308AE5}">
      <dgm:prSet/>
      <dgm:spPr/>
      <dgm:t>
        <a:bodyPr/>
        <a:lstStyle/>
        <a:p>
          <a:endParaRPr lang="es-ES"/>
        </a:p>
      </dgm:t>
    </dgm:pt>
    <dgm:pt modelId="{F99B2487-63C6-402C-90B4-735A307DAB18}">
      <dgm:prSet custT="1"/>
      <dgm:spPr>
        <a:solidFill>
          <a:schemeClr val="accent6">
            <a:lumMod val="75000"/>
          </a:schemeClr>
        </a:solidFill>
      </dgm:spPr>
      <dgm:t>
        <a:bodyPr/>
        <a:lstStyle/>
        <a:p>
          <a:r>
            <a:rPr lang="ru-RU" sz="1800" b="1" dirty="0">
              <a:effectLst>
                <a:outerShdw blurRad="38100" dist="38100" dir="2700000" algn="tl">
                  <a:srgbClr val="000000">
                    <a:alpha val="43137"/>
                  </a:srgbClr>
                </a:outerShdw>
              </a:effectLst>
            </a:rPr>
            <a:t>Верный народ Божий (</a:t>
          </a:r>
          <a:r>
            <a:rPr lang="ru-RU" sz="1800" b="1" dirty="0" err="1">
              <a:effectLst>
                <a:outerShdw blurRad="38100" dist="38100" dir="2700000" algn="tl">
                  <a:srgbClr val="000000">
                    <a:alpha val="43137"/>
                  </a:srgbClr>
                </a:outerShdw>
              </a:effectLst>
            </a:rPr>
            <a:t>Еф</a:t>
          </a:r>
          <a:r>
            <a:rPr lang="ru-RU" sz="1800" b="1" dirty="0">
              <a:effectLst>
                <a:outerShdw blurRad="38100" dist="38100" dir="2700000" algn="tl">
                  <a:srgbClr val="000000">
                    <a:alpha val="43137"/>
                  </a:srgbClr>
                </a:outerShdw>
              </a:effectLst>
            </a:rPr>
            <a:t>. 5:31-32; 2 Кор.</a:t>
          </a:r>
          <a:r>
            <a:rPr lang="en" sz="1800" b="1" dirty="0">
              <a:effectLst>
                <a:outerShdw blurRad="38100" dist="38100" dir="2700000" algn="tl">
                  <a:srgbClr val="000000">
                    <a:alpha val="43137"/>
                  </a:srgbClr>
                </a:outerShdw>
              </a:effectLst>
            </a:rPr>
            <a:t>11:2)</a:t>
          </a:r>
          <a:endParaRPr lang="es-ES" sz="1800" dirty="0">
            <a:effectLst>
              <a:outerShdw blurRad="38100" dist="38100" dir="2700000" algn="tl">
                <a:srgbClr val="000000">
                  <a:alpha val="43137"/>
                </a:srgbClr>
              </a:outerShdw>
            </a:effectLst>
          </a:endParaRPr>
        </a:p>
      </dgm:t>
    </dgm:pt>
    <dgm:pt modelId="{CA587289-820B-476E-8BEF-CBA475AAFED8}" type="parTrans" cxnId="{7553D086-78FF-4202-B880-E2775B74FD46}">
      <dgm:prSet/>
      <dgm:spPr/>
      <dgm:t>
        <a:bodyPr/>
        <a:lstStyle/>
        <a:p>
          <a:endParaRPr lang="es-ES"/>
        </a:p>
      </dgm:t>
    </dgm:pt>
    <dgm:pt modelId="{FB7035DC-BFCA-4905-85AF-445C7281DB0F}" type="sibTrans" cxnId="{7553D086-78FF-4202-B880-E2775B74FD46}">
      <dgm:prSet/>
      <dgm:spPr/>
      <dgm:t>
        <a:bodyPr/>
        <a:lstStyle/>
        <a:p>
          <a:endParaRPr lang="es-ES"/>
        </a:p>
      </dgm:t>
    </dgm:pt>
    <dgm:pt modelId="{8AD7A513-C965-43A5-A808-C4636064967C}">
      <dgm:prSet custT="1"/>
      <dgm:spPr>
        <a:solidFill>
          <a:schemeClr val="accent4">
            <a:lumMod val="75000"/>
          </a:schemeClr>
        </a:solidFill>
      </dgm:spPr>
      <dgm:t>
        <a:bodyPr/>
        <a:lstStyle/>
        <a:p>
          <a:pPr algn="ctr"/>
          <a:r>
            <a:rPr lang="ru-RU" sz="1800" b="1" dirty="0">
              <a:effectLst>
                <a:outerShdw blurRad="38100" dist="38100" dir="2700000" algn="tl">
                  <a:srgbClr val="000000">
                    <a:alpha val="43137"/>
                  </a:srgbClr>
                </a:outerShdw>
              </a:effectLst>
            </a:rPr>
            <a:t>(Еф. 6:17; Евр.</a:t>
          </a:r>
          <a:endParaRPr lang="en-US" sz="1800" b="1" dirty="0">
            <a:effectLst>
              <a:outerShdw blurRad="38100" dist="38100" dir="2700000" algn="tl">
                <a:srgbClr val="000000">
                  <a:alpha val="43137"/>
                </a:srgbClr>
              </a:outerShdw>
            </a:effectLst>
          </a:endParaRPr>
        </a:p>
      </dgm:t>
    </dgm:pt>
    <dgm:pt modelId="{5B3CCB31-CCCF-46A6-98C7-A1ED979A0B36}" type="parTrans" cxnId="{E1F17347-A7A7-4818-908F-4B31DD35056B}">
      <dgm:prSet/>
      <dgm:spPr/>
      <dgm:t>
        <a:bodyPr/>
        <a:lstStyle/>
        <a:p>
          <a:endParaRPr lang="en-US"/>
        </a:p>
      </dgm:t>
    </dgm:pt>
    <dgm:pt modelId="{AE7D828A-69AB-4AEF-AE6E-2876376DFD59}" type="sibTrans" cxnId="{E1F17347-A7A7-4818-908F-4B31DD35056B}">
      <dgm:prSet/>
      <dgm:spPr/>
      <dgm:t>
        <a:bodyPr/>
        <a:lstStyle/>
        <a:p>
          <a:endParaRPr lang="en-US"/>
        </a:p>
      </dgm:t>
    </dgm:pt>
    <dgm:pt modelId="{85B3AE38-895E-40CD-BD4F-B75B9A885311}">
      <dgm:prSet custT="1"/>
      <dgm:spPr>
        <a:solidFill>
          <a:schemeClr val="accent4">
            <a:lumMod val="75000"/>
          </a:schemeClr>
        </a:solidFill>
      </dgm:spPr>
      <dgm:t>
        <a:bodyPr/>
        <a:lstStyle/>
        <a:p>
          <a:pPr algn="ctr"/>
          <a:r>
            <a:rPr lang="en" sz="1800" b="1" dirty="0">
              <a:effectLst>
                <a:outerShdw blurRad="38100" dist="38100" dir="2700000" algn="tl">
                  <a:srgbClr val="000000">
                    <a:alpha val="43137"/>
                  </a:srgbClr>
                </a:outerShdw>
              </a:effectLst>
            </a:rPr>
            <a:t>4:12)</a:t>
          </a:r>
          <a:endParaRPr lang="es-ES" sz="1800" dirty="0">
            <a:effectLst>
              <a:outerShdw blurRad="38100" dist="38100" dir="2700000" algn="tl">
                <a:srgbClr val="000000">
                  <a:alpha val="43137"/>
                </a:srgbClr>
              </a:outerShdw>
            </a:effectLst>
          </a:endParaRPr>
        </a:p>
      </dgm:t>
    </dgm:pt>
    <dgm:pt modelId="{6941AB77-AA8C-4E2C-8761-AFEA3A14682E}" type="parTrans" cxnId="{08CCB048-B9BC-460B-A92B-0AC011AF4F19}">
      <dgm:prSet/>
      <dgm:spPr/>
    </dgm:pt>
    <dgm:pt modelId="{3C3629E6-7238-466A-95E4-BA8EC74AEF3D}" type="sibTrans" cxnId="{08CCB048-B9BC-460B-A92B-0AC011AF4F19}">
      <dgm:prSet/>
      <dgm:spPr/>
    </dgm:pt>
    <dgm:pt modelId="{C6026DBC-2461-4046-8EBF-E4515879F67D}" type="pres">
      <dgm:prSet presAssocID="{04D672A2-9A9E-43F0-8942-E28AEDFD6A03}" presName="Name0" presStyleCnt="0">
        <dgm:presLayoutVars>
          <dgm:chMax/>
          <dgm:chPref/>
          <dgm:dir/>
        </dgm:presLayoutVars>
      </dgm:prSet>
      <dgm:spPr/>
    </dgm:pt>
    <dgm:pt modelId="{58E9E02E-E89E-4346-8E3E-4F069E6171C4}" type="pres">
      <dgm:prSet presAssocID="{122658F3-E39C-4BF6-884C-AE063AC65BDB}" presName="composite" presStyleCnt="0">
        <dgm:presLayoutVars>
          <dgm:chMax val="1"/>
          <dgm:chPref val="1"/>
        </dgm:presLayoutVars>
      </dgm:prSet>
      <dgm:spPr/>
    </dgm:pt>
    <dgm:pt modelId="{1FF4D1EE-ACE5-4E83-AD1D-C8B7BFA43FF7}" type="pres">
      <dgm:prSet presAssocID="{122658F3-E39C-4BF6-884C-AE063AC65BDB}" presName="Accent" presStyleLbl="trAlignAcc1" presStyleIdx="0" presStyleCnt="3" custScaleY="250989" custLinFactNeighborX="40" custLinFactNeighborY="-569">
        <dgm:presLayoutVars>
          <dgm:chMax val="0"/>
          <dgm:chPref val="0"/>
        </dgm:presLayoutVars>
      </dgm:prSet>
      <dgm:spPr>
        <a:ln>
          <a:solidFill>
            <a:schemeClr val="accent5">
              <a:lumMod val="75000"/>
            </a:schemeClr>
          </a:solidFill>
        </a:ln>
      </dgm:spPr>
    </dgm:pt>
    <dgm:pt modelId="{7E65173C-2001-4586-8D1C-21D4B3EA49DA}" type="pres">
      <dgm:prSet presAssocID="{122658F3-E39C-4BF6-884C-AE063AC65BDB}" presName="Image" presStyleLbl="alignImgPlace1" presStyleIdx="0" presStyleCnt="3" custLinFactY="-19595" custLinFactNeighborY="-100000">
        <dgm:presLayoutVars>
          <dgm:chMax val="0"/>
          <dgm:chPref val="0"/>
        </dgm:presLayoutVars>
      </dgm:prSet>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7150" dist="19050" dir="5400000" algn="ctr" rotWithShape="0">
            <a:schemeClr val="accent5">
              <a:lumMod val="75000"/>
              <a:alpha val="63000"/>
            </a:schemeClr>
          </a:outerShdw>
        </a:effectLst>
      </dgm:spPr>
    </dgm:pt>
    <dgm:pt modelId="{6F53CC8A-B75C-4688-B458-75131263023C}" type="pres">
      <dgm:prSet presAssocID="{122658F3-E39C-4BF6-884C-AE063AC65BDB}" presName="ChildComposite" presStyleCnt="0"/>
      <dgm:spPr/>
    </dgm:pt>
    <dgm:pt modelId="{A0C97A11-DC75-4E4C-9D10-4DB73DC95C69}" type="pres">
      <dgm:prSet presAssocID="{122658F3-E39C-4BF6-884C-AE063AC65BDB}" presName="Child" presStyleLbl="node1" presStyleIdx="0" presStyleCnt="3" custScaleY="466376" custLinFactY="100000" custLinFactNeighborX="44" custLinFactNeighborY="197339">
        <dgm:presLayoutVars>
          <dgm:chMax val="0"/>
          <dgm:chPref val="0"/>
          <dgm:bulletEnabled val="1"/>
        </dgm:presLayoutVars>
      </dgm:prSet>
      <dgm:spPr/>
    </dgm:pt>
    <dgm:pt modelId="{8CF32DE6-09D9-4074-BE90-2F8ECA37FD99}" type="pres">
      <dgm:prSet presAssocID="{122658F3-E39C-4BF6-884C-AE063AC65BDB}" presName="Parent" presStyleLbl="revTx" presStyleIdx="0" presStyleCnt="3" custScaleY="209805" custLinFactY="-100000" custLinFactNeighborX="44" custLinFactNeighborY="-156611">
        <dgm:presLayoutVars>
          <dgm:chMax val="1"/>
          <dgm:chPref val="0"/>
          <dgm:bulletEnabled val="1"/>
        </dgm:presLayoutVars>
      </dgm:prSet>
      <dgm:spPr/>
    </dgm:pt>
    <dgm:pt modelId="{D00A5D7D-5ABA-405E-BB98-51041300E8CF}" type="pres">
      <dgm:prSet presAssocID="{D29676FF-D3A6-4AE1-88BB-9F4ED611F457}" presName="sibTrans" presStyleCnt="0"/>
      <dgm:spPr/>
    </dgm:pt>
    <dgm:pt modelId="{B01C8E6B-6113-4D51-A0D2-61C5D8263A4E}" type="pres">
      <dgm:prSet presAssocID="{37DCB7F2-890A-4351-81C7-2CFAF542E26B}" presName="composite" presStyleCnt="0">
        <dgm:presLayoutVars>
          <dgm:chMax val="1"/>
          <dgm:chPref val="1"/>
        </dgm:presLayoutVars>
      </dgm:prSet>
      <dgm:spPr/>
    </dgm:pt>
    <dgm:pt modelId="{25689486-7555-491D-B2D6-B350D725556B}" type="pres">
      <dgm:prSet presAssocID="{37DCB7F2-890A-4351-81C7-2CFAF542E26B}" presName="Accent" presStyleLbl="trAlignAcc1" presStyleIdx="1" presStyleCnt="3" custScaleY="250989" custLinFactNeighborX="40" custLinFactNeighborY="-569">
        <dgm:presLayoutVars>
          <dgm:chMax val="0"/>
          <dgm:chPref val="0"/>
        </dgm:presLayoutVars>
      </dgm:prSet>
      <dgm:spPr>
        <a:ln>
          <a:solidFill>
            <a:schemeClr val="accent4">
              <a:lumMod val="75000"/>
            </a:schemeClr>
          </a:solidFill>
        </a:ln>
      </dgm:spPr>
    </dgm:pt>
    <dgm:pt modelId="{204C1931-1163-4A19-ACB3-C7EDAF0B2200}" type="pres">
      <dgm:prSet presAssocID="{37DCB7F2-890A-4351-81C7-2CFAF542E26B}" presName="Image" presStyleLbl="alignImgPlace1" presStyleIdx="1" presStyleCnt="3" custLinFactY="-19595" custLinFactNeighborY="-100000">
        <dgm:presLayoutVars>
          <dgm:chMax val="0"/>
          <dgm:chPref val="0"/>
        </dgm:presLayoutVars>
      </dgm:prSet>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7150" dist="19050" dir="5400000" algn="ctr" rotWithShape="0">
            <a:schemeClr val="accent4">
              <a:lumMod val="75000"/>
              <a:alpha val="63000"/>
            </a:schemeClr>
          </a:outerShdw>
        </a:effectLst>
      </dgm:spPr>
    </dgm:pt>
    <dgm:pt modelId="{24FE18C1-13C2-4769-8767-C7F98643B047}" type="pres">
      <dgm:prSet presAssocID="{37DCB7F2-890A-4351-81C7-2CFAF542E26B}" presName="ChildComposite" presStyleCnt="0"/>
      <dgm:spPr/>
    </dgm:pt>
    <dgm:pt modelId="{C2AF40B5-688C-4275-837A-2D02FC3D36B4}" type="pres">
      <dgm:prSet presAssocID="{37DCB7F2-890A-4351-81C7-2CFAF542E26B}" presName="Child" presStyleLbl="node1" presStyleIdx="1" presStyleCnt="3" custScaleY="466376" custLinFactY="100000" custLinFactNeighborX="44" custLinFactNeighborY="197339">
        <dgm:presLayoutVars>
          <dgm:chMax val="0"/>
          <dgm:chPref val="0"/>
          <dgm:bulletEnabled val="1"/>
        </dgm:presLayoutVars>
      </dgm:prSet>
      <dgm:spPr/>
    </dgm:pt>
    <dgm:pt modelId="{769C8843-A26B-4E8D-8C1F-B9AADC3030BE}" type="pres">
      <dgm:prSet presAssocID="{37DCB7F2-890A-4351-81C7-2CFAF542E26B}" presName="Parent" presStyleLbl="revTx" presStyleIdx="1" presStyleCnt="3" custScaleX="109724" custScaleY="209805" custLinFactY="-100000" custLinFactNeighborX="44" custLinFactNeighborY="-156611">
        <dgm:presLayoutVars>
          <dgm:chMax val="1"/>
          <dgm:chPref val="0"/>
          <dgm:bulletEnabled val="1"/>
        </dgm:presLayoutVars>
      </dgm:prSet>
      <dgm:spPr/>
    </dgm:pt>
    <dgm:pt modelId="{03AC8874-6D4A-423F-9016-F12553CAF00B}" type="pres">
      <dgm:prSet presAssocID="{39432350-5714-4074-A29E-C954BF70FB7D}" presName="sibTrans" presStyleCnt="0"/>
      <dgm:spPr/>
    </dgm:pt>
    <dgm:pt modelId="{DC547395-CA59-4080-AFA9-FBA04635553F}" type="pres">
      <dgm:prSet presAssocID="{30796332-DA4C-447E-A7B7-9C4C91FDF71A}" presName="composite" presStyleCnt="0">
        <dgm:presLayoutVars>
          <dgm:chMax val="1"/>
          <dgm:chPref val="1"/>
        </dgm:presLayoutVars>
      </dgm:prSet>
      <dgm:spPr/>
    </dgm:pt>
    <dgm:pt modelId="{8619E129-E0F9-474A-A78C-02FA87028269}" type="pres">
      <dgm:prSet presAssocID="{30796332-DA4C-447E-A7B7-9C4C91FDF71A}" presName="Accent" presStyleLbl="trAlignAcc1" presStyleIdx="2" presStyleCnt="3" custScaleY="250989" custLinFactNeighborX="40" custLinFactNeighborY="-569">
        <dgm:presLayoutVars>
          <dgm:chMax val="0"/>
          <dgm:chPref val="0"/>
        </dgm:presLayoutVars>
      </dgm:prSet>
      <dgm:spPr>
        <a:ln>
          <a:solidFill>
            <a:schemeClr val="accent6">
              <a:lumMod val="75000"/>
            </a:schemeClr>
          </a:solidFill>
        </a:ln>
      </dgm:spPr>
    </dgm:pt>
    <dgm:pt modelId="{1C5AF5FD-DB95-47C3-A01B-1517888C5ECE}" type="pres">
      <dgm:prSet presAssocID="{30796332-DA4C-447E-A7B7-9C4C91FDF71A}" presName="Image" presStyleLbl="alignImgPlace1" presStyleIdx="2" presStyleCnt="3" custLinFactY="-19595" custLinFactNeighborY="-100000">
        <dgm:presLayoutVars>
          <dgm:chMax val="0"/>
          <dgm:chPref val="0"/>
        </dgm:presLayoutVars>
      </dgm:prSet>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7150" dist="19050" dir="5400000" algn="ctr" rotWithShape="0">
            <a:schemeClr val="accent6">
              <a:lumMod val="75000"/>
              <a:alpha val="63000"/>
            </a:schemeClr>
          </a:outerShdw>
        </a:effectLst>
      </dgm:spPr>
    </dgm:pt>
    <dgm:pt modelId="{A6D47268-E1DF-4885-B9CB-342FE6D1C7C2}" type="pres">
      <dgm:prSet presAssocID="{30796332-DA4C-447E-A7B7-9C4C91FDF71A}" presName="ChildComposite" presStyleCnt="0"/>
      <dgm:spPr/>
    </dgm:pt>
    <dgm:pt modelId="{992ED269-583F-46C7-866E-E53B6C3E9322}" type="pres">
      <dgm:prSet presAssocID="{30796332-DA4C-447E-A7B7-9C4C91FDF71A}" presName="Child" presStyleLbl="node1" presStyleIdx="2" presStyleCnt="3" custScaleY="466376" custLinFactY="100000" custLinFactNeighborX="44" custLinFactNeighborY="197339">
        <dgm:presLayoutVars>
          <dgm:chMax val="0"/>
          <dgm:chPref val="0"/>
          <dgm:bulletEnabled val="1"/>
        </dgm:presLayoutVars>
      </dgm:prSet>
      <dgm:spPr/>
    </dgm:pt>
    <dgm:pt modelId="{B0AE047E-FFA5-49D7-8081-C986E9A33B46}" type="pres">
      <dgm:prSet presAssocID="{30796332-DA4C-447E-A7B7-9C4C91FDF71A}" presName="Parent" presStyleLbl="revTx" presStyleIdx="2" presStyleCnt="3" custScaleY="209805" custLinFactY="-100000" custLinFactNeighborX="44" custLinFactNeighborY="-156611">
        <dgm:presLayoutVars>
          <dgm:chMax val="1"/>
          <dgm:chPref val="0"/>
          <dgm:bulletEnabled val="1"/>
        </dgm:presLayoutVars>
      </dgm:prSet>
      <dgm:spPr/>
    </dgm:pt>
  </dgm:ptLst>
  <dgm:cxnLst>
    <dgm:cxn modelId="{BE7B0B21-ACDD-4176-8824-C96B84075A09}" type="presOf" srcId="{85B3AE38-895E-40CD-BD4F-B75B9A885311}" destId="{C2AF40B5-688C-4275-837A-2D02FC3D36B4}" srcOrd="0" destOrd="2" presId="urn:microsoft.com/office/officeart/2008/layout/CaptionedPictures"/>
    <dgm:cxn modelId="{D0521E28-25BD-4E06-BE37-E5D0D9801FB6}" srcId="{122658F3-E39C-4BF6-884C-AE063AC65BDB}" destId="{2E98289F-9A2C-43B7-9EE3-A27FE72AB598}" srcOrd="0" destOrd="0" parTransId="{F2F11ECF-A4E0-4ADF-8CAF-3CEE12976959}" sibTransId="{894847BC-8FCA-4B3F-9501-74FB103EEF6D}"/>
    <dgm:cxn modelId="{B82DFC3B-5F74-4E16-9B2C-08D3D47FCCBB}" srcId="{37DCB7F2-890A-4351-81C7-2CFAF542E26B}" destId="{2582E3B0-25B1-4710-9742-D3D59EE108A5}" srcOrd="0" destOrd="0" parTransId="{62D0F28C-D85C-4485-BED5-52F648E04FDE}" sibTransId="{27BB5E4A-4828-4916-8F82-C62E19824823}"/>
    <dgm:cxn modelId="{34C0D23C-E94F-47F9-B175-31D58CD00E49}" type="presOf" srcId="{F99B2487-63C6-402C-90B4-735A307DAB18}" destId="{992ED269-583F-46C7-866E-E53B6C3E9322}" srcOrd="0" destOrd="0" presId="urn:microsoft.com/office/officeart/2008/layout/CaptionedPictures"/>
    <dgm:cxn modelId="{4DADE93E-8AEA-4C40-B006-067819A9D47A}" type="presOf" srcId="{2E98289F-9A2C-43B7-9EE3-A27FE72AB598}" destId="{A0C97A11-DC75-4E4C-9D10-4DB73DC95C69}" srcOrd="0" destOrd="0" presId="urn:microsoft.com/office/officeart/2008/layout/CaptionedPictures"/>
    <dgm:cxn modelId="{E1F17347-A7A7-4818-908F-4B31DD35056B}" srcId="{37DCB7F2-890A-4351-81C7-2CFAF542E26B}" destId="{8AD7A513-C965-43A5-A808-C4636064967C}" srcOrd="1" destOrd="0" parTransId="{5B3CCB31-CCCF-46A6-98C7-A1ED979A0B36}" sibTransId="{AE7D828A-69AB-4AEF-AE6E-2876376DFD59}"/>
    <dgm:cxn modelId="{5A764048-E61A-4279-A8DB-55AADB19B676}" type="presOf" srcId="{04D672A2-9A9E-43F0-8942-E28AEDFD6A03}" destId="{C6026DBC-2461-4046-8EBF-E4515879F67D}" srcOrd="0" destOrd="0" presId="urn:microsoft.com/office/officeart/2008/layout/CaptionedPictures"/>
    <dgm:cxn modelId="{08CCB048-B9BC-460B-A92B-0AC011AF4F19}" srcId="{37DCB7F2-890A-4351-81C7-2CFAF542E26B}" destId="{85B3AE38-895E-40CD-BD4F-B75B9A885311}" srcOrd="2" destOrd="0" parTransId="{6941AB77-AA8C-4E2C-8761-AFEA3A14682E}" sibTransId="{3C3629E6-7238-466A-95E4-BA8EC74AEF3D}"/>
    <dgm:cxn modelId="{A72DBC68-79D7-49EF-A969-3F1DFE6D3F5F}" srcId="{04D672A2-9A9E-43F0-8942-E28AEDFD6A03}" destId="{37DCB7F2-890A-4351-81C7-2CFAF542E26B}" srcOrd="1" destOrd="0" parTransId="{4ADB2603-B65E-4125-B2D0-3122178FF3A7}" sibTransId="{39432350-5714-4074-A29E-C954BF70FB7D}"/>
    <dgm:cxn modelId="{CA127E4B-DE21-4430-B2D2-49B6D5AB8065}" srcId="{04D672A2-9A9E-43F0-8942-E28AEDFD6A03}" destId="{122658F3-E39C-4BF6-884C-AE063AC65BDB}" srcOrd="0" destOrd="0" parTransId="{37C057BF-7172-45C5-BED7-0FF286857C70}" sibTransId="{D29676FF-D3A6-4AE1-88BB-9F4ED611F457}"/>
    <dgm:cxn modelId="{8749F76E-65BF-4759-854A-A9D99E5FF6B4}" type="presOf" srcId="{8AD7A513-C965-43A5-A808-C4636064967C}" destId="{C2AF40B5-688C-4275-837A-2D02FC3D36B4}" srcOrd="0" destOrd="1" presId="urn:microsoft.com/office/officeart/2008/layout/CaptionedPictures"/>
    <dgm:cxn modelId="{CBD04A74-2DC3-4F39-AFF3-4971EC28C475}" type="presOf" srcId="{122658F3-E39C-4BF6-884C-AE063AC65BDB}" destId="{8CF32DE6-09D9-4074-BE90-2F8ECA37FD99}" srcOrd="0" destOrd="0" presId="urn:microsoft.com/office/officeart/2008/layout/CaptionedPictures"/>
    <dgm:cxn modelId="{3987C97B-7D36-46D3-8953-18C6A86CD5A5}" type="presOf" srcId="{30796332-DA4C-447E-A7B7-9C4C91FDF71A}" destId="{B0AE047E-FFA5-49D7-8081-C986E9A33B46}" srcOrd="0" destOrd="0" presId="urn:microsoft.com/office/officeart/2008/layout/CaptionedPictures"/>
    <dgm:cxn modelId="{7553D086-78FF-4202-B880-E2775B74FD46}" srcId="{30796332-DA4C-447E-A7B7-9C4C91FDF71A}" destId="{F99B2487-63C6-402C-90B4-735A307DAB18}" srcOrd="0" destOrd="0" parTransId="{CA587289-820B-476E-8BEF-CBA475AAFED8}" sibTransId="{FB7035DC-BFCA-4905-85AF-445C7281DB0F}"/>
    <dgm:cxn modelId="{7D45908D-58A9-4636-9A60-1CB96E308AE5}" srcId="{04D672A2-9A9E-43F0-8942-E28AEDFD6A03}" destId="{30796332-DA4C-447E-A7B7-9C4C91FDF71A}" srcOrd="2" destOrd="0" parTransId="{5F425397-A44A-4603-9A0E-E8D5498EDE1F}" sibTransId="{1DF58FA0-C082-486C-9ABA-E8C7F8AE5435}"/>
    <dgm:cxn modelId="{98FEE3EA-763C-4B70-AA0C-7261EFFE3B26}" type="presOf" srcId="{37DCB7F2-890A-4351-81C7-2CFAF542E26B}" destId="{769C8843-A26B-4E8D-8C1F-B9AADC3030BE}" srcOrd="0" destOrd="0" presId="urn:microsoft.com/office/officeart/2008/layout/CaptionedPictures"/>
    <dgm:cxn modelId="{D43DA0F2-B0E1-49C4-B699-B49BE2262A3A}" type="presOf" srcId="{2582E3B0-25B1-4710-9742-D3D59EE108A5}" destId="{C2AF40B5-688C-4275-837A-2D02FC3D36B4}" srcOrd="0" destOrd="0" presId="urn:microsoft.com/office/officeart/2008/layout/CaptionedPictures"/>
    <dgm:cxn modelId="{1FB86F7E-A223-4AA9-9902-38BD09E7903C}" type="presParOf" srcId="{C6026DBC-2461-4046-8EBF-E4515879F67D}" destId="{58E9E02E-E89E-4346-8E3E-4F069E6171C4}" srcOrd="0" destOrd="0" presId="urn:microsoft.com/office/officeart/2008/layout/CaptionedPictures"/>
    <dgm:cxn modelId="{CC9D9211-A6A9-4701-9B43-D6E0A43FE193}" type="presParOf" srcId="{58E9E02E-E89E-4346-8E3E-4F069E6171C4}" destId="{1FF4D1EE-ACE5-4E83-AD1D-C8B7BFA43FF7}" srcOrd="0" destOrd="0" presId="urn:microsoft.com/office/officeart/2008/layout/CaptionedPictures"/>
    <dgm:cxn modelId="{9DE2CE4D-5C64-4AB0-BFF3-64E27D458A6F}" type="presParOf" srcId="{58E9E02E-E89E-4346-8E3E-4F069E6171C4}" destId="{7E65173C-2001-4586-8D1C-21D4B3EA49DA}" srcOrd="1" destOrd="0" presId="urn:microsoft.com/office/officeart/2008/layout/CaptionedPictures"/>
    <dgm:cxn modelId="{E191405A-1A69-4995-9846-E884E0FE43A1}" type="presParOf" srcId="{58E9E02E-E89E-4346-8E3E-4F069E6171C4}" destId="{6F53CC8A-B75C-4688-B458-75131263023C}" srcOrd="2" destOrd="0" presId="urn:microsoft.com/office/officeart/2008/layout/CaptionedPictures"/>
    <dgm:cxn modelId="{B8F3B8A4-27FF-46B9-9EA5-6CCE0BFB5334}" type="presParOf" srcId="{6F53CC8A-B75C-4688-B458-75131263023C}" destId="{A0C97A11-DC75-4E4C-9D10-4DB73DC95C69}" srcOrd="0" destOrd="0" presId="urn:microsoft.com/office/officeart/2008/layout/CaptionedPictures"/>
    <dgm:cxn modelId="{A1D1A69C-CDF4-4EA5-AFB7-AC0F7F1765CE}" type="presParOf" srcId="{6F53CC8A-B75C-4688-B458-75131263023C}" destId="{8CF32DE6-09D9-4074-BE90-2F8ECA37FD99}" srcOrd="1" destOrd="0" presId="urn:microsoft.com/office/officeart/2008/layout/CaptionedPictures"/>
    <dgm:cxn modelId="{D202F755-77EB-419E-AC77-84C5C1F6C2FD}" type="presParOf" srcId="{C6026DBC-2461-4046-8EBF-E4515879F67D}" destId="{D00A5D7D-5ABA-405E-BB98-51041300E8CF}" srcOrd="1" destOrd="0" presId="urn:microsoft.com/office/officeart/2008/layout/CaptionedPictures"/>
    <dgm:cxn modelId="{D4C4A112-6697-4D27-8063-BD8C6F9EDA38}" type="presParOf" srcId="{C6026DBC-2461-4046-8EBF-E4515879F67D}" destId="{B01C8E6B-6113-4D51-A0D2-61C5D8263A4E}" srcOrd="2" destOrd="0" presId="urn:microsoft.com/office/officeart/2008/layout/CaptionedPictures"/>
    <dgm:cxn modelId="{AC801BE7-8E26-425E-A2B7-C04BE3AFD616}" type="presParOf" srcId="{B01C8E6B-6113-4D51-A0D2-61C5D8263A4E}" destId="{25689486-7555-491D-B2D6-B350D725556B}" srcOrd="0" destOrd="0" presId="urn:microsoft.com/office/officeart/2008/layout/CaptionedPictures"/>
    <dgm:cxn modelId="{37B0540D-25DB-4BBA-BF2B-93A80A74240F}" type="presParOf" srcId="{B01C8E6B-6113-4D51-A0D2-61C5D8263A4E}" destId="{204C1931-1163-4A19-ACB3-C7EDAF0B2200}" srcOrd="1" destOrd="0" presId="urn:microsoft.com/office/officeart/2008/layout/CaptionedPictures"/>
    <dgm:cxn modelId="{917BEB95-7C3B-4371-AA71-6DC8E6613434}" type="presParOf" srcId="{B01C8E6B-6113-4D51-A0D2-61C5D8263A4E}" destId="{24FE18C1-13C2-4769-8767-C7F98643B047}" srcOrd="2" destOrd="0" presId="urn:microsoft.com/office/officeart/2008/layout/CaptionedPictures"/>
    <dgm:cxn modelId="{62C9BB09-41EA-4030-9443-FAC41CEE3F3C}" type="presParOf" srcId="{24FE18C1-13C2-4769-8767-C7F98643B047}" destId="{C2AF40B5-688C-4275-837A-2D02FC3D36B4}" srcOrd="0" destOrd="0" presId="urn:microsoft.com/office/officeart/2008/layout/CaptionedPictures"/>
    <dgm:cxn modelId="{A8B25ED2-AD5D-40D6-8A89-3F22B05FD847}" type="presParOf" srcId="{24FE18C1-13C2-4769-8767-C7F98643B047}" destId="{769C8843-A26B-4E8D-8C1F-B9AADC3030BE}" srcOrd="1" destOrd="0" presId="urn:microsoft.com/office/officeart/2008/layout/CaptionedPictures"/>
    <dgm:cxn modelId="{41EDF0D6-98E4-43A4-9E3F-EE7EA98F11E3}" type="presParOf" srcId="{C6026DBC-2461-4046-8EBF-E4515879F67D}" destId="{03AC8874-6D4A-423F-9016-F12553CAF00B}" srcOrd="3" destOrd="0" presId="urn:microsoft.com/office/officeart/2008/layout/CaptionedPictures"/>
    <dgm:cxn modelId="{4CA9CB11-9E2E-4338-8BEA-159F744A868C}" type="presParOf" srcId="{C6026DBC-2461-4046-8EBF-E4515879F67D}" destId="{DC547395-CA59-4080-AFA9-FBA04635553F}" srcOrd="4" destOrd="0" presId="urn:microsoft.com/office/officeart/2008/layout/CaptionedPictures"/>
    <dgm:cxn modelId="{66BD455B-145A-4E16-AF70-BBCA643938AA}" type="presParOf" srcId="{DC547395-CA59-4080-AFA9-FBA04635553F}" destId="{8619E129-E0F9-474A-A78C-02FA87028269}" srcOrd="0" destOrd="0" presId="urn:microsoft.com/office/officeart/2008/layout/CaptionedPictures"/>
    <dgm:cxn modelId="{16E67861-F293-4363-B73B-B2F280ACC3B4}" type="presParOf" srcId="{DC547395-CA59-4080-AFA9-FBA04635553F}" destId="{1C5AF5FD-DB95-47C3-A01B-1517888C5ECE}" srcOrd="1" destOrd="0" presId="urn:microsoft.com/office/officeart/2008/layout/CaptionedPictures"/>
    <dgm:cxn modelId="{8BA36A11-4066-4A5A-B335-F66E4606B93C}" type="presParOf" srcId="{DC547395-CA59-4080-AFA9-FBA04635553F}" destId="{A6D47268-E1DF-4885-B9CB-342FE6D1C7C2}" srcOrd="2" destOrd="0" presId="urn:microsoft.com/office/officeart/2008/layout/CaptionedPictures"/>
    <dgm:cxn modelId="{51AA6C4E-C2A5-4C6A-9C70-6865CF870F68}" type="presParOf" srcId="{A6D47268-E1DF-4885-B9CB-342FE6D1C7C2}" destId="{992ED269-583F-46C7-866E-E53B6C3E9322}" srcOrd="0" destOrd="0" presId="urn:microsoft.com/office/officeart/2008/layout/CaptionedPictures"/>
    <dgm:cxn modelId="{4C2D99B5-BB29-45D4-AFB6-7D53CBFAAD67}" type="presParOf" srcId="{A6D47268-E1DF-4885-B9CB-342FE6D1C7C2}" destId="{B0AE047E-FFA5-49D7-8081-C986E9A33B46}" srcOrd="1" destOrd="0" presId="urn:microsoft.com/office/officeart/2008/layout/CaptionedPicture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84B31-E480-4B13-A4B8-9C9F4BB42C00}">
      <dsp:nvSpPr>
        <dsp:cNvPr id="0" name=""/>
        <dsp:cNvSpPr/>
      </dsp:nvSpPr>
      <dsp:spPr>
        <a:xfrm>
          <a:off x="0" y="0"/>
          <a:ext cx="1873300" cy="1873300"/>
        </a:xfrm>
        <a:prstGeom prst="pie">
          <a:avLst>
            <a:gd name="adj1" fmla="val 5400000"/>
            <a:gd name="adj2" fmla="val 16200000"/>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D5E3AF-31BF-4241-97B5-4E46BDE646B3}">
      <dsp:nvSpPr>
        <dsp:cNvPr id="0" name=""/>
        <dsp:cNvSpPr/>
      </dsp:nvSpPr>
      <dsp:spPr>
        <a:xfrm>
          <a:off x="936650" y="0"/>
          <a:ext cx="6558715" cy="1873300"/>
        </a:xfrm>
        <a:prstGeom prst="rect">
          <a:avLst/>
        </a:prstGeom>
        <a:solidFill>
          <a:schemeClr val="accent1">
            <a:lumMod val="40000"/>
            <a:lumOff val="60000"/>
          </a:schemeClr>
        </a:solidFill>
        <a:ln w="12700" cap="flat" cmpd="sng" algn="ctr">
          <a:solidFill>
            <a:schemeClr val="accent1">
              <a:shade val="80000"/>
              <a:hueOff val="0"/>
              <a:satOff val="0"/>
              <a:lumOff val="0"/>
              <a:alphaOff val="0"/>
            </a:schemeClr>
          </a:solidFill>
          <a:prstDash val="solid"/>
          <a:miter lim="800000"/>
        </a:ln>
        <a:effectLst>
          <a:outerShdw blurRad="50800" dist="38100" dir="8100000" algn="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t>Будьте готовы прислушаться к тому, чему учит нас пророчество</a:t>
          </a:r>
          <a:br>
            <a:rPr lang="en" sz="2000" b="1" kern="1200" dirty="0"/>
          </a:br>
          <a:r>
            <a:rPr lang="en" sz="2000" b="1" kern="1200" dirty="0"/>
            <a:t>(</a:t>
          </a:r>
          <a:r>
            <a:rPr lang="ru-RU" sz="2000" b="1" kern="1200" dirty="0" err="1"/>
            <a:t>Откр</a:t>
          </a:r>
          <a:r>
            <a:rPr lang="en" sz="2000" b="1" kern="1200" dirty="0"/>
            <a:t> 1:3)</a:t>
          </a:r>
          <a:endParaRPr lang="es-ES" sz="2000" kern="1200" dirty="0"/>
        </a:p>
      </dsp:txBody>
      <dsp:txXfrm>
        <a:off x="936650" y="0"/>
        <a:ext cx="6558715" cy="889817"/>
      </dsp:txXfrm>
    </dsp:sp>
    <dsp:sp modelId="{D894B71A-B4AE-4842-BF57-FF3639C169D1}">
      <dsp:nvSpPr>
        <dsp:cNvPr id="0" name=""/>
        <dsp:cNvSpPr/>
      </dsp:nvSpPr>
      <dsp:spPr>
        <a:xfrm>
          <a:off x="491741" y="889817"/>
          <a:ext cx="889817" cy="889817"/>
        </a:xfrm>
        <a:prstGeom prst="pie">
          <a:avLst>
            <a:gd name="adj1" fmla="val 5400000"/>
            <a:gd name="adj2" fmla="val 16200000"/>
          </a:avLst>
        </a:prstGeom>
        <a:gradFill rotWithShape="0">
          <a:gsLst>
            <a:gs pos="0">
              <a:schemeClr val="accent1">
                <a:shade val="80000"/>
                <a:hueOff val="655622"/>
                <a:satOff val="-30884"/>
                <a:lumOff val="33086"/>
                <a:alphaOff val="0"/>
                <a:satMod val="103000"/>
                <a:lumMod val="102000"/>
                <a:tint val="94000"/>
              </a:schemeClr>
            </a:gs>
            <a:gs pos="50000">
              <a:schemeClr val="accent1">
                <a:shade val="80000"/>
                <a:hueOff val="655622"/>
                <a:satOff val="-30884"/>
                <a:lumOff val="33086"/>
                <a:alphaOff val="0"/>
                <a:satMod val="110000"/>
                <a:lumMod val="100000"/>
                <a:shade val="100000"/>
              </a:schemeClr>
            </a:gs>
            <a:gs pos="100000">
              <a:schemeClr val="accent1">
                <a:shade val="80000"/>
                <a:hueOff val="655622"/>
                <a:satOff val="-30884"/>
                <a:lumOff val="33086"/>
                <a:alphaOff val="0"/>
                <a:lumMod val="99000"/>
                <a:satMod val="120000"/>
                <a:shade val="78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879674-9F75-4193-8D2E-1A0A6E217871}">
      <dsp:nvSpPr>
        <dsp:cNvPr id="0" name=""/>
        <dsp:cNvSpPr/>
      </dsp:nvSpPr>
      <dsp:spPr>
        <a:xfrm>
          <a:off x="936650" y="889817"/>
          <a:ext cx="6558715" cy="889817"/>
        </a:xfrm>
        <a:prstGeom prst="rect">
          <a:avLst/>
        </a:prstGeom>
        <a:solidFill>
          <a:schemeClr val="accent1">
            <a:lumMod val="20000"/>
            <a:lumOff val="80000"/>
          </a:schemeClr>
        </a:solidFill>
        <a:ln w="12700" cap="flat" cmpd="sng" algn="ctr">
          <a:solidFill>
            <a:schemeClr val="accent1">
              <a:shade val="80000"/>
              <a:hueOff val="655622"/>
              <a:satOff val="-30884"/>
              <a:lumOff val="33086"/>
              <a:alphaOff val="0"/>
            </a:schemeClr>
          </a:solidFill>
          <a:prstDash val="solid"/>
          <a:miter lim="800000"/>
        </a:ln>
        <a:effectLst>
          <a:outerShdw blurRad="50800" dist="38100" dir="8100000" algn="tr"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t>Признайте, что мы не обладаем знаниями, необходимыми для их понимания, но полагаемся на Божественную мудрость (Мф. 11:25; </a:t>
          </a:r>
          <a:r>
            <a:rPr lang="ru-RU" sz="2000" b="1" kern="1200" dirty="0" err="1"/>
            <a:t>Иер</a:t>
          </a:r>
          <a:r>
            <a:rPr lang="ru-RU" sz="2000" b="1" kern="1200" dirty="0"/>
            <a:t>. 9:23</a:t>
          </a:r>
          <a:r>
            <a:rPr lang="en" sz="2000" b="1" kern="1200" dirty="0"/>
            <a:t>)</a:t>
          </a:r>
          <a:endParaRPr lang="es-ES" sz="2000" kern="1200" dirty="0"/>
        </a:p>
      </dsp:txBody>
      <dsp:txXfrm>
        <a:off x="936650" y="889817"/>
        <a:ext cx="6558715" cy="889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6951CB-1453-46D0-B692-D82FED01D37A}">
      <dsp:nvSpPr>
        <dsp:cNvPr id="0" name=""/>
        <dsp:cNvSpPr/>
      </dsp:nvSpPr>
      <dsp:spPr>
        <a:xfrm>
          <a:off x="64952" y="341"/>
          <a:ext cx="823176" cy="548389"/>
        </a:xfrm>
        <a:prstGeom prst="ellipse">
          <a:avLst/>
        </a:prstGeom>
        <a:solidFill>
          <a:schemeClr val="accent1">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alpha val="43137"/>
                  </a:srgbClr>
                </a:outerShdw>
              </a:effectLst>
            </a:rPr>
            <a:t>538</a:t>
          </a:r>
        </a:p>
      </dsp:txBody>
      <dsp:txXfrm>
        <a:off x="185503" y="80651"/>
        <a:ext cx="582074" cy="387769"/>
      </dsp:txXfrm>
    </dsp:sp>
    <dsp:sp modelId="{8D1BA247-1284-485E-B309-AEB37C11C7D8}">
      <dsp:nvSpPr>
        <dsp:cNvPr id="0" name=""/>
        <dsp:cNvSpPr/>
      </dsp:nvSpPr>
      <dsp:spPr>
        <a:xfrm>
          <a:off x="932657" y="115503"/>
          <a:ext cx="318065" cy="318065"/>
        </a:xfrm>
        <a:prstGeom prst="mathPlus">
          <a:avLst/>
        </a:prstGeom>
        <a:solidFill>
          <a:schemeClr val="accent1">
            <a:lumMod val="75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alpha val="43137"/>
                </a:srgbClr>
              </a:outerShdw>
            </a:effectLst>
          </a:endParaRPr>
        </a:p>
      </dsp:txBody>
      <dsp:txXfrm>
        <a:off x="974817" y="237131"/>
        <a:ext cx="233745" cy="74809"/>
      </dsp:txXfrm>
    </dsp:sp>
    <dsp:sp modelId="{9CA1C2F4-765C-4C37-AD28-5FFB69BE5533}">
      <dsp:nvSpPr>
        <dsp:cNvPr id="0" name=""/>
        <dsp:cNvSpPr/>
      </dsp:nvSpPr>
      <dsp:spPr>
        <a:xfrm>
          <a:off x="1295252" y="341"/>
          <a:ext cx="823176" cy="548389"/>
        </a:xfrm>
        <a:prstGeom prst="ellipse">
          <a:avLst/>
        </a:prstGeom>
        <a:solidFill>
          <a:schemeClr val="accent4">
            <a:hueOff val="3210331"/>
            <a:satOff val="16640"/>
            <a:lumOff val="-460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alpha val="43137"/>
                  </a:srgbClr>
                </a:outerShdw>
              </a:effectLst>
            </a:rPr>
            <a:t>1,260</a:t>
          </a:r>
        </a:p>
      </dsp:txBody>
      <dsp:txXfrm>
        <a:off x="1415803" y="80651"/>
        <a:ext cx="582074" cy="387769"/>
      </dsp:txXfrm>
    </dsp:sp>
    <dsp:sp modelId="{AFD5E0CA-4A0C-4796-8E14-FE412712C0A1}">
      <dsp:nvSpPr>
        <dsp:cNvPr id="0" name=""/>
        <dsp:cNvSpPr/>
      </dsp:nvSpPr>
      <dsp:spPr>
        <a:xfrm>
          <a:off x="2162957" y="115503"/>
          <a:ext cx="318065" cy="318065"/>
        </a:xfrm>
        <a:prstGeom prst="mathEqual">
          <a:avLst/>
        </a:prstGeom>
        <a:solidFill>
          <a:schemeClr val="accent4">
            <a:hueOff val="6420663"/>
            <a:satOff val="33281"/>
            <a:lumOff val="-921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s-ES" sz="1300" b="1" kern="1200">
            <a:effectLst>
              <a:outerShdw blurRad="38100" dist="38100" dir="2700000" algn="tl">
                <a:srgbClr val="000000">
                  <a:alpha val="43137"/>
                </a:srgbClr>
              </a:outerShdw>
            </a:effectLst>
          </a:endParaRPr>
        </a:p>
      </dsp:txBody>
      <dsp:txXfrm>
        <a:off x="2205117" y="181024"/>
        <a:ext cx="233745" cy="187023"/>
      </dsp:txXfrm>
    </dsp:sp>
    <dsp:sp modelId="{14FEC493-774A-4E06-B20B-9194842DA2F3}">
      <dsp:nvSpPr>
        <dsp:cNvPr id="0" name=""/>
        <dsp:cNvSpPr/>
      </dsp:nvSpPr>
      <dsp:spPr>
        <a:xfrm>
          <a:off x="2525552" y="341"/>
          <a:ext cx="823176" cy="548389"/>
        </a:xfrm>
        <a:prstGeom prst="ellipse">
          <a:avLst/>
        </a:prstGeom>
        <a:solidFill>
          <a:schemeClr val="accent4">
            <a:hueOff val="6420663"/>
            <a:satOff val="33281"/>
            <a:lumOff val="-92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 sz="1700" b="1" kern="1200" dirty="0">
              <a:effectLst>
                <a:outerShdw blurRad="38100" dist="38100" dir="2700000" algn="tl">
                  <a:srgbClr val="000000">
                    <a:alpha val="43137"/>
                  </a:srgbClr>
                </a:outerShdw>
              </a:effectLst>
            </a:rPr>
            <a:t>1798</a:t>
          </a:r>
        </a:p>
      </dsp:txBody>
      <dsp:txXfrm>
        <a:off x="2646103" y="80651"/>
        <a:ext cx="582074" cy="3877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4D1EE-ACE5-4E83-AD1D-C8B7BFA43FF7}">
      <dsp:nvSpPr>
        <dsp:cNvPr id="0" name=""/>
        <dsp:cNvSpPr/>
      </dsp:nvSpPr>
      <dsp:spPr>
        <a:xfrm>
          <a:off x="1294" y="46302"/>
          <a:ext cx="1627474" cy="4805625"/>
        </a:xfrm>
        <a:prstGeom prst="rect">
          <a:avLst/>
        </a:prstGeom>
        <a:solidFill>
          <a:schemeClr val="lt1">
            <a:alpha val="40000"/>
            <a:hueOff val="0"/>
            <a:satOff val="0"/>
            <a:lumOff val="0"/>
            <a:alphaOff val="0"/>
          </a:schemeClr>
        </a:solidFill>
        <a:ln w="12700" cap="flat" cmpd="sng" algn="ctr">
          <a:solidFill>
            <a:schemeClr val="accent5">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7E65173C-2001-4586-8D1C-21D4B3EA49DA}">
      <dsp:nvSpPr>
        <dsp:cNvPr id="0" name=""/>
        <dsp:cNvSpPr/>
      </dsp:nvSpPr>
      <dsp:spPr>
        <a:xfrm>
          <a:off x="82016" y="90852"/>
          <a:ext cx="1464726" cy="1244539"/>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chemeClr val="accent5">
              <a:lumMod val="75000"/>
              <a:alpha val="63000"/>
            </a:schemeClr>
          </a:outerShdw>
        </a:effectLst>
      </dsp:spPr>
      <dsp:style>
        <a:lnRef idx="0">
          <a:scrgbClr r="0" g="0" b="0"/>
        </a:lnRef>
        <a:fillRef idx="1">
          <a:scrgbClr r="0" g="0" b="0"/>
        </a:fillRef>
        <a:effectRef idx="3">
          <a:scrgbClr r="0" g="0" b="0"/>
        </a:effectRef>
        <a:fontRef idx="minor"/>
      </dsp:style>
    </dsp:sp>
    <dsp:sp modelId="{A0C97A11-DC75-4E4C-9D10-4DB73DC95C69}">
      <dsp:nvSpPr>
        <dsp:cNvPr id="0" name=""/>
        <dsp:cNvSpPr/>
      </dsp:nvSpPr>
      <dsp:spPr>
        <a:xfrm>
          <a:off x="82661" y="3291078"/>
          <a:ext cx="1464726" cy="1517958"/>
        </a:xfrm>
        <a:prstGeom prst="rect">
          <a:avLst/>
        </a:prstGeom>
        <a:solidFill>
          <a:schemeClr val="accent5">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1" kern="1200" dirty="0">
              <a:effectLst>
                <a:outerShdw blurRad="38100" dist="38100" dir="2700000" algn="tl">
                  <a:srgbClr val="000000">
                    <a:alpha val="43137"/>
                  </a:srgbClr>
                </a:outerShdw>
              </a:effectLst>
            </a:rPr>
            <a:t>Они — цари, и царства, которые они представляют (Дан.</a:t>
          </a:r>
          <a:r>
            <a:rPr lang="en" sz="1600" b="1" kern="1200" dirty="0">
              <a:effectLst>
                <a:outerShdw blurRad="38100" dist="38100" dir="2700000" algn="tl">
                  <a:srgbClr val="000000">
                    <a:alpha val="43137"/>
                  </a:srgbClr>
                </a:outerShdw>
              </a:effectLst>
            </a:rPr>
            <a:t>. 7:24; 8:21)</a:t>
          </a:r>
          <a:endParaRPr lang="es-ES" sz="1600" kern="1200" dirty="0">
            <a:effectLst>
              <a:outerShdw blurRad="38100" dist="38100" dir="2700000" algn="tl">
                <a:srgbClr val="000000">
                  <a:alpha val="43137"/>
                </a:srgbClr>
              </a:outerShdw>
            </a:effectLst>
          </a:endParaRPr>
        </a:p>
      </dsp:txBody>
      <dsp:txXfrm>
        <a:off x="82661" y="3291078"/>
        <a:ext cx="1464726" cy="1517958"/>
      </dsp:txXfrm>
    </dsp:sp>
    <dsp:sp modelId="{8CF32DE6-09D9-4074-BE90-2F8ECA37FD99}">
      <dsp:nvSpPr>
        <dsp:cNvPr id="0" name=""/>
        <dsp:cNvSpPr/>
      </dsp:nvSpPr>
      <dsp:spPr>
        <a:xfrm>
          <a:off x="82661" y="2131561"/>
          <a:ext cx="1464726" cy="4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Что означают рога страшного зверя в Данииле 7:7-8</a:t>
          </a:r>
          <a:r>
            <a:rPr lang="en" sz="1800" b="1" kern="1200" dirty="0"/>
            <a:t>?</a:t>
          </a:r>
          <a:endParaRPr lang="es-ES" sz="1800" kern="1200" dirty="0"/>
        </a:p>
      </dsp:txBody>
      <dsp:txXfrm>
        <a:off x="82661" y="2131561"/>
        <a:ext cx="1464726" cy="401740"/>
      </dsp:txXfrm>
    </dsp:sp>
    <dsp:sp modelId="{25689486-7555-491D-B2D6-B350D725556B}">
      <dsp:nvSpPr>
        <dsp:cNvPr id="0" name=""/>
        <dsp:cNvSpPr/>
      </dsp:nvSpPr>
      <dsp:spPr>
        <a:xfrm>
          <a:off x="1834863" y="46302"/>
          <a:ext cx="1627474" cy="4805625"/>
        </a:xfrm>
        <a:prstGeom prst="rect">
          <a:avLst/>
        </a:prstGeom>
        <a:solidFill>
          <a:schemeClr val="lt1">
            <a:alpha val="40000"/>
            <a:hueOff val="0"/>
            <a:satOff val="0"/>
            <a:lumOff val="0"/>
            <a:alphaOff val="0"/>
          </a:schemeClr>
        </a:solidFill>
        <a:ln w="12700" cap="flat" cmpd="sng" algn="ctr">
          <a:solidFill>
            <a:schemeClr val="accent4">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204C1931-1163-4A19-ACB3-C7EDAF0B2200}">
      <dsp:nvSpPr>
        <dsp:cNvPr id="0" name=""/>
        <dsp:cNvSpPr/>
      </dsp:nvSpPr>
      <dsp:spPr>
        <a:xfrm>
          <a:off x="1915586" y="90852"/>
          <a:ext cx="1464726" cy="1244539"/>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chemeClr val="accent4">
              <a:lumMod val="75000"/>
              <a:alpha val="63000"/>
            </a:schemeClr>
          </a:outerShdw>
        </a:effectLst>
      </dsp:spPr>
      <dsp:style>
        <a:lnRef idx="0">
          <a:scrgbClr r="0" g="0" b="0"/>
        </a:lnRef>
        <a:fillRef idx="1">
          <a:scrgbClr r="0" g="0" b="0"/>
        </a:fillRef>
        <a:effectRef idx="3">
          <a:scrgbClr r="0" g="0" b="0"/>
        </a:effectRef>
        <a:fontRef idx="minor"/>
      </dsp:style>
    </dsp:sp>
    <dsp:sp modelId="{C2AF40B5-688C-4275-837A-2D02FC3D36B4}">
      <dsp:nvSpPr>
        <dsp:cNvPr id="0" name=""/>
        <dsp:cNvSpPr/>
      </dsp:nvSpPr>
      <dsp:spPr>
        <a:xfrm>
          <a:off x="1916231" y="3291078"/>
          <a:ext cx="1464726" cy="151795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rPr>
            <a:t>Библия</a:t>
          </a:r>
          <a:endParaRPr lang="es-ES" sz="1800" kern="1200" dirty="0">
            <a:effectLst>
              <a:outerShdw blurRad="38100" dist="38100" dir="2700000" algn="tl">
                <a:srgbClr val="000000">
                  <a:alpha val="43137"/>
                </a:srgbClr>
              </a:outerShdw>
            </a:effectLst>
          </a:endParaRPr>
        </a:p>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rPr>
            <a:t>(Еф. 6:17; Евр.</a:t>
          </a:r>
          <a:endParaRPr lang="en-US" sz="1800" b="1" kern="1200" dirty="0">
            <a:effectLst>
              <a:outerShdw blurRad="38100" dist="38100" dir="2700000" algn="tl">
                <a:srgbClr val="000000">
                  <a:alpha val="43137"/>
                </a:srgbClr>
              </a:outerShdw>
            </a:effectLst>
          </a:endParaRPr>
        </a:p>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4:12)</a:t>
          </a:r>
          <a:endParaRPr lang="es-ES" sz="1800" kern="1200" dirty="0">
            <a:effectLst>
              <a:outerShdw blurRad="38100" dist="38100" dir="2700000" algn="tl">
                <a:srgbClr val="000000">
                  <a:alpha val="43137"/>
                </a:srgbClr>
              </a:outerShdw>
            </a:effectLst>
          </a:endParaRPr>
        </a:p>
      </dsp:txBody>
      <dsp:txXfrm>
        <a:off x="1916231" y="3291078"/>
        <a:ext cx="1464726" cy="1517958"/>
      </dsp:txXfrm>
    </dsp:sp>
    <dsp:sp modelId="{769C8843-A26B-4E8D-8C1F-B9AADC3030BE}">
      <dsp:nvSpPr>
        <dsp:cNvPr id="0" name=""/>
        <dsp:cNvSpPr/>
      </dsp:nvSpPr>
      <dsp:spPr>
        <a:xfrm>
          <a:off x="1845015" y="2131561"/>
          <a:ext cx="1607156" cy="4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Что означает меч, выходящий из уст Иисуса в Откровении 1:16</a:t>
          </a:r>
          <a:r>
            <a:rPr lang="en" sz="1800" b="1" kern="1200" dirty="0"/>
            <a:t>?</a:t>
          </a:r>
          <a:endParaRPr lang="es-ES" sz="1800" kern="1200" dirty="0"/>
        </a:p>
      </dsp:txBody>
      <dsp:txXfrm>
        <a:off x="1845015" y="2131561"/>
        <a:ext cx="1607156" cy="401740"/>
      </dsp:txXfrm>
    </dsp:sp>
    <dsp:sp modelId="{8619E129-E0F9-474A-A78C-02FA87028269}">
      <dsp:nvSpPr>
        <dsp:cNvPr id="0" name=""/>
        <dsp:cNvSpPr/>
      </dsp:nvSpPr>
      <dsp:spPr>
        <a:xfrm>
          <a:off x="3668425" y="46302"/>
          <a:ext cx="1627474" cy="4805625"/>
        </a:xfrm>
        <a:prstGeom prst="rect">
          <a:avLst/>
        </a:prstGeom>
        <a:solidFill>
          <a:schemeClr val="lt1">
            <a:alpha val="40000"/>
            <a:hueOff val="0"/>
            <a:satOff val="0"/>
            <a:lumOff val="0"/>
            <a:alphaOff val="0"/>
          </a:schemeClr>
        </a:solidFill>
        <a:ln w="12700" cap="flat" cmpd="sng" algn="ctr">
          <a:solidFill>
            <a:schemeClr val="accent6">
              <a:lumMod val="75000"/>
            </a:schemeClr>
          </a:solidFill>
          <a:prstDash val="solid"/>
          <a:miter lim="800000"/>
        </a:ln>
        <a:effectLst/>
      </dsp:spPr>
      <dsp:style>
        <a:lnRef idx="1">
          <a:scrgbClr r="0" g="0" b="0"/>
        </a:lnRef>
        <a:fillRef idx="1">
          <a:scrgbClr r="0" g="0" b="0"/>
        </a:fillRef>
        <a:effectRef idx="0">
          <a:scrgbClr r="0" g="0" b="0"/>
        </a:effectRef>
        <a:fontRef idx="minor"/>
      </dsp:style>
    </dsp:sp>
    <dsp:sp modelId="{1C5AF5FD-DB95-47C3-A01B-1517888C5ECE}">
      <dsp:nvSpPr>
        <dsp:cNvPr id="0" name=""/>
        <dsp:cNvSpPr/>
      </dsp:nvSpPr>
      <dsp:spPr>
        <a:xfrm>
          <a:off x="3749156" y="90852"/>
          <a:ext cx="1464726" cy="1244539"/>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chemeClr val="accent6">
              <a:lumMod val="75000"/>
              <a:alpha val="63000"/>
            </a:schemeClr>
          </a:outerShdw>
        </a:effectLst>
      </dsp:spPr>
      <dsp:style>
        <a:lnRef idx="0">
          <a:scrgbClr r="0" g="0" b="0"/>
        </a:lnRef>
        <a:fillRef idx="1">
          <a:scrgbClr r="0" g="0" b="0"/>
        </a:fillRef>
        <a:effectRef idx="3">
          <a:scrgbClr r="0" g="0" b="0"/>
        </a:effectRef>
        <a:fontRef idx="minor"/>
      </dsp:style>
    </dsp:sp>
    <dsp:sp modelId="{992ED269-583F-46C7-866E-E53B6C3E9322}">
      <dsp:nvSpPr>
        <dsp:cNvPr id="0" name=""/>
        <dsp:cNvSpPr/>
      </dsp:nvSpPr>
      <dsp:spPr>
        <a:xfrm>
          <a:off x="3749800" y="3291078"/>
          <a:ext cx="1464726" cy="151795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effectLst>
                <a:outerShdw blurRad="38100" dist="38100" dir="2700000" algn="tl">
                  <a:srgbClr val="000000">
                    <a:alpha val="43137"/>
                  </a:srgbClr>
                </a:outerShdw>
              </a:effectLst>
            </a:rPr>
            <a:t>Верный народ Божий (</a:t>
          </a:r>
          <a:r>
            <a:rPr lang="ru-RU" sz="1800" b="1" kern="1200" dirty="0" err="1">
              <a:effectLst>
                <a:outerShdw blurRad="38100" dist="38100" dir="2700000" algn="tl">
                  <a:srgbClr val="000000">
                    <a:alpha val="43137"/>
                  </a:srgbClr>
                </a:outerShdw>
              </a:effectLst>
            </a:rPr>
            <a:t>Еф</a:t>
          </a:r>
          <a:r>
            <a:rPr lang="ru-RU" sz="1800" b="1" kern="1200" dirty="0">
              <a:effectLst>
                <a:outerShdw blurRad="38100" dist="38100" dir="2700000" algn="tl">
                  <a:srgbClr val="000000">
                    <a:alpha val="43137"/>
                  </a:srgbClr>
                </a:outerShdw>
              </a:effectLst>
            </a:rPr>
            <a:t>. 5:31-32; 2 Кор.</a:t>
          </a:r>
          <a:r>
            <a:rPr lang="en" sz="1800" b="1" kern="1200" dirty="0">
              <a:effectLst>
                <a:outerShdw blurRad="38100" dist="38100" dir="2700000" algn="tl">
                  <a:srgbClr val="000000">
                    <a:alpha val="43137"/>
                  </a:srgbClr>
                </a:outerShdw>
              </a:effectLst>
            </a:rPr>
            <a:t>11:2)</a:t>
          </a:r>
          <a:endParaRPr lang="es-ES" sz="1800" kern="1200" dirty="0">
            <a:effectLst>
              <a:outerShdw blurRad="38100" dist="38100" dir="2700000" algn="tl">
                <a:srgbClr val="000000">
                  <a:alpha val="43137"/>
                </a:srgbClr>
              </a:outerShdw>
            </a:effectLst>
          </a:endParaRPr>
        </a:p>
      </dsp:txBody>
      <dsp:txXfrm>
        <a:off x="3749800" y="3291078"/>
        <a:ext cx="1464726" cy="1517958"/>
      </dsp:txXfrm>
    </dsp:sp>
    <dsp:sp modelId="{B0AE047E-FFA5-49D7-8081-C986E9A33B46}">
      <dsp:nvSpPr>
        <dsp:cNvPr id="0" name=""/>
        <dsp:cNvSpPr/>
      </dsp:nvSpPr>
      <dsp:spPr>
        <a:xfrm>
          <a:off x="3749800" y="2131561"/>
          <a:ext cx="1464726" cy="4017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1" kern="1200" dirty="0"/>
            <a:t>Кто эта женщина в Откровении 12:1</a:t>
          </a:r>
          <a:r>
            <a:rPr lang="en" sz="1800" b="1" kern="1200" dirty="0"/>
            <a:t>?</a:t>
          </a:r>
          <a:endParaRPr lang="es-ES" sz="1800" kern="1200" dirty="0"/>
        </a:p>
      </dsp:txBody>
      <dsp:txXfrm>
        <a:off x="3749800" y="2131561"/>
        <a:ext cx="1464726" cy="4017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D0C456-F3EF-4683-4BF1-1B735D40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87FCB91-1E07-68D3-D5AF-12600CC93C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B6DD6E7-3D46-E1B2-1160-0FEFA03F31DD}"/>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5" name="Marcador de pie de página 4">
            <a:extLst>
              <a:ext uri="{FF2B5EF4-FFF2-40B4-BE49-F238E27FC236}">
                <a16:creationId xmlns:a16="http://schemas.microsoft.com/office/drawing/2014/main" id="{A259BD81-04F9-43E8-C37B-B950B65CC4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3D7E60-07B9-B6A7-6F66-C162305AF02B}"/>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695403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34A97-46CD-D489-F1A3-8ED758FC0743}"/>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A07C591-3175-9298-2C87-9ED73356389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AA6EDA-032F-6F42-248A-E7B25CA8EA17}"/>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5" name="Marcador de pie de página 4">
            <a:extLst>
              <a:ext uri="{FF2B5EF4-FFF2-40B4-BE49-F238E27FC236}">
                <a16:creationId xmlns:a16="http://schemas.microsoft.com/office/drawing/2014/main" id="{218C05EB-678B-784D-D7AB-94BF6A8E73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D88AFD-6E71-F7A7-C7FE-DFC48485ABC4}"/>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89637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8E17D86-C693-5BA2-4535-2BF8A10A3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FEAE13-17CF-D6B8-ACBE-408E96075D5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18269BB-2C92-D7CC-E7FF-7CC0F880ACD9}"/>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5" name="Marcador de pie de página 4">
            <a:extLst>
              <a:ext uri="{FF2B5EF4-FFF2-40B4-BE49-F238E27FC236}">
                <a16:creationId xmlns:a16="http://schemas.microsoft.com/office/drawing/2014/main" id="{F196D1E8-F623-0A80-667F-FE8B722DA6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6F8B1BE-A0EB-366A-3AE0-A67F73D4FAF9}"/>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367112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F1696-8A43-38CB-069A-140D66239F5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3422014-976E-E9AD-9F00-3628DF7C86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7169A1B-24F9-4304-5B5E-E0780613FA15}"/>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5" name="Marcador de pie de página 4">
            <a:extLst>
              <a:ext uri="{FF2B5EF4-FFF2-40B4-BE49-F238E27FC236}">
                <a16:creationId xmlns:a16="http://schemas.microsoft.com/office/drawing/2014/main" id="{24FF2595-5529-ACC3-EBF3-BB2C82CDD69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6C47EF2-6DDA-2587-E9F4-A75E09B7C7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507025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85D4C-A27C-3A02-44F4-ADBAFC3F34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823387-AC9D-0BFB-DE16-75C2F31D2EA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8D63C9-A637-8849-02BC-F276FFE7D83A}"/>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5" name="Marcador de pie de página 4">
            <a:extLst>
              <a:ext uri="{FF2B5EF4-FFF2-40B4-BE49-F238E27FC236}">
                <a16:creationId xmlns:a16="http://schemas.microsoft.com/office/drawing/2014/main" id="{5CF869AE-5FE5-B1BC-A93A-59BBC96544B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2745AA-B089-B17F-3FB1-05B69DCBE361}"/>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169176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F27517-E051-5869-43A1-18E95B527D6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DF8F70-B0B8-2E26-7CE9-2E98A4B72D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16B2B1D-D710-D34A-5002-19B772FB19B5}"/>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5" name="Marcador de pie de página 4">
            <a:extLst>
              <a:ext uri="{FF2B5EF4-FFF2-40B4-BE49-F238E27FC236}">
                <a16:creationId xmlns:a16="http://schemas.microsoft.com/office/drawing/2014/main" id="{13A80C7B-5D1B-CE00-927D-93178B05BF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791326-6C57-07E6-1E21-4DD8776602F9}"/>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592005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A6AE66-41CF-5DFF-F00C-C6C8ADBF2F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9008805-6901-246C-D112-9A94CD8B613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815387-DF03-792E-FC6F-1BAAE112E17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AE5BA7-2322-7D59-AA76-8BA9E9B8863F}"/>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6" name="Marcador de pie de página 5">
            <a:extLst>
              <a:ext uri="{FF2B5EF4-FFF2-40B4-BE49-F238E27FC236}">
                <a16:creationId xmlns:a16="http://schemas.microsoft.com/office/drawing/2014/main" id="{1F4B4005-705D-133F-FC5E-0DAA8F560D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7036983-D390-FAA2-41E3-71B86AE0B41C}"/>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174402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33AF94-56FA-E9CC-B1BD-1C2CE738C88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E566F5-E548-5AA0-BA1A-FD093961FB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ECB0F1-AD58-2D37-0139-1FC007EF3BA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25C9C75-28BD-5BCC-75ED-11DA0B80B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5629D3-E7F4-7289-A9CE-9E9AAC449DD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1A035AB-9411-2A78-1B6B-614BC4C16907}"/>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8" name="Marcador de pie de página 7">
            <a:extLst>
              <a:ext uri="{FF2B5EF4-FFF2-40B4-BE49-F238E27FC236}">
                <a16:creationId xmlns:a16="http://schemas.microsoft.com/office/drawing/2014/main" id="{D4E5602D-C844-5141-949B-8F8EC0EB545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7566903-E78F-342E-F0EF-D721D789494A}"/>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243974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B36EE8-B5A6-DC66-FDA1-99DA2F75154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C3EE89A-A60E-57F1-EFE3-830BCC6345ED}"/>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4" name="Marcador de pie de página 3">
            <a:extLst>
              <a:ext uri="{FF2B5EF4-FFF2-40B4-BE49-F238E27FC236}">
                <a16:creationId xmlns:a16="http://schemas.microsoft.com/office/drawing/2014/main" id="{9640CFBA-8B10-D64C-543A-39639115996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D494717-12B9-FE86-1F83-F49B6CDA10A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91111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5200B86-3F91-0448-A247-C65AD430E50A}"/>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3" name="Marcador de pie de página 2">
            <a:extLst>
              <a:ext uri="{FF2B5EF4-FFF2-40B4-BE49-F238E27FC236}">
                <a16:creationId xmlns:a16="http://schemas.microsoft.com/office/drawing/2014/main" id="{87172068-B81C-C259-C060-14F0CE4E665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4D4964-C0AB-53B7-EEBB-1DBD7E025223}"/>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4104128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F55478-B2DF-A291-680F-DA2823A175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0593CB-5E76-025A-9C16-00D79B9BB5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AC677A6-7893-5989-0083-487A78764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96717-FFC8-94C2-938B-4CFEC16CBE0B}"/>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6" name="Marcador de pie de página 5">
            <a:extLst>
              <a:ext uri="{FF2B5EF4-FFF2-40B4-BE49-F238E27FC236}">
                <a16:creationId xmlns:a16="http://schemas.microsoft.com/office/drawing/2014/main" id="{5CD09777-435C-BAA2-BCBD-3C7C71250B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D1A443D-ABB2-363F-D916-C37FD126A9AB}"/>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888044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D5995E-396E-F6B5-242F-39727A5ECCB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3BE957-C7D8-4D86-F4B6-8E7EF371B55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FFD790-6A47-85C5-4444-2271D382B302}"/>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5" name="Marcador de pie de página 4">
            <a:extLst>
              <a:ext uri="{FF2B5EF4-FFF2-40B4-BE49-F238E27FC236}">
                <a16:creationId xmlns:a16="http://schemas.microsoft.com/office/drawing/2014/main" id="{FE590A56-C33D-494C-296E-0CF7E14E72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AE946A-22AB-1F35-8005-E4BF43C757CE}"/>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4861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8398BC-4547-B9B4-778F-1753178C744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814F6CC-E81E-BF6A-2485-39DDB40A76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F4B6F4F-C738-5703-2364-4B5BF6DF7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E11237-2FE5-0368-0C53-DECB31B0DE89}"/>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6" name="Marcador de pie de página 5">
            <a:extLst>
              <a:ext uri="{FF2B5EF4-FFF2-40B4-BE49-F238E27FC236}">
                <a16:creationId xmlns:a16="http://schemas.microsoft.com/office/drawing/2014/main" id="{D84BE308-357A-A17E-55CB-600D4FF5B48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E0AADB8-7DBB-34AB-00DB-BE48191694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2041589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8B06D-71E8-441D-6128-77B64B8C1F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A08720F-E673-ACA4-2620-76388FB142A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C575B1-6C4C-E714-8EA1-CF9B696C21B5}"/>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5" name="Marcador de pie de página 4">
            <a:extLst>
              <a:ext uri="{FF2B5EF4-FFF2-40B4-BE49-F238E27FC236}">
                <a16:creationId xmlns:a16="http://schemas.microsoft.com/office/drawing/2014/main" id="{F0D5CA39-E6C8-A3C2-C617-1BEFDF7065A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7864D-76B7-829A-D4CA-60D7A4FD2784}"/>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305144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F12263E-2D16-3903-92A2-65CC90008D2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D64CF6-1C47-F938-F7BB-47B410D25A2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AA6283-8AE0-3912-042D-BC5C41B068A6}"/>
              </a:ext>
            </a:extLst>
          </p:cNvPr>
          <p:cNvSpPr>
            <a:spLocks noGrp="1"/>
          </p:cNvSpPr>
          <p:nvPr>
            <p:ph type="dt" sz="half" idx="10"/>
          </p:nvPr>
        </p:nvSpPr>
        <p:spPr/>
        <p:txBody>
          <a:bodyPr/>
          <a:lstStyle/>
          <a:p>
            <a:fld id="{34419A3E-8E56-4A25-8C97-85C73F9C2429}" type="datetimeFigureOut">
              <a:rPr lang="es-ES" smtClean="0"/>
              <a:t>03/04/2025</a:t>
            </a:fld>
            <a:endParaRPr lang="es-ES"/>
          </a:p>
        </p:txBody>
      </p:sp>
      <p:sp>
        <p:nvSpPr>
          <p:cNvPr id="5" name="Marcador de pie de página 4">
            <a:extLst>
              <a:ext uri="{FF2B5EF4-FFF2-40B4-BE49-F238E27FC236}">
                <a16:creationId xmlns:a16="http://schemas.microsoft.com/office/drawing/2014/main" id="{7CEBCCF1-8FDE-4992-3E24-0A0C3B23C7F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7B460B2-17F6-DCE2-794C-4E7036873CC8}"/>
              </a:ext>
            </a:extLst>
          </p:cNvPr>
          <p:cNvSpPr>
            <a:spLocks noGrp="1"/>
          </p:cNvSpPr>
          <p:nvPr>
            <p:ph type="sldNum" sz="quarter" idx="12"/>
          </p:nvPr>
        </p:nvSpPr>
        <p:spPr/>
        <p:txBody>
          <a:bodyPr/>
          <a:lstStyle/>
          <a:p>
            <a:fld id="{7AF32CBE-93F8-4CBE-9F54-7C3EB7AE9AB6}" type="slidenum">
              <a:rPr lang="es-ES" smtClean="0"/>
              <a:t>‹Nº›</a:t>
            </a:fld>
            <a:endParaRPr lang="es-ES"/>
          </a:p>
        </p:txBody>
      </p:sp>
    </p:spTree>
    <p:extLst>
      <p:ext uri="{BB962C8B-B14F-4D97-AF65-F5344CB8AC3E}">
        <p14:creationId xmlns:p14="http://schemas.microsoft.com/office/powerpoint/2010/main" val="1769068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BB0C1A-D99F-794B-C950-C73B844C81A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56B75F6-0FFC-8411-A6A2-8C2FB6CD38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999E028-5BAE-921B-9B90-20EE65736321}"/>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5" name="Marcador de pie de página 4">
            <a:extLst>
              <a:ext uri="{FF2B5EF4-FFF2-40B4-BE49-F238E27FC236}">
                <a16:creationId xmlns:a16="http://schemas.microsoft.com/office/drawing/2014/main" id="{F96CF99F-032D-BC09-7E7A-C0AD8C42DD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1E3147-1714-87DA-6FBA-188690F341FA}"/>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206260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06CFCD-C735-5E77-BF01-894F7602822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EE81097-1DFB-2803-DD0A-2F6135490D8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756EBF5-A0ED-55EA-C9E5-039461F2DF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6A7FBC80-2CAC-9B14-D5E6-87F95E29FC47}"/>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6" name="Marcador de pie de página 5">
            <a:extLst>
              <a:ext uri="{FF2B5EF4-FFF2-40B4-BE49-F238E27FC236}">
                <a16:creationId xmlns:a16="http://schemas.microsoft.com/office/drawing/2014/main" id="{255D3478-85DB-6964-C77E-EBA72891A3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9EE58C2-5534-982C-6803-1637E93B0E7F}"/>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87283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DA7FF-C77B-D060-0CE7-C34CEA4DD92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2018C9F-9C04-7FAC-4FF5-AE724B6B0A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CB79164-F699-B2BA-CD5F-2D7712C3879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6FE5EB5-B7EA-64D0-2504-8469C17D8E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D191428-B4C4-29A5-9918-C480339EC97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6EA16CF-5A91-C63D-2259-AB4331D8BE6A}"/>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8" name="Marcador de pie de página 7">
            <a:extLst>
              <a:ext uri="{FF2B5EF4-FFF2-40B4-BE49-F238E27FC236}">
                <a16:creationId xmlns:a16="http://schemas.microsoft.com/office/drawing/2014/main" id="{A6CF9B47-A7F9-5545-32D2-A60381C99148}"/>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4DD75E1-69FD-0480-9EA5-3704A95BC78B}"/>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1678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2AE26-F1D3-1DF6-2323-1E3B9C0D030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F522626-37A4-7606-B04F-D5C7C25DB42E}"/>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4" name="Marcador de pie de página 3">
            <a:extLst>
              <a:ext uri="{FF2B5EF4-FFF2-40B4-BE49-F238E27FC236}">
                <a16:creationId xmlns:a16="http://schemas.microsoft.com/office/drawing/2014/main" id="{51C17CD8-A024-9DC1-8C9D-96816CD314E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36CD2DE-DD8A-614A-21C2-72110ED4D48E}"/>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427091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BDD923F-9DEA-F505-99CC-684572BC815F}"/>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3" name="Marcador de pie de página 2">
            <a:extLst>
              <a:ext uri="{FF2B5EF4-FFF2-40B4-BE49-F238E27FC236}">
                <a16:creationId xmlns:a16="http://schemas.microsoft.com/office/drawing/2014/main" id="{6CB87771-23B8-3105-391F-F0ED4E03957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5FD7902-89A8-E4F4-EA07-AAAFD9AD87AD}"/>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203505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23E855-ED4F-F122-DD92-21643C521F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316E4B-FC2F-FC67-F2E2-6B8CE4E3E5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1C37992-6E32-5C0C-0829-58A64A6359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6A2FA9F-07D2-73A0-7DEE-42012595DC0E}"/>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6" name="Marcador de pie de página 5">
            <a:extLst>
              <a:ext uri="{FF2B5EF4-FFF2-40B4-BE49-F238E27FC236}">
                <a16:creationId xmlns:a16="http://schemas.microsoft.com/office/drawing/2014/main" id="{3A37C2AC-0FD8-6C06-00DC-4F30717882E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F7DD742-C9FA-B9F8-DD58-7010C26D41A7}"/>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162968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652216-9D06-62D3-F807-5E5337B1A5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B30A33C-35C8-89FA-80AE-41F419900B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6AAF7B3-BAC1-10C7-66FC-97DEE705DC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E6A0094-1B56-47A3-6BA4-EC3BBEE98D24}"/>
              </a:ext>
            </a:extLst>
          </p:cNvPr>
          <p:cNvSpPr>
            <a:spLocks noGrp="1"/>
          </p:cNvSpPr>
          <p:nvPr>
            <p:ph type="dt" sz="half" idx="10"/>
          </p:nvPr>
        </p:nvSpPr>
        <p:spPr/>
        <p:txBody>
          <a:bodyPr/>
          <a:lstStyle/>
          <a:p>
            <a:fld id="{518F26E4-B19B-49B2-BBD7-2FDCCB858034}" type="datetimeFigureOut">
              <a:rPr lang="es-ES" smtClean="0"/>
              <a:t>03/04/2025</a:t>
            </a:fld>
            <a:endParaRPr lang="es-ES"/>
          </a:p>
        </p:txBody>
      </p:sp>
      <p:sp>
        <p:nvSpPr>
          <p:cNvPr id="6" name="Marcador de pie de página 5">
            <a:extLst>
              <a:ext uri="{FF2B5EF4-FFF2-40B4-BE49-F238E27FC236}">
                <a16:creationId xmlns:a16="http://schemas.microsoft.com/office/drawing/2014/main" id="{FA207840-E05E-F297-A22D-3A002AD7DCC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102326B-25F5-2E75-152C-C93750B2F8E9}"/>
              </a:ext>
            </a:extLst>
          </p:cNvPr>
          <p:cNvSpPr>
            <a:spLocks noGrp="1"/>
          </p:cNvSpPr>
          <p:nvPr>
            <p:ph type="sldNum" sz="quarter" idx="12"/>
          </p:nvPr>
        </p:nvSpPr>
        <p:spPr/>
        <p:txBody>
          <a:bodyPr/>
          <a:lstStyle/>
          <a:p>
            <a:fld id="{1AEF90C1-5706-4B46-B8C0-71B462F5C576}" type="slidenum">
              <a:rPr lang="es-ES" smtClean="0"/>
              <a:t>‹Nº›</a:t>
            </a:fld>
            <a:endParaRPr lang="es-ES"/>
          </a:p>
        </p:txBody>
      </p:sp>
    </p:spTree>
    <p:extLst>
      <p:ext uri="{BB962C8B-B14F-4D97-AF65-F5344CB8AC3E}">
        <p14:creationId xmlns:p14="http://schemas.microsoft.com/office/powerpoint/2010/main" val="417502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DD044C-8597-CB9F-7698-2407A50022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7349EE1-E660-18FF-4D3C-0C801A663B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EBFF28-8366-A121-4F00-C79F643494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8F26E4-B19B-49B2-BBD7-2FDCCB858034}" type="datetimeFigureOut">
              <a:rPr lang="es-ES" smtClean="0"/>
              <a:t>03/04/2025</a:t>
            </a:fld>
            <a:endParaRPr lang="es-ES"/>
          </a:p>
        </p:txBody>
      </p:sp>
      <p:sp>
        <p:nvSpPr>
          <p:cNvPr id="5" name="Marcador de pie de página 4">
            <a:extLst>
              <a:ext uri="{FF2B5EF4-FFF2-40B4-BE49-F238E27FC236}">
                <a16:creationId xmlns:a16="http://schemas.microsoft.com/office/drawing/2014/main" id="{484F6CD9-322B-DEBC-75AA-C06A1F16CF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9A6BAD5-7A97-80C2-B5F7-D0654EDCAA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EF90C1-5706-4B46-B8C0-71B462F5C576}" type="slidenum">
              <a:rPr lang="es-ES" smtClean="0"/>
              <a:t>‹Nº›</a:t>
            </a:fld>
            <a:endParaRPr lang="es-ES"/>
          </a:p>
        </p:txBody>
      </p:sp>
    </p:spTree>
    <p:extLst>
      <p:ext uri="{BB962C8B-B14F-4D97-AF65-F5344CB8AC3E}">
        <p14:creationId xmlns:p14="http://schemas.microsoft.com/office/powerpoint/2010/main" val="427347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59ECE-A48D-34B3-247B-D1B19ED7C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A7AC2-1BF1-F4A8-BBD0-FDB1CC7B4A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618A80D-2CB3-C83D-EE4A-01830B2575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19A3E-8E56-4A25-8C97-85C73F9C2429}" type="datetimeFigureOut">
              <a:rPr lang="es-ES" smtClean="0"/>
              <a:t>03/04/2025</a:t>
            </a:fld>
            <a:endParaRPr lang="es-ES"/>
          </a:p>
        </p:txBody>
      </p:sp>
      <p:sp>
        <p:nvSpPr>
          <p:cNvPr id="5" name="Marcador de pie de página 4">
            <a:extLst>
              <a:ext uri="{FF2B5EF4-FFF2-40B4-BE49-F238E27FC236}">
                <a16:creationId xmlns:a16="http://schemas.microsoft.com/office/drawing/2014/main" id="{A4F6FECE-0B63-D69C-C603-AB155F0471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6557766-C374-7663-C764-C4713D9AF5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AF32CBE-93F8-4CBE-9F54-7C3EB7AE9AB6}" type="slidenum">
              <a:rPr lang="es-ES" smtClean="0"/>
              <a:t>‹Nº›</a:t>
            </a:fld>
            <a:endParaRPr lang="es-ES"/>
          </a:p>
        </p:txBody>
      </p:sp>
    </p:spTree>
    <p:extLst>
      <p:ext uri="{BB962C8B-B14F-4D97-AF65-F5344CB8AC3E}">
        <p14:creationId xmlns:p14="http://schemas.microsoft.com/office/powerpoint/2010/main" val="1779552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1.jpeg"/><Relationship Id="rId7" Type="http://schemas.openxmlformats.org/officeDocument/2006/relationships/diagramQuickStyle" Target="../diagrams/quickStyle2.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3.jpeg"/><Relationship Id="rId4" Type="http://schemas.openxmlformats.org/officeDocument/2006/relationships/image" Target="../media/image22.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A3D8F64-FA43-7F05-21F9-733E89B78603}"/>
              </a:ext>
            </a:extLst>
          </p:cNvPr>
          <p:cNvSpPr txBox="1"/>
          <p:nvPr/>
        </p:nvSpPr>
        <p:spPr>
          <a:xfrm>
            <a:off x="4352925" y="123825"/>
            <a:ext cx="7467600" cy="1323439"/>
          </a:xfrm>
          <a:prstGeom prst="rect">
            <a:avLst/>
          </a:prstGeom>
          <a:solidFill>
            <a:srgbClr val="CA4C2A"/>
          </a:solidFill>
          <a:ln w="28575">
            <a:solidFill>
              <a:schemeClr val="bg1"/>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ru-RU" sz="4000" b="1" spc="50" dirty="0">
                <a:ln w="0"/>
                <a:solidFill>
                  <a:schemeClr val="bg1"/>
                </a:solidFill>
                <a:effectLst>
                  <a:innerShdw blurRad="63500" dist="50800" dir="13500000">
                    <a:srgbClr val="000000">
                      <a:alpha val="50000"/>
                    </a:srgbClr>
                  </a:innerShdw>
                </a:effectLst>
              </a:rPr>
              <a:t>НЕКОТОРЫЕ ПРИНЦИПЫ ПРОРОЧЕСТВ</a:t>
            </a:r>
            <a:endParaRPr lang="en" sz="4000" b="1" spc="50" dirty="0">
              <a:ln w="0"/>
              <a:solidFill>
                <a:schemeClr val="bg1"/>
              </a:solidFill>
              <a:effectLst>
                <a:innerShdw blurRad="63500" dist="50800" dir="13500000">
                  <a:srgbClr val="000000">
                    <a:alpha val="50000"/>
                  </a:srgbClr>
                </a:innerShdw>
              </a:effectLst>
            </a:endParaRPr>
          </a:p>
        </p:txBody>
      </p:sp>
      <p:sp>
        <p:nvSpPr>
          <p:cNvPr id="5" name="CuadroTexto 4">
            <a:extLst>
              <a:ext uri="{FF2B5EF4-FFF2-40B4-BE49-F238E27FC236}">
                <a16:creationId xmlns:a16="http://schemas.microsoft.com/office/drawing/2014/main" id="{908E2D87-D02D-C48F-84C5-B8FF3757E713}"/>
              </a:ext>
            </a:extLst>
          </p:cNvPr>
          <p:cNvSpPr txBox="1"/>
          <p:nvPr/>
        </p:nvSpPr>
        <p:spPr>
          <a:xfrm>
            <a:off x="76726" y="6421993"/>
            <a:ext cx="3794180" cy="369332"/>
          </a:xfrm>
          <a:prstGeom prst="rect">
            <a:avLst/>
          </a:prstGeom>
          <a:noFill/>
        </p:spPr>
        <p:txBody>
          <a:bodyPr wrap="none" rtlCol="0">
            <a:spAutoFit/>
          </a:bodyPr>
          <a:lstStyle/>
          <a:p>
            <a:r>
              <a:rPr lang="en" b="1" dirty="0">
                <a:solidFill>
                  <a:srgbClr val="E9B697"/>
                </a:solidFill>
                <a:effectLst>
                  <a:outerShdw blurRad="38100" dist="38100" dir="2700000" algn="tl">
                    <a:srgbClr val="000000">
                      <a:alpha val="43137"/>
                    </a:srgbClr>
                  </a:outerShdw>
                </a:effectLst>
              </a:rPr>
              <a:t>Lesson 1 for April 5, 2025</a:t>
            </a:r>
          </a:p>
        </p:txBody>
      </p:sp>
    </p:spTree>
    <p:extLst>
      <p:ext uri="{BB962C8B-B14F-4D97-AF65-F5344CB8AC3E}">
        <p14:creationId xmlns:p14="http://schemas.microsoft.com/office/powerpoint/2010/main" val="112689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rgbClr val="D9C3A5">
                <a:tint val="50000"/>
                <a:satMod val="180000"/>
              </a:srgbClr>
            </a:duotone>
          </a:blip>
          <a:srcRect/>
          <a:tile tx="0" ty="0" sx="100000" sy="100000" flip="none" algn="tl"/>
        </a:blipFill>
        <a:effectLst/>
      </p:bgPr>
    </p:bg>
    <p:spTree>
      <p:nvGrpSpPr>
        <p:cNvPr id="1" name="">
          <a:extLst>
            <a:ext uri="{FF2B5EF4-FFF2-40B4-BE49-F238E27FC236}">
              <a16:creationId xmlns:a16="http://schemas.microsoft.com/office/drawing/2014/main" id="{E9DE9E31-6A14-647F-772A-B29900D0521C}"/>
            </a:ext>
          </a:extLst>
        </p:cNvPr>
        <p:cNvGrpSpPr/>
        <p:nvPr/>
      </p:nvGrpSpPr>
      <p:grpSpPr>
        <a:xfrm>
          <a:off x="0" y="0"/>
          <a:ext cx="0" cy="0"/>
          <a:chOff x="0" y="0"/>
          <a:chExt cx="0" cy="0"/>
        </a:xfrm>
      </p:grpSpPr>
      <p:pic>
        <p:nvPicPr>
          <p:cNvPr id="4" name="Imagen 3" descr="Imagen que contiene foto, tabla, diferente, pasto&#10;&#10;El contenido generado por IA puede ser incorrecto.">
            <a:extLst>
              <a:ext uri="{FF2B5EF4-FFF2-40B4-BE49-F238E27FC236}">
                <a16:creationId xmlns:a16="http://schemas.microsoft.com/office/drawing/2014/main" id="{729BAAD6-4505-24A1-A6E8-18CF1358B89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899" r="72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effectLst>
            <a:outerShdw blurRad="50800" dist="38100" algn="l" rotWithShape="0">
              <a:prstClr val="black">
                <a:alpha val="40000"/>
              </a:prstClr>
            </a:outerShdw>
          </a:effectLst>
        </p:spPr>
      </p:pic>
      <p:sp>
        <p:nvSpPr>
          <p:cNvPr id="3" name="CuadroTexto 2">
            <a:extLst>
              <a:ext uri="{FF2B5EF4-FFF2-40B4-BE49-F238E27FC236}">
                <a16:creationId xmlns:a16="http://schemas.microsoft.com/office/drawing/2014/main" id="{8F76798C-464E-935C-4EEB-162B16A638F4}"/>
              </a:ext>
            </a:extLst>
          </p:cNvPr>
          <p:cNvSpPr txBox="1"/>
          <p:nvPr/>
        </p:nvSpPr>
        <p:spPr>
          <a:xfrm>
            <a:off x="6159062" y="835982"/>
            <a:ext cx="5705476" cy="518603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a:t>
            </a:r>
            <a:r>
              <a:rPr kumimoji="0" lang="ru-RU" sz="36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Но хвалящийся хвались тем, что разумеет и знает Меня, что Я — Господь, творящий милость, суд и правду на земле; ибо только это благоугодно Мне, говорит Господь</a:t>
            </a:r>
            <a:r>
              <a:rPr kumimoji="0" lang="en-US" sz="36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a:t>
            </a:r>
            <a:endParaRPr kumimoji="0" lang="es-ES" sz="36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lang="ru-RU" sz="2800" b="1" dirty="0">
                <a:ln w="12700" cmpd="sng">
                  <a:noFill/>
                  <a:prstDash val="solid"/>
                </a:ln>
                <a:solidFill>
                  <a:srgbClr val="E97132">
                    <a:lumMod val="50000"/>
                  </a:srgbClr>
                </a:solidFill>
                <a:latin typeface="Comic Sans MS" panose="030F0702030302020204" pitchFamily="66" charset="0"/>
              </a:rPr>
              <a:t>Иеремии</a:t>
            </a:r>
            <a:r>
              <a:rPr kumimoji="0" lang="es-ES" sz="2800" b="1" i="0" u="none" strike="noStrike" kern="1200" cap="none" spc="0" normalizeH="0" baseline="0" noProof="0" dirty="0">
                <a:ln w="12700" cmpd="sng">
                  <a:noFill/>
                  <a:prstDash val="solid"/>
                </a:ln>
                <a:solidFill>
                  <a:srgbClr val="E97132">
                    <a:lumMod val="50000"/>
                  </a:srgbClr>
                </a:solidFill>
                <a:effectLst/>
                <a:uLnTx/>
                <a:uFillTx/>
                <a:latin typeface="Comic Sans MS" panose="030F0702030302020204" pitchFamily="66" charset="0"/>
                <a:ea typeface="+mn-ea"/>
                <a:cs typeface="+mn-cs"/>
              </a:rPr>
              <a:t> 9:24</a:t>
            </a:r>
          </a:p>
        </p:txBody>
      </p:sp>
    </p:spTree>
    <p:extLst>
      <p:ext uri="{BB962C8B-B14F-4D97-AF65-F5344CB8AC3E}">
        <p14:creationId xmlns:p14="http://schemas.microsoft.com/office/powerpoint/2010/main" val="305188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D2CE15C-A7A7-113B-9FDA-EBC6782C80EE}"/>
              </a:ext>
            </a:extLst>
          </p:cNvPr>
          <p:cNvSpPr txBox="1"/>
          <p:nvPr/>
        </p:nvSpPr>
        <p:spPr>
          <a:xfrm>
            <a:off x="6020306" y="3952875"/>
            <a:ext cx="6211669"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ru-RU" sz="2000" b="1" dirty="0">
                <a:solidFill>
                  <a:srgbClr val="C30057"/>
                </a:solidFill>
              </a:rPr>
              <a:t>Принцип</a:t>
            </a:r>
            <a:r>
              <a:rPr lang="en" sz="2000" b="1" dirty="0">
                <a:solidFill>
                  <a:srgbClr val="C30057"/>
                </a:solidFill>
              </a:rPr>
              <a:t> 1: </a:t>
            </a:r>
            <a:r>
              <a:rPr lang="ru-RU" sz="2000" b="1" dirty="0"/>
              <a:t>Читайте с правильным отношением</a:t>
            </a:r>
            <a:r>
              <a:rPr lang="en" sz="2000" b="1" dirty="0"/>
              <a:t>.</a:t>
            </a:r>
          </a:p>
          <a:p>
            <a:pPr>
              <a:spcBef>
                <a:spcPts val="1800"/>
              </a:spcBef>
            </a:pPr>
            <a:r>
              <a:rPr lang="ru-RU" sz="2000" b="1" dirty="0">
                <a:solidFill>
                  <a:srgbClr val="969B00"/>
                </a:solidFill>
              </a:rPr>
              <a:t>Принцип</a:t>
            </a:r>
            <a:r>
              <a:rPr lang="en" sz="2000" b="1" dirty="0">
                <a:solidFill>
                  <a:srgbClr val="969B00"/>
                </a:solidFill>
              </a:rPr>
              <a:t> 2: </a:t>
            </a:r>
            <a:r>
              <a:rPr lang="ru-RU" sz="2000" b="1" dirty="0"/>
              <a:t>Откройте для себя главную тему</a:t>
            </a:r>
            <a:r>
              <a:rPr lang="en" sz="2000" b="1" dirty="0"/>
              <a:t>.</a:t>
            </a:r>
          </a:p>
          <a:p>
            <a:pPr>
              <a:spcBef>
                <a:spcPts val="1800"/>
              </a:spcBef>
            </a:pPr>
            <a:r>
              <a:rPr lang="ru-RU" sz="2000" b="1" dirty="0">
                <a:solidFill>
                  <a:srgbClr val="0D8000"/>
                </a:solidFill>
              </a:rPr>
              <a:t>Принцип</a:t>
            </a:r>
            <a:r>
              <a:rPr lang="en" sz="2000" b="1" dirty="0">
                <a:solidFill>
                  <a:srgbClr val="0D8000"/>
                </a:solidFill>
              </a:rPr>
              <a:t> 3: </a:t>
            </a:r>
            <a:r>
              <a:rPr lang="ru-RU" sz="2000" b="1" dirty="0"/>
              <a:t>Использование научных достижений</a:t>
            </a:r>
            <a:endParaRPr lang="en" sz="2000" b="1" dirty="0"/>
          </a:p>
          <a:p>
            <a:pPr>
              <a:spcBef>
                <a:spcPts val="1800"/>
              </a:spcBef>
            </a:pPr>
            <a:r>
              <a:rPr lang="ru-RU" sz="2000" b="1" dirty="0">
                <a:solidFill>
                  <a:srgbClr val="8C00A1"/>
                </a:solidFill>
              </a:rPr>
              <a:t>Принцип</a:t>
            </a:r>
            <a:r>
              <a:rPr lang="en" sz="2000" b="1" dirty="0">
                <a:solidFill>
                  <a:srgbClr val="8C00A1"/>
                </a:solidFill>
              </a:rPr>
              <a:t> 4: </a:t>
            </a:r>
            <a:r>
              <a:rPr lang="ru-RU" sz="2000" b="1" dirty="0"/>
              <a:t>Холистический и контекстуальный</a:t>
            </a:r>
            <a:r>
              <a:rPr lang="en" sz="2000" b="1" dirty="0"/>
              <a:t>.</a:t>
            </a:r>
          </a:p>
          <a:p>
            <a:pPr>
              <a:spcBef>
                <a:spcPts val="1800"/>
              </a:spcBef>
            </a:pPr>
            <a:r>
              <a:rPr lang="ru-RU" sz="2000" b="1" dirty="0">
                <a:solidFill>
                  <a:srgbClr val="100CA4"/>
                </a:solidFill>
              </a:rPr>
              <a:t>Принцип</a:t>
            </a:r>
            <a:r>
              <a:rPr lang="en" sz="2000" b="1" dirty="0">
                <a:solidFill>
                  <a:srgbClr val="100CA4"/>
                </a:solidFill>
              </a:rPr>
              <a:t> 5: </a:t>
            </a:r>
            <a:r>
              <a:rPr lang="ru-RU" sz="2000" b="1" dirty="0"/>
              <a:t>Значение символов</a:t>
            </a:r>
            <a:r>
              <a:rPr lang="en" sz="2000" b="1" dirty="0"/>
              <a:t>.</a:t>
            </a:r>
          </a:p>
        </p:txBody>
      </p:sp>
      <p:sp>
        <p:nvSpPr>
          <p:cNvPr id="3" name="CuadroTexto 2">
            <a:extLst>
              <a:ext uri="{FF2B5EF4-FFF2-40B4-BE49-F238E27FC236}">
                <a16:creationId xmlns:a16="http://schemas.microsoft.com/office/drawing/2014/main" id="{81F10E77-4D3E-7BD0-F6F8-B992C992C903}"/>
              </a:ext>
            </a:extLst>
          </p:cNvPr>
          <p:cNvSpPr txBox="1"/>
          <p:nvPr/>
        </p:nvSpPr>
        <p:spPr>
          <a:xfrm>
            <a:off x="142875" y="116955"/>
            <a:ext cx="7486650" cy="1015663"/>
          </a:xfrm>
          <a:prstGeom prst="rect">
            <a:avLst/>
          </a:prstGeom>
          <a:noFill/>
        </p:spPr>
        <p:txBody>
          <a:bodyPr wrap="square" rtlCol="0">
            <a:spAutoFit/>
          </a:bodyPr>
          <a:lstStyle/>
          <a:p>
            <a:pPr>
              <a:spcBef>
                <a:spcPts val="600"/>
              </a:spcBef>
            </a:pPr>
            <a:r>
              <a:rPr lang="ru-RU" sz="2000" b="1" dirty="0"/>
              <a:t>Символы, двусмысленные фразы, сравнения, странные действия со стороны пророка... Вот что такое библейское пророчество</a:t>
            </a:r>
            <a:r>
              <a:rPr lang="en" sz="2000" b="1" dirty="0"/>
              <a:t>.</a:t>
            </a:r>
          </a:p>
        </p:txBody>
      </p:sp>
      <p:pic>
        <p:nvPicPr>
          <p:cNvPr id="7" name="Imagen 6" descr="Una persona parado en un cuerpo de agua junto a una oveja&#10;&#10;El contenido generado por IA puede ser incorrecto.">
            <a:extLst>
              <a:ext uri="{FF2B5EF4-FFF2-40B4-BE49-F238E27FC236}">
                <a16:creationId xmlns:a16="http://schemas.microsoft.com/office/drawing/2014/main" id="{8CCEE10D-7707-FA60-B13D-934AA4591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748" r="3748"/>
          <a:stretch/>
        </p:blipFill>
        <p:spPr>
          <a:xfrm>
            <a:off x="7696200" y="171450"/>
            <a:ext cx="4267200" cy="3457337"/>
          </a:xfrm>
          <a:prstGeom prst="snip2DiagRect">
            <a:avLst>
              <a:gd name="adj1" fmla="val 6061"/>
              <a:gd name="adj2" fmla="val 7851"/>
            </a:avLst>
          </a:prstGeom>
          <a:solidFill>
            <a:srgbClr val="FFFFFF">
              <a:shade val="85000"/>
            </a:srgbClr>
          </a:solidFill>
          <a:ln w="88900" cap="sq">
            <a:solidFill>
              <a:srgbClr val="A98E3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F1F94A6-66B9-320C-20A7-B997AA80425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14415" y="3827061"/>
            <a:ext cx="1899180" cy="2744622"/>
          </a:xfrm>
          <a:prstGeom prst="rect">
            <a:avLst/>
          </a:prstGeom>
          <a:solidFill>
            <a:srgbClr val="FFFFFF">
              <a:shade val="85000"/>
            </a:srgbClr>
          </a:solidFill>
          <a:ln w="88900" cap="sq">
            <a:solidFill>
              <a:srgbClr val="B64C3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Texto&#10;&#10;El contenido generado por IA puede ser incorrecto.">
            <a:extLst>
              <a:ext uri="{FF2B5EF4-FFF2-40B4-BE49-F238E27FC236}">
                <a16:creationId xmlns:a16="http://schemas.microsoft.com/office/drawing/2014/main" id="{97ED279D-A70C-C908-743A-54512F58A6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827060"/>
            <a:ext cx="2470161" cy="2744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Imagen 21" descr="Imagen que contiene computadora, luz&#10;&#10;El contenido generado por IA puede ser incorrecto.">
            <a:extLst>
              <a:ext uri="{FF2B5EF4-FFF2-40B4-BE49-F238E27FC236}">
                <a16:creationId xmlns:a16="http://schemas.microsoft.com/office/drawing/2014/main" id="{78430202-AEB3-5E3F-799D-DA775C63DC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45653" y="6163137"/>
            <a:ext cx="532563" cy="257508"/>
          </a:xfrm>
          <a:prstGeom prst="rect">
            <a:avLst/>
          </a:prstGeom>
          <a:effectLst>
            <a:outerShdw blurRad="50800" dist="38100" dir="8100000" algn="tr" rotWithShape="0">
              <a:prstClr val="black">
                <a:alpha val="40000"/>
              </a:prstClr>
            </a:outerShdw>
          </a:effectLst>
        </p:spPr>
      </p:pic>
      <p:pic>
        <p:nvPicPr>
          <p:cNvPr id="23" name="Imagen 22" descr="Patrón de fondo&#10;&#10;El contenido generado por IA puede ser incorrecto.">
            <a:extLst>
              <a:ext uri="{FF2B5EF4-FFF2-40B4-BE49-F238E27FC236}">
                <a16:creationId xmlns:a16="http://schemas.microsoft.com/office/drawing/2014/main" id="{BE147D58-F806-CB73-15DD-631677947A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45653" y="5096343"/>
            <a:ext cx="532563" cy="25750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56D4E57F-15BA-3AF1-9632-C0597D3346A4}"/>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5345653" y="5629747"/>
            <a:ext cx="532563" cy="257494"/>
          </a:xfrm>
          <a:prstGeom prst="rect">
            <a:avLst/>
          </a:prstGeom>
          <a:effectLst>
            <a:outerShdw blurRad="50800" dist="38100" dir="8100000" algn="tr" rotWithShape="0">
              <a:prstClr val="black">
                <a:alpha val="40000"/>
              </a:prstClr>
            </a:outerShdw>
          </a:effectLst>
        </p:spPr>
      </p:pic>
      <p:pic>
        <p:nvPicPr>
          <p:cNvPr id="26" name="Imagen 25" descr="Patrón de fondo&#10;&#10;El contenido generado por IA puede ser incorrecto.">
            <a:extLst>
              <a:ext uri="{FF2B5EF4-FFF2-40B4-BE49-F238E27FC236}">
                <a16:creationId xmlns:a16="http://schemas.microsoft.com/office/drawing/2014/main" id="{4A96E9D3-731D-455B-D42E-281AC0EBE66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45653" y="4562940"/>
            <a:ext cx="532563" cy="257508"/>
          </a:xfrm>
          <a:prstGeom prst="rect">
            <a:avLst/>
          </a:prstGeom>
          <a:effectLst>
            <a:outerShdw blurRad="50800" dist="38100" dir="8100000" algn="tr" rotWithShape="0">
              <a:prstClr val="black">
                <a:alpha val="40000"/>
              </a:prstClr>
            </a:outerShdw>
          </a:effectLst>
        </p:spPr>
      </p:pic>
      <p:pic>
        <p:nvPicPr>
          <p:cNvPr id="27" name="Imagen 26" descr="Patrón de fondo&#10;&#10;El contenido generado por IA puede ser incorrecto.">
            <a:extLst>
              <a:ext uri="{FF2B5EF4-FFF2-40B4-BE49-F238E27FC236}">
                <a16:creationId xmlns:a16="http://schemas.microsoft.com/office/drawing/2014/main" id="{0CCB5FAC-339B-62EF-6654-E6141278C0C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45653" y="4029537"/>
            <a:ext cx="532563" cy="257508"/>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0BA99521-C46D-8C2F-7F5A-37495B60FC36}"/>
              </a:ext>
            </a:extLst>
          </p:cNvPr>
          <p:cNvSpPr txBox="1"/>
          <p:nvPr/>
        </p:nvSpPr>
        <p:spPr>
          <a:xfrm>
            <a:off x="142875" y="2514356"/>
            <a:ext cx="7486650" cy="1323439"/>
          </a:xfrm>
          <a:prstGeom prst="rect">
            <a:avLst/>
          </a:prstGeom>
          <a:noFill/>
        </p:spPr>
        <p:txBody>
          <a:bodyPr wrap="square">
            <a:spAutoFit/>
          </a:bodyPr>
          <a:lstStyle/>
          <a:p>
            <a:pPr>
              <a:spcBef>
                <a:spcPts val="600"/>
              </a:spcBef>
            </a:pPr>
            <a:r>
              <a:rPr lang="ru-RU" sz="2000" b="1" dirty="0"/>
              <a:t>Но те, кто правильно читает и понимает его, возрастают в познании Бога и получают обильные благословения. Какие принципы могут помочь нам правильно изучать и понимать библейские пророчества</a:t>
            </a:r>
            <a:r>
              <a:rPr lang="en" sz="2000" b="1" dirty="0"/>
              <a:t>?</a:t>
            </a:r>
          </a:p>
        </p:txBody>
      </p:sp>
      <p:sp>
        <p:nvSpPr>
          <p:cNvPr id="8" name="CuadroTexto 7">
            <a:extLst>
              <a:ext uri="{FF2B5EF4-FFF2-40B4-BE49-F238E27FC236}">
                <a16:creationId xmlns:a16="http://schemas.microsoft.com/office/drawing/2014/main" id="{D161541E-6E7B-0CF3-649D-1428CAF8E1DC}"/>
              </a:ext>
            </a:extLst>
          </p:cNvPr>
          <p:cNvSpPr txBox="1"/>
          <p:nvPr/>
        </p:nvSpPr>
        <p:spPr>
          <a:xfrm>
            <a:off x="142875" y="1011436"/>
            <a:ext cx="7486650" cy="1631216"/>
          </a:xfrm>
          <a:prstGeom prst="rect">
            <a:avLst/>
          </a:prstGeom>
          <a:noFill/>
        </p:spPr>
        <p:txBody>
          <a:bodyPr wrap="square">
            <a:spAutoFit/>
          </a:bodyPr>
          <a:lstStyle/>
          <a:p>
            <a:pPr>
              <a:spcBef>
                <a:spcPts val="600"/>
              </a:spcBef>
            </a:pPr>
            <a:r>
              <a:rPr lang="ru-RU" sz="2000" b="1" dirty="0"/>
              <a:t>Некоторые не пытаются понять его смысл и довольствуются тем, что им говорит кто-то другой. Другие берут одно или два предложения и создают фантастическую интерпретацию, не имеющую под собой никакой основы.</a:t>
            </a:r>
            <a:endParaRPr lang="en" sz="2000" b="1" dirty="0"/>
          </a:p>
        </p:txBody>
      </p:sp>
    </p:spTree>
    <p:extLst>
      <p:ext uri="{BB962C8B-B14F-4D97-AF65-F5344CB8AC3E}">
        <p14:creationId xmlns:p14="http://schemas.microsoft.com/office/powerpoint/2010/main" val="9747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2" dur="1000" fill="hold"/>
                                        <p:tgtEl>
                                          <p:spTgt spid="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9"/>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ppt_x</p:attrName>
                                        </p:attrNameLst>
                                      </p:cBhvr>
                                      <p:tavLst>
                                        <p:tav tm="0">
                                          <p:val>
                                            <p:strVal val="#ppt_x-#ppt_w/2"/>
                                          </p:val>
                                        </p:tav>
                                        <p:tav tm="100000">
                                          <p:val>
                                            <p:strVal val="#ppt_x"/>
                                          </p:val>
                                        </p:tav>
                                      </p:tavLst>
                                    </p:anim>
                                    <p:anim calcmode="lin" valueType="num">
                                      <p:cBhvr>
                                        <p:cTn id="46" dur="500" fill="hold"/>
                                        <p:tgtEl>
                                          <p:spTgt spid="27"/>
                                        </p:tgtEl>
                                        <p:attrNameLst>
                                          <p:attrName>ppt_y</p:attrName>
                                        </p:attrNameLst>
                                      </p:cBhvr>
                                      <p:tavLst>
                                        <p:tav tm="0">
                                          <p:val>
                                            <p:strVal val="#ppt_y"/>
                                          </p:val>
                                        </p:tav>
                                        <p:tav tm="100000">
                                          <p:val>
                                            <p:strVal val="#ppt_y"/>
                                          </p:val>
                                        </p:tav>
                                      </p:tavLst>
                                    </p:anim>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ppt_x</p:attrName>
                                        </p:attrNameLst>
                                      </p:cBhvr>
                                      <p:tavLst>
                                        <p:tav tm="0">
                                          <p:val>
                                            <p:strVal val="#ppt_x-#ppt_w/2"/>
                                          </p:val>
                                        </p:tav>
                                        <p:tav tm="100000">
                                          <p:val>
                                            <p:strVal val="#ppt_x"/>
                                          </p:val>
                                        </p:tav>
                                      </p:tavLst>
                                    </p:anim>
                                    <p:anim calcmode="lin" valueType="num">
                                      <p:cBhvr>
                                        <p:cTn id="58" dur="500" fill="hold"/>
                                        <p:tgtEl>
                                          <p:spTgt spid="26"/>
                                        </p:tgtEl>
                                        <p:attrNameLst>
                                          <p:attrName>ppt_y</p:attrName>
                                        </p:attrNameLst>
                                      </p:cBhvr>
                                      <p:tavLst>
                                        <p:tav tm="0">
                                          <p:val>
                                            <p:strVal val="#ppt_y"/>
                                          </p:val>
                                        </p:tav>
                                        <p:tav tm="100000">
                                          <p:val>
                                            <p:strVal val="#ppt_y"/>
                                          </p:val>
                                        </p:tav>
                                      </p:tavLst>
                                    </p:anim>
                                    <p:anim calcmode="lin" valueType="num">
                                      <p:cBhvr>
                                        <p:cTn id="59" dur="500" fill="hold"/>
                                        <p:tgtEl>
                                          <p:spTgt spid="26"/>
                                        </p:tgtEl>
                                        <p:attrNameLst>
                                          <p:attrName>ppt_w</p:attrName>
                                        </p:attrNameLst>
                                      </p:cBhvr>
                                      <p:tavLst>
                                        <p:tav tm="0">
                                          <p:val>
                                            <p:fltVal val="0"/>
                                          </p:val>
                                        </p:tav>
                                        <p:tav tm="100000">
                                          <p:val>
                                            <p:strVal val="#ppt_w"/>
                                          </p:val>
                                        </p:tav>
                                      </p:tavLst>
                                    </p:anim>
                                    <p:anim calcmode="lin" valueType="num">
                                      <p:cBhvr>
                                        <p:cTn id="60" dur="500" fill="hold"/>
                                        <p:tgtEl>
                                          <p:spTgt spid="26"/>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500" fill="hold"/>
                                        <p:tgtEl>
                                          <p:spTgt spid="23"/>
                                        </p:tgtEl>
                                        <p:attrNameLst>
                                          <p:attrName>ppt_x</p:attrName>
                                        </p:attrNameLst>
                                      </p:cBhvr>
                                      <p:tavLst>
                                        <p:tav tm="0">
                                          <p:val>
                                            <p:strVal val="#ppt_x-#ppt_w/2"/>
                                          </p:val>
                                        </p:tav>
                                        <p:tav tm="100000">
                                          <p:val>
                                            <p:strVal val="#ppt_x"/>
                                          </p:val>
                                        </p:tav>
                                      </p:tavLst>
                                    </p:anim>
                                    <p:anim calcmode="lin" valueType="num">
                                      <p:cBhvr>
                                        <p:cTn id="70" dur="500" fill="hold"/>
                                        <p:tgtEl>
                                          <p:spTgt spid="23"/>
                                        </p:tgtEl>
                                        <p:attrNameLst>
                                          <p:attrName>ppt_y</p:attrName>
                                        </p:attrNameLst>
                                      </p:cBhvr>
                                      <p:tavLst>
                                        <p:tav tm="0">
                                          <p:val>
                                            <p:strVal val="#ppt_y"/>
                                          </p:val>
                                        </p:tav>
                                        <p:tav tm="100000">
                                          <p:val>
                                            <p:strVal val="#ppt_y"/>
                                          </p:val>
                                        </p:tav>
                                      </p:tavLst>
                                    </p:anim>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p:cTn id="81" dur="500" fill="hold"/>
                                        <p:tgtEl>
                                          <p:spTgt spid="24"/>
                                        </p:tgtEl>
                                        <p:attrNameLst>
                                          <p:attrName>ppt_x</p:attrName>
                                        </p:attrNameLst>
                                      </p:cBhvr>
                                      <p:tavLst>
                                        <p:tav tm="0">
                                          <p:val>
                                            <p:strVal val="#ppt_x-#ppt_w/2"/>
                                          </p:val>
                                        </p:tav>
                                        <p:tav tm="100000">
                                          <p:val>
                                            <p:strVal val="#ppt_x"/>
                                          </p:val>
                                        </p:tav>
                                      </p:tavLst>
                                    </p:anim>
                                    <p:anim calcmode="lin" valueType="num">
                                      <p:cBhvr>
                                        <p:cTn id="82" dur="500" fill="hold"/>
                                        <p:tgtEl>
                                          <p:spTgt spid="24"/>
                                        </p:tgtEl>
                                        <p:attrNameLst>
                                          <p:attrName>ppt_y</p:attrName>
                                        </p:attrNameLst>
                                      </p:cBhvr>
                                      <p:tavLst>
                                        <p:tav tm="0">
                                          <p:val>
                                            <p:strVal val="#ppt_y"/>
                                          </p:val>
                                        </p:tav>
                                        <p:tav tm="100000">
                                          <p:val>
                                            <p:strVal val="#ppt_y"/>
                                          </p:val>
                                        </p:tav>
                                      </p:tavLst>
                                    </p:anim>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ppt_x</p:attrName>
                                        </p:attrNameLst>
                                      </p:cBhvr>
                                      <p:tavLst>
                                        <p:tav tm="0">
                                          <p:val>
                                            <p:strVal val="#ppt_x-#ppt_w/2"/>
                                          </p:val>
                                        </p:tav>
                                        <p:tav tm="100000">
                                          <p:val>
                                            <p:strVal val="#ppt_x"/>
                                          </p:val>
                                        </p:tav>
                                      </p:tavLst>
                                    </p:anim>
                                    <p:anim calcmode="lin" valueType="num">
                                      <p:cBhvr>
                                        <p:cTn id="94" dur="500" fill="hold"/>
                                        <p:tgtEl>
                                          <p:spTgt spid="22"/>
                                        </p:tgtEl>
                                        <p:attrNameLst>
                                          <p:attrName>ppt_y</p:attrName>
                                        </p:attrNameLst>
                                      </p:cBhvr>
                                      <p:tavLst>
                                        <p:tav tm="0">
                                          <p:val>
                                            <p:strVal val="#ppt_y"/>
                                          </p:val>
                                        </p:tav>
                                        <p:tav tm="100000">
                                          <p:val>
                                            <p:strVal val="#ppt_y"/>
                                          </p:val>
                                        </p:tav>
                                      </p:tavLst>
                                    </p:anim>
                                    <p:anim calcmode="lin" valueType="num">
                                      <p:cBhvr>
                                        <p:cTn id="95" dur="500" fill="hold"/>
                                        <p:tgtEl>
                                          <p:spTgt spid="22"/>
                                        </p:tgtEl>
                                        <p:attrNameLst>
                                          <p:attrName>ppt_w</p:attrName>
                                        </p:attrNameLst>
                                      </p:cBhvr>
                                      <p:tavLst>
                                        <p:tav tm="0">
                                          <p:val>
                                            <p:fltVal val="0"/>
                                          </p:val>
                                        </p:tav>
                                        <p:tav tm="100000">
                                          <p:val>
                                            <p:strVal val="#ppt_w"/>
                                          </p:val>
                                        </p:tav>
                                      </p:tavLst>
                                    </p:anim>
                                    <p:anim calcmode="lin" valueType="num">
                                      <p:cBhvr>
                                        <p:cTn id="96" dur="500" fill="hold"/>
                                        <p:tgtEl>
                                          <p:spTgt spid="22"/>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65C5675-AB02-AB1E-CE8F-1B7BB2027562}"/>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1A61556-B4DC-DA77-4203-B87A1E9D3B2A}"/>
              </a:ext>
            </a:extLst>
          </p:cNvPr>
          <p:cNvSpPr>
            <a:spLocks noGrp="1" noRot="1" noMove="1" noResize="1" noEditPoints="1" noAdjustHandles="1" noChangeArrowheads="1" noChangeShapeType="1"/>
          </p:cNvSpPr>
          <p:nvPr/>
        </p:nvSpPr>
        <p:spPr>
          <a:xfrm>
            <a:off x="0" y="0"/>
            <a:ext cx="12192000" cy="1255871"/>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1AE1E64-4561-553B-8D74-2DDD6F876E85}"/>
              </a:ext>
            </a:extLst>
          </p:cNvPr>
          <p:cNvSpPr txBox="1"/>
          <p:nvPr/>
        </p:nvSpPr>
        <p:spPr>
          <a:xfrm>
            <a:off x="0" y="0"/>
            <a:ext cx="12192000" cy="646331"/>
          </a:xfrm>
          <a:prstGeom prst="rect">
            <a:avLst/>
          </a:prstGeom>
          <a:noFill/>
        </p:spPr>
        <p:txBody>
          <a:bodyPr wrap="square">
            <a:spAutoFit/>
            <a:scene3d>
              <a:camera prst="orthographicFront"/>
              <a:lightRig rig="threePt" dir="t"/>
            </a:scene3d>
            <a:sp3d extrusionH="57150">
              <a:bevelT w="57150" h="38100" prst="hardEdge"/>
            </a:sp3d>
          </a:bodyPr>
          <a:lstStyle/>
          <a:p>
            <a:pPr algn="ctr"/>
            <a:r>
              <a:rPr lang="ru-RU" sz="3600" b="1" dirty="0">
                <a:ln w="22225">
                  <a:solidFill>
                    <a:schemeClr val="accent3">
                      <a:lumMod val="50000"/>
                    </a:schemeClr>
                  </a:solidFill>
                  <a:prstDash val="solid"/>
                </a:ln>
                <a:solidFill>
                  <a:schemeClr val="accent3">
                    <a:lumMod val="40000"/>
                    <a:lumOff val="60000"/>
                  </a:schemeClr>
                </a:solidFill>
                <a:effectLst>
                  <a:outerShdw blurRad="38100" dist="38100" dir="2700000" algn="tl">
                    <a:srgbClr val="000000">
                      <a:alpha val="43137"/>
                    </a:srgbClr>
                  </a:outerShdw>
                </a:effectLst>
              </a:rPr>
              <a:t>ПРИНЦИП</a:t>
            </a:r>
            <a:r>
              <a:rPr lang="en" sz="3600" b="1" dirty="0">
                <a:ln w="22225">
                  <a:solidFill>
                    <a:schemeClr val="accent3">
                      <a:lumMod val="50000"/>
                    </a:schemeClr>
                  </a:solidFill>
                  <a:prstDash val="solid"/>
                </a:ln>
                <a:solidFill>
                  <a:schemeClr val="accent3">
                    <a:lumMod val="40000"/>
                    <a:lumOff val="60000"/>
                  </a:schemeClr>
                </a:solidFill>
                <a:effectLst>
                  <a:outerShdw blurRad="38100" dist="38100" dir="2700000" algn="tl">
                    <a:srgbClr val="000000">
                      <a:alpha val="43137"/>
                    </a:srgbClr>
                  </a:outerShdw>
                </a:effectLst>
              </a:rPr>
              <a:t> 1: </a:t>
            </a:r>
            <a:r>
              <a:rPr lang="ru-RU" sz="3600" b="1" dirty="0">
                <a:ln w="22225">
                  <a:solidFill>
                    <a:schemeClr val="accent3">
                      <a:lumMod val="50000"/>
                    </a:schemeClr>
                  </a:solidFill>
                  <a:prstDash val="solid"/>
                </a:ln>
                <a:solidFill>
                  <a:schemeClr val="accent3">
                    <a:lumMod val="40000"/>
                    <a:lumOff val="60000"/>
                  </a:schemeClr>
                </a:solidFill>
                <a:effectLst>
                  <a:outerShdw blurRad="38100" dist="38100" dir="2700000" algn="tl">
                    <a:srgbClr val="000000">
                      <a:alpha val="43137"/>
                    </a:srgbClr>
                  </a:outerShdw>
                </a:effectLst>
              </a:rPr>
              <a:t>ЧИТАЙТЕ С ПРАВИЛЬНЫМ ОТНОШЕНИЕМ</a:t>
            </a:r>
            <a:endParaRPr lang="en" sz="3600" b="1" dirty="0">
              <a:ln w="22225">
                <a:solidFill>
                  <a:schemeClr val="accent3">
                    <a:lumMod val="50000"/>
                  </a:schemeClr>
                </a:solidFill>
                <a:prstDash val="solid"/>
              </a:ln>
              <a:solidFill>
                <a:schemeClr val="accent3">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0B62521E-D80A-9A57-0324-B87833316906}"/>
              </a:ext>
            </a:extLst>
          </p:cNvPr>
          <p:cNvSpPr txBox="1"/>
          <p:nvPr/>
        </p:nvSpPr>
        <p:spPr>
          <a:xfrm>
            <a:off x="323850" y="576560"/>
            <a:ext cx="11544300" cy="646331"/>
          </a:xfrm>
          <a:prstGeom prst="rect">
            <a:avLst/>
          </a:prstGeom>
          <a:noFill/>
        </p:spPr>
        <p:txBody>
          <a:bodyPr wrap="square">
            <a:spAutoFit/>
          </a:bodyPr>
          <a:lstStyle/>
          <a:p>
            <a:pPr algn="ctr"/>
            <a:r>
              <a:rPr lang="ru-RU"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«Блажен читающий и слушающие слова пророчества сего и соблюдающие написанное в нём; ибо время близко»</a:t>
            </a:r>
            <a:r>
              <a:rPr lang="en"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ru-RU"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Откровение</a:t>
            </a:r>
            <a:r>
              <a:rPr lang="en" sz="14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1:3)</a:t>
            </a:r>
          </a:p>
        </p:txBody>
      </p:sp>
      <p:sp>
        <p:nvSpPr>
          <p:cNvPr id="6" name="CuadroTexto 5">
            <a:extLst>
              <a:ext uri="{FF2B5EF4-FFF2-40B4-BE49-F238E27FC236}">
                <a16:creationId xmlns:a16="http://schemas.microsoft.com/office/drawing/2014/main" id="{BFEF211E-4348-8A03-89A6-466829EA69AA}"/>
              </a:ext>
            </a:extLst>
          </p:cNvPr>
          <p:cNvSpPr txBox="1"/>
          <p:nvPr/>
        </p:nvSpPr>
        <p:spPr>
          <a:xfrm>
            <a:off x="323849" y="1255871"/>
            <a:ext cx="7277102" cy="1323439"/>
          </a:xfrm>
          <a:prstGeom prst="rect">
            <a:avLst/>
          </a:prstGeom>
          <a:noFill/>
        </p:spPr>
        <p:txBody>
          <a:bodyPr wrap="square" rtlCol="0">
            <a:spAutoFit/>
          </a:bodyPr>
          <a:lstStyle/>
          <a:p>
            <a:pPr>
              <a:spcBef>
                <a:spcPts val="600"/>
              </a:spcBef>
            </a:pPr>
            <a:r>
              <a:rPr lang="ru-RU" sz="2000" b="1" dirty="0"/>
              <a:t>Есть благословение для тех, кто произносит пророчества (</a:t>
            </a:r>
            <a:r>
              <a:rPr lang="ru-RU" sz="2000" b="1" dirty="0" err="1"/>
              <a:t>Откр</a:t>
            </a:r>
            <a:r>
              <a:rPr lang="ru-RU" sz="2000" b="1" dirty="0"/>
              <a:t>. 1:3а). Однако очень немногие чувствуют благословение, читая пророчества, содержащиеся в Откровении, Данииле, Исаии, Захарии и т. д</a:t>
            </a:r>
            <a:r>
              <a:rPr lang="en" sz="2000" b="1" dirty="0"/>
              <a:t>.</a:t>
            </a:r>
          </a:p>
        </p:txBody>
      </p:sp>
      <p:graphicFrame>
        <p:nvGraphicFramePr>
          <p:cNvPr id="2" name="Diagrama 1">
            <a:extLst>
              <a:ext uri="{FF2B5EF4-FFF2-40B4-BE49-F238E27FC236}">
                <a16:creationId xmlns:a16="http://schemas.microsoft.com/office/drawing/2014/main" id="{011F243D-14F7-2567-F1AB-F55FC0B49E08}"/>
              </a:ext>
            </a:extLst>
          </p:cNvPr>
          <p:cNvGraphicFramePr/>
          <p:nvPr>
            <p:extLst>
              <p:ext uri="{D42A27DB-BD31-4B8C-83A1-F6EECF244321}">
                <p14:modId xmlns:p14="http://schemas.microsoft.com/office/powerpoint/2010/main" val="1559608819"/>
              </p:ext>
            </p:extLst>
          </p:nvPr>
        </p:nvGraphicFramePr>
        <p:xfrm>
          <a:off x="105584" y="3901291"/>
          <a:ext cx="7495365" cy="187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AFDB1B4-615C-80DA-7E5A-2EB886A1820A}"/>
              </a:ext>
            </a:extLst>
          </p:cNvPr>
          <p:cNvSpPr txBox="1"/>
          <p:nvPr/>
        </p:nvSpPr>
        <p:spPr>
          <a:xfrm>
            <a:off x="158958" y="5793641"/>
            <a:ext cx="7650919" cy="1015663"/>
          </a:xfrm>
          <a:prstGeom prst="rect">
            <a:avLst/>
          </a:prstGeom>
          <a:noFill/>
        </p:spPr>
        <p:txBody>
          <a:bodyPr wrap="square" rtlCol="0">
            <a:spAutoFit/>
          </a:bodyPr>
          <a:lstStyle/>
          <a:p>
            <a:pPr>
              <a:spcBef>
                <a:spcPts val="600"/>
              </a:spcBef>
            </a:pPr>
            <a:r>
              <a:rPr lang="ru-RU" sz="2000" b="1" dirty="0"/>
              <a:t>Читать пророчество, чтобы объяснить свою точку зрения на то, как будут развиваться те или иные события, или не воспринимать в нем голос Бога, - это неправильный подход.</a:t>
            </a:r>
            <a:endParaRPr lang="en" sz="2000" b="1" dirty="0"/>
          </a:p>
        </p:txBody>
      </p:sp>
      <p:pic>
        <p:nvPicPr>
          <p:cNvPr id="10" name="Imagen 9" descr="Imagen que contiene persona, mujer, niña, joven&#10;&#10;El contenido generado por IA puede ser incorrecto.">
            <a:extLst>
              <a:ext uri="{FF2B5EF4-FFF2-40B4-BE49-F238E27FC236}">
                <a16:creationId xmlns:a16="http://schemas.microsoft.com/office/drawing/2014/main" id="{62309B21-8699-BC09-1290-624B445E0A2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4462" y="1458143"/>
            <a:ext cx="4243384" cy="5256729"/>
          </a:xfrm>
          <a:prstGeom prst="roundRect">
            <a:avLst>
              <a:gd name="adj" fmla="val 8414"/>
            </a:avLst>
          </a:prstGeom>
          <a:ln>
            <a:noFill/>
          </a:ln>
          <a:effectLst>
            <a:outerShdw blurRad="107950" dist="12700" dir="5400000" algn="ctr">
              <a:srgbClr val="000000"/>
            </a:outerShdw>
          </a:effectLst>
          <a:scene3d>
            <a:camera prst="orthographicFront">
              <a:rot lat="0" lon="0" rev="0"/>
            </a:camera>
            <a:lightRig rig="soft" dir="t">
              <a:rot lat="0" lon="0" rev="0"/>
            </a:lightRig>
          </a:scene3d>
          <a:sp3d extrusionH="95250" contourW="76200" prstMaterial="matte">
            <a:bevelT w="63500" h="63500" prst="artDeco"/>
            <a:bevelB/>
            <a:contourClr>
              <a:srgbClr val="3B8AC0"/>
            </a:contourClr>
          </a:sp3d>
        </p:spPr>
      </p:pic>
      <p:sp>
        <p:nvSpPr>
          <p:cNvPr id="9" name="CuadroTexto 8">
            <a:extLst>
              <a:ext uri="{FF2B5EF4-FFF2-40B4-BE49-F238E27FC236}">
                <a16:creationId xmlns:a16="http://schemas.microsoft.com/office/drawing/2014/main" id="{0244AA98-BA44-3490-77F0-666BD5F26E76}"/>
              </a:ext>
            </a:extLst>
          </p:cNvPr>
          <p:cNvSpPr txBox="1"/>
          <p:nvPr/>
        </p:nvSpPr>
        <p:spPr>
          <a:xfrm>
            <a:off x="323847" y="2558802"/>
            <a:ext cx="7277101" cy="1323439"/>
          </a:xfrm>
          <a:prstGeom prst="rect">
            <a:avLst/>
          </a:prstGeom>
          <a:noFill/>
        </p:spPr>
        <p:txBody>
          <a:bodyPr wrap="square">
            <a:spAutoFit/>
          </a:bodyPr>
          <a:lstStyle/>
          <a:p>
            <a:pPr>
              <a:spcBef>
                <a:spcPts val="600"/>
              </a:spcBef>
            </a:pPr>
            <a:r>
              <a:rPr lang="ru-RU" sz="2000" b="1" dirty="0"/>
              <a:t>Почему так происходит? Потому что они не читают их с правильным отношением. Когда Иисус сказал: «Пусть читающий поймет» (Матфея 24:15), Он сказал нам, что мы способны понять их, но при определенных условиях</a:t>
            </a:r>
            <a:r>
              <a:rPr lang="en" sz="2000" b="1" dirty="0"/>
              <a:t>:</a:t>
            </a:r>
          </a:p>
        </p:txBody>
      </p:sp>
    </p:spTree>
    <p:extLst>
      <p:ext uri="{BB962C8B-B14F-4D97-AF65-F5344CB8AC3E}">
        <p14:creationId xmlns:p14="http://schemas.microsoft.com/office/powerpoint/2010/main" val="315106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out)">
                                      <p:cBhvr>
                                        <p:cTn id="21" dur="1000"/>
                                        <p:tgtEl>
                                          <p:spTgt spid="10"/>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graphicEl>
                                              <a:dgm id="{28484B31-E480-4B13-A4B8-9C9F4BB42C00}"/>
                                            </p:graphicEl>
                                          </p:spTgt>
                                        </p:tgtEl>
                                        <p:attrNameLst>
                                          <p:attrName>style.visibility</p:attrName>
                                        </p:attrNameLst>
                                      </p:cBhvr>
                                      <p:to>
                                        <p:strVal val="visible"/>
                                      </p:to>
                                    </p:set>
                                    <p:animEffect transition="in" filter="randombar(horizontal)">
                                      <p:cBhvr>
                                        <p:cTn id="35" dur="500"/>
                                        <p:tgtEl>
                                          <p:spTgt spid="2">
                                            <p:graphicEl>
                                              <a:dgm id="{28484B31-E480-4B13-A4B8-9C9F4BB42C00}"/>
                                            </p:graphicEl>
                                          </p:spTgt>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
                                            <p:graphicEl>
                                              <a:dgm id="{48D5E3AF-31BF-4241-97B5-4E46BDE646B3}"/>
                                            </p:graphicEl>
                                          </p:spTgt>
                                        </p:tgtEl>
                                        <p:attrNameLst>
                                          <p:attrName>style.visibility</p:attrName>
                                        </p:attrNameLst>
                                      </p:cBhvr>
                                      <p:to>
                                        <p:strVal val="visible"/>
                                      </p:to>
                                    </p:set>
                                    <p:animEffect transition="in" filter="randombar(horizontal)">
                                      <p:cBhvr>
                                        <p:cTn id="38" dur="500"/>
                                        <p:tgtEl>
                                          <p:spTgt spid="2">
                                            <p:graphicEl>
                                              <a:dgm id="{48D5E3AF-31BF-4241-97B5-4E46BDE646B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
                                            <p:graphicEl>
                                              <a:dgm id="{D894B71A-B4AE-4842-BF57-FF3639C169D1}"/>
                                            </p:graphicEl>
                                          </p:spTgt>
                                        </p:tgtEl>
                                        <p:attrNameLst>
                                          <p:attrName>style.visibility</p:attrName>
                                        </p:attrNameLst>
                                      </p:cBhvr>
                                      <p:to>
                                        <p:strVal val="visible"/>
                                      </p:to>
                                    </p:set>
                                    <p:animEffect transition="in" filter="randombar(horizontal)">
                                      <p:cBhvr>
                                        <p:cTn id="43" dur="500"/>
                                        <p:tgtEl>
                                          <p:spTgt spid="2">
                                            <p:graphicEl>
                                              <a:dgm id="{D894B71A-B4AE-4842-BF57-FF3639C169D1}"/>
                                            </p:graphicEl>
                                          </p:spTgt>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
                                            <p:graphicEl>
                                              <a:dgm id="{C1879674-9F75-4193-8D2E-1A0A6E217871}"/>
                                            </p:graphicEl>
                                          </p:spTgt>
                                        </p:tgtEl>
                                        <p:attrNameLst>
                                          <p:attrName>style.visibility</p:attrName>
                                        </p:attrNameLst>
                                      </p:cBhvr>
                                      <p:to>
                                        <p:strVal val="visible"/>
                                      </p:to>
                                    </p:set>
                                    <p:animEffect transition="in" filter="randombar(horizontal)">
                                      <p:cBhvr>
                                        <p:cTn id="46" dur="500"/>
                                        <p:tgtEl>
                                          <p:spTgt spid="2">
                                            <p:graphicEl>
                                              <a:dgm id="{C1879674-9F75-4193-8D2E-1A0A6E217871}"/>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31A5D07C-42E7-0011-C1E2-3A2E37BBF20B}"/>
              </a:ext>
            </a:extLst>
          </p:cNvPr>
          <p:cNvSpPr>
            <a:spLocks noGrp="1" noRot="1" noMove="1" noResize="1" noEditPoints="1" noAdjustHandles="1" noChangeArrowheads="1" noChangeShapeType="1"/>
          </p:cNvSpPr>
          <p:nvPr/>
        </p:nvSpPr>
        <p:spPr>
          <a:xfrm>
            <a:off x="0" y="0"/>
            <a:ext cx="12192000" cy="1323439"/>
          </a:xfrm>
          <a:prstGeom prst="rect">
            <a:avLst/>
          </a:prstGeom>
          <a:gradFill flip="none" rotWithShape="1">
            <a:gsLst>
              <a:gs pos="0">
                <a:srgbClr val="FEC695"/>
              </a:gs>
              <a:gs pos="79000">
                <a:srgbClr val="CCDDD3"/>
              </a:gs>
              <a:gs pos="88000">
                <a:srgbClr val="AEBBDD"/>
              </a:gs>
            </a:gsLst>
            <a:lin ang="6000000" scaled="0"/>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33A324-5DE7-4B57-AC61-88DBFF3595E8}"/>
              </a:ext>
            </a:extLst>
          </p:cNvPr>
          <p:cNvSpPr txBox="1"/>
          <p:nvPr/>
        </p:nvSpPr>
        <p:spPr>
          <a:xfrm>
            <a:off x="0" y="-58368"/>
            <a:ext cx="12192000"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3600" b="1" dirty="0">
                <a:ln/>
                <a:solidFill>
                  <a:schemeClr val="accent2">
                    <a:lumMod val="75000"/>
                  </a:schemeClr>
                </a:solidFill>
              </a:rPr>
              <a:t>ПРИНЦИП</a:t>
            </a:r>
            <a:r>
              <a:rPr lang="en" sz="3600" b="1" dirty="0">
                <a:ln/>
                <a:solidFill>
                  <a:schemeClr val="accent2">
                    <a:lumMod val="75000"/>
                  </a:schemeClr>
                </a:solidFill>
              </a:rPr>
              <a:t> 2: </a:t>
            </a:r>
            <a:r>
              <a:rPr lang="ru-RU" sz="3600" b="1" dirty="0">
                <a:ln/>
                <a:solidFill>
                  <a:schemeClr val="accent2">
                    <a:lumMod val="75000"/>
                  </a:schemeClr>
                </a:solidFill>
              </a:rPr>
              <a:t>ОТКРОЙТЕ ДЛЯ СЕБЯ ГЛАВНУЮ ТЕМУ</a:t>
            </a:r>
            <a:endParaRPr lang="en" sz="3600" b="1" dirty="0">
              <a:ln/>
              <a:solidFill>
                <a:schemeClr val="accent2">
                  <a:lumMod val="75000"/>
                </a:schemeClr>
              </a:solidFill>
            </a:endParaRPr>
          </a:p>
        </p:txBody>
      </p:sp>
      <p:sp>
        <p:nvSpPr>
          <p:cNvPr id="5" name="CuadroTexto 4">
            <a:extLst>
              <a:ext uri="{FF2B5EF4-FFF2-40B4-BE49-F238E27FC236}">
                <a16:creationId xmlns:a16="http://schemas.microsoft.com/office/drawing/2014/main" id="{C8C15BAB-5E74-02EB-3324-A1BDE9A09A68}"/>
              </a:ext>
            </a:extLst>
          </p:cNvPr>
          <p:cNvSpPr txBox="1"/>
          <p:nvPr/>
        </p:nvSpPr>
        <p:spPr>
          <a:xfrm>
            <a:off x="857250" y="608679"/>
            <a:ext cx="104775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ru-RU" b="1" dirty="0">
                <a:solidFill>
                  <a:schemeClr val="accent5">
                    <a:lumMod val="75000"/>
                  </a:schemeClr>
                </a:solidFill>
                <a:latin typeface="Comic Sans MS" panose="030F0702030302020204" pitchFamily="66" charset="0"/>
              </a:rPr>
              <a:t>Притом же ты из детства знаешь священные писания, которые могут умудрить тебя во спасение верою во Христа Иисуса</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(2 T</a:t>
            </a:r>
            <a:r>
              <a:rPr lang="ru-RU" sz="1400" b="1" dirty="0" err="1">
                <a:solidFill>
                  <a:schemeClr val="accent5">
                    <a:lumMod val="75000"/>
                  </a:schemeClr>
                </a:solidFill>
                <a:latin typeface="Comic Sans MS" panose="030F0702030302020204" pitchFamily="66" charset="0"/>
              </a:rPr>
              <a:t>имофея</a:t>
            </a:r>
            <a:r>
              <a:rPr lang="en" sz="1400" b="1" dirty="0">
                <a:solidFill>
                  <a:schemeClr val="accent5">
                    <a:lumMod val="75000"/>
                  </a:schemeClr>
                </a:solidFill>
                <a:latin typeface="Comic Sans MS" panose="030F0702030302020204" pitchFamily="66" charset="0"/>
              </a:rPr>
              <a:t> 3:15)</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A1F96098-3A6D-355C-E028-7E603E72F54B}"/>
              </a:ext>
            </a:extLst>
          </p:cNvPr>
          <p:cNvSpPr txBox="1"/>
          <p:nvPr/>
        </p:nvSpPr>
        <p:spPr>
          <a:xfrm>
            <a:off x="3861881" y="1352434"/>
            <a:ext cx="8330119" cy="1323439"/>
          </a:xfrm>
          <a:prstGeom prst="rect">
            <a:avLst/>
          </a:prstGeom>
          <a:noFill/>
        </p:spPr>
        <p:txBody>
          <a:bodyPr wrap="square" rtlCol="0">
            <a:spAutoFit/>
          </a:bodyPr>
          <a:lstStyle/>
          <a:p>
            <a:pPr>
              <a:spcBef>
                <a:spcPts val="600"/>
              </a:spcBef>
            </a:pPr>
            <a:r>
              <a:rPr lang="ru-RU" sz="2000" b="1" dirty="0"/>
              <a:t>Псалмопевец признавал, что не может постичь Божьего знания, потому что Его познание безгранично (</a:t>
            </a:r>
            <a:r>
              <a:rPr lang="ru-RU" sz="2000" b="1" dirty="0" err="1"/>
              <a:t>Пс</a:t>
            </a:r>
            <a:r>
              <a:rPr lang="ru-RU" sz="2000" b="1" dirty="0"/>
              <a:t>. 138:6; 146:5). Павел говорит нам, что действия Бога «непостижимы», то есть их невозможно изучить и понять (Рим</a:t>
            </a:r>
            <a:r>
              <a:rPr lang="en" sz="2000" b="1" dirty="0"/>
              <a:t>. 11:33.)</a:t>
            </a:r>
          </a:p>
        </p:txBody>
      </p:sp>
      <p:pic>
        <p:nvPicPr>
          <p:cNvPr id="4" name="Imagen 3" descr="Imagen que contiene interior, tabla, perro, cubierto&#10;&#10;El contenido generado por IA puede ser incorrecto.">
            <a:extLst>
              <a:ext uri="{FF2B5EF4-FFF2-40B4-BE49-F238E27FC236}">
                <a16:creationId xmlns:a16="http://schemas.microsoft.com/office/drawing/2014/main" id="{4BA1B770-84FC-5702-80CD-6B3FC32D3D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55667" y="2773901"/>
            <a:ext cx="4319082" cy="1631216"/>
          </a:xfrm>
          <a:prstGeom prst="round2DiagRect">
            <a:avLst>
              <a:gd name="adj1" fmla="val 16667"/>
              <a:gd name="adj2" fmla="val 20276"/>
            </a:avLst>
          </a:prstGeom>
          <a:ln w="38100" cap="sq">
            <a:solidFill>
              <a:schemeClr val="accent2">
                <a:lumMod val="75000"/>
              </a:schemeClr>
            </a:solidFill>
            <a:miter lim="800000"/>
          </a:ln>
          <a:effectLst>
            <a:outerShdw blurRad="139700" algn="tl" rotWithShape="0">
              <a:srgbClr val="000000"/>
            </a:outerShdw>
          </a:effectLst>
        </p:spPr>
      </p:pic>
      <p:pic>
        <p:nvPicPr>
          <p:cNvPr id="10" name="Imagen 9" descr="Imagen que contiene persona, exterior, edificio, mujer&#10;&#10;El contenido generado por IA puede ser incorrecto.">
            <a:extLst>
              <a:ext uri="{FF2B5EF4-FFF2-40B4-BE49-F238E27FC236}">
                <a16:creationId xmlns:a16="http://schemas.microsoft.com/office/drawing/2014/main" id="{A4925786-A7A1-CBD0-3386-03D3763176F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715765" y="4221040"/>
            <a:ext cx="2183191" cy="2444181"/>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2" name="Imagen 11" descr="Imagen que contiene agua, tabla, hombre, barco&#10;&#10;El contenido generado por IA puede ser incorrecto.">
            <a:extLst>
              <a:ext uri="{FF2B5EF4-FFF2-40B4-BE49-F238E27FC236}">
                <a16:creationId xmlns:a16="http://schemas.microsoft.com/office/drawing/2014/main" id="{43F239A4-6EFD-1D13-2834-261C64C926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150" y="1429713"/>
            <a:ext cx="3455674" cy="2159796"/>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710BFEE4-9A03-07FF-8C16-CF181D20FAE6}"/>
              </a:ext>
            </a:extLst>
          </p:cNvPr>
          <p:cNvSpPr txBox="1"/>
          <p:nvPr/>
        </p:nvSpPr>
        <p:spPr>
          <a:xfrm>
            <a:off x="5116750" y="4483689"/>
            <a:ext cx="6991420" cy="1631216"/>
          </a:xfrm>
          <a:prstGeom prst="rect">
            <a:avLst/>
          </a:prstGeom>
          <a:noFill/>
        </p:spPr>
        <p:txBody>
          <a:bodyPr wrap="square">
            <a:spAutoFit/>
          </a:bodyPr>
          <a:lstStyle/>
          <a:p>
            <a:pPr>
              <a:spcBef>
                <a:spcPts val="600"/>
              </a:spcBef>
            </a:pPr>
            <a:r>
              <a:rPr lang="ru-RU" sz="2000" b="1" dirty="0"/>
              <a:t>К счастью, Бог постарался спуститься на наш уровень и помочь нам понять Его мысли. В Библии, Слове Божьем, даже самый простой разум может понять Божью любовь и спасение, которое Он нам предлагает (2 Тим. </a:t>
            </a:r>
            <a:r>
              <a:rPr lang="en" sz="2000" b="1" dirty="0"/>
              <a:t>3:15.)</a:t>
            </a:r>
          </a:p>
        </p:txBody>
      </p:sp>
      <p:sp>
        <p:nvSpPr>
          <p:cNvPr id="16" name="CuadroTexto 15">
            <a:extLst>
              <a:ext uri="{FF2B5EF4-FFF2-40B4-BE49-F238E27FC236}">
                <a16:creationId xmlns:a16="http://schemas.microsoft.com/office/drawing/2014/main" id="{204DEFBB-88D2-B385-F5B4-A24FCB68DAFD}"/>
              </a:ext>
            </a:extLst>
          </p:cNvPr>
          <p:cNvSpPr txBox="1"/>
          <p:nvPr/>
        </p:nvSpPr>
        <p:spPr>
          <a:xfrm>
            <a:off x="3861881" y="2715533"/>
            <a:ext cx="3793786" cy="1323439"/>
          </a:xfrm>
          <a:prstGeom prst="rect">
            <a:avLst/>
          </a:prstGeom>
          <a:noFill/>
        </p:spPr>
        <p:txBody>
          <a:bodyPr wrap="square">
            <a:spAutoFit/>
          </a:bodyPr>
          <a:lstStyle/>
          <a:p>
            <a:pPr>
              <a:spcBef>
                <a:spcPts val="600"/>
              </a:spcBef>
            </a:pPr>
            <a:r>
              <a:rPr lang="ru-RU" sz="2000" b="1" dirty="0"/>
              <a:t>Нам так же невозможно понять мысли Бога, как невозможно потрогать рукой луну (Ис. </a:t>
            </a:r>
            <a:r>
              <a:rPr lang="en" sz="2000" b="1" dirty="0"/>
              <a:t>55:9.)</a:t>
            </a:r>
          </a:p>
        </p:txBody>
      </p:sp>
      <p:pic>
        <p:nvPicPr>
          <p:cNvPr id="18" name="Imagen 17" descr="Humo saliendo de la ciudad&#10;&#10;El contenido generado por IA puede ser incorrecto.">
            <a:extLst>
              <a:ext uri="{FF2B5EF4-FFF2-40B4-BE49-F238E27FC236}">
                <a16:creationId xmlns:a16="http://schemas.microsoft.com/office/drawing/2014/main" id="{3C123008-3FD2-89DD-1B49-C34F9E4669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1831" y="3902023"/>
            <a:ext cx="2145359" cy="2860478"/>
          </a:xfrm>
          <a:prstGeom prst="rect">
            <a:avLst/>
          </a:prstGeom>
          <a:solidFill>
            <a:srgbClr val="FFFFFF">
              <a:shade val="85000"/>
            </a:srgbClr>
          </a:solidFill>
          <a:ln w="88900" cap="sq">
            <a:gradFill>
              <a:gsLst>
                <a:gs pos="0">
                  <a:srgbClr val="2A5A89"/>
                </a:gs>
                <a:gs pos="37000">
                  <a:srgbClr val="6FA9DD"/>
                </a:gs>
                <a:gs pos="72000">
                  <a:srgbClr val="EA9D67"/>
                </a:gs>
                <a:gs pos="100000">
                  <a:srgbClr val="9B684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14CD010C-133A-7275-D610-2DDD83E040F1}"/>
              </a:ext>
            </a:extLst>
          </p:cNvPr>
          <p:cNvSpPr txBox="1"/>
          <p:nvPr/>
        </p:nvSpPr>
        <p:spPr>
          <a:xfrm>
            <a:off x="5116750" y="6142561"/>
            <a:ext cx="6991420" cy="707886"/>
          </a:xfrm>
          <a:prstGeom prst="rect">
            <a:avLst/>
          </a:prstGeom>
          <a:noFill/>
        </p:spPr>
        <p:txBody>
          <a:bodyPr wrap="square">
            <a:spAutoFit/>
          </a:bodyPr>
          <a:lstStyle/>
          <a:p>
            <a:pPr>
              <a:spcBef>
                <a:spcPts val="600"/>
              </a:spcBef>
            </a:pPr>
            <a:r>
              <a:rPr lang="ru-RU" sz="2000" b="1" dirty="0"/>
              <a:t>План спасения - главная тема Библии и, конечно же, содержащихся в ней пророчеств</a:t>
            </a:r>
            <a:r>
              <a:rPr lang="en" sz="2000" b="1" dirty="0"/>
              <a:t>.</a:t>
            </a:r>
          </a:p>
        </p:txBody>
      </p:sp>
    </p:spTree>
    <p:extLst>
      <p:ext uri="{BB962C8B-B14F-4D97-AF65-F5344CB8AC3E}">
        <p14:creationId xmlns:p14="http://schemas.microsoft.com/office/powerpoint/2010/main" val="186469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90"/>
                                          </p:val>
                                        </p:tav>
                                        <p:tav tm="100000">
                                          <p:val>
                                            <p:fltVal val="0"/>
                                          </p:val>
                                        </p:tav>
                                      </p:tavLst>
                                    </p:anim>
                                    <p:animEffect transition="in" filter="fade">
                                      <p:cBhvr>
                                        <p:cTn id="24" dur="1000"/>
                                        <p:tgtEl>
                                          <p:spTgt spid="12"/>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217">
                                          <p:stCondLst>
                                            <p:cond delay="0"/>
                                          </p:stCondLst>
                                        </p:cTn>
                                        <p:tgtEl>
                                          <p:spTgt spid="18"/>
                                        </p:tgtEl>
                                      </p:cBhvr>
                                    </p:animEffect>
                                    <p:anim calcmode="lin" valueType="num">
                                      <p:cBhvr>
                                        <p:cTn id="34" dur="683"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5" dur="249"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6" dur="249" tmFilter="0, 0; 0.125,0.2665; 0.25,0.4; 0.375,0.465; 0.5,0.5;  0.625,0.535; 0.75,0.6; 0.875,0.7335; 1,1">
                                          <p:stCondLst>
                                            <p:cond delay="249"/>
                                          </p:stCondLst>
                                        </p:cTn>
                                        <p:tgtEl>
                                          <p:spTgt spid="18"/>
                                        </p:tgtEl>
                                        <p:attrNameLst>
                                          <p:attrName>ppt_y</p:attrName>
                                        </p:attrNameLst>
                                      </p:cBhvr>
                                      <p:tavLst>
                                        <p:tav tm="0" fmla="#ppt_y-sin(pi*$)/9">
                                          <p:val>
                                            <p:fltVal val="0"/>
                                          </p:val>
                                        </p:tav>
                                        <p:tav tm="100000">
                                          <p:val>
                                            <p:fltVal val="1"/>
                                          </p:val>
                                        </p:tav>
                                      </p:tavLst>
                                    </p:anim>
                                    <p:anim calcmode="lin" valueType="num">
                                      <p:cBhvr>
                                        <p:cTn id="37" dur="124" tmFilter="0, 0; 0.125,0.2665; 0.25,0.4; 0.375,0.465; 0.5,0.5;  0.625,0.535; 0.75,0.6; 0.875,0.7335; 1,1">
                                          <p:stCondLst>
                                            <p:cond delay="497"/>
                                          </p:stCondLst>
                                        </p:cTn>
                                        <p:tgtEl>
                                          <p:spTgt spid="18"/>
                                        </p:tgtEl>
                                        <p:attrNameLst>
                                          <p:attrName>ppt_y</p:attrName>
                                        </p:attrNameLst>
                                      </p:cBhvr>
                                      <p:tavLst>
                                        <p:tav tm="0" fmla="#ppt_y-sin(pi*$)/27">
                                          <p:val>
                                            <p:fltVal val="0"/>
                                          </p:val>
                                        </p:tav>
                                        <p:tav tm="100000">
                                          <p:val>
                                            <p:fltVal val="1"/>
                                          </p:val>
                                        </p:tav>
                                      </p:tavLst>
                                    </p:anim>
                                    <p:anim calcmode="lin" valueType="num">
                                      <p:cBhvr>
                                        <p:cTn id="38" dur="62" tmFilter="0, 0; 0.125,0.2665; 0.25,0.4; 0.375,0.465; 0.5,0.5;  0.625,0.535; 0.75,0.6; 0.875,0.7335; 1,1">
                                          <p:stCondLst>
                                            <p:cond delay="621"/>
                                          </p:stCondLst>
                                        </p:cTn>
                                        <p:tgtEl>
                                          <p:spTgt spid="18"/>
                                        </p:tgtEl>
                                        <p:attrNameLst>
                                          <p:attrName>ppt_y</p:attrName>
                                        </p:attrNameLst>
                                      </p:cBhvr>
                                      <p:tavLst>
                                        <p:tav tm="0" fmla="#ppt_y-sin(pi*$)/81">
                                          <p:val>
                                            <p:fltVal val="0"/>
                                          </p:val>
                                        </p:tav>
                                        <p:tav tm="100000">
                                          <p:val>
                                            <p:fltVal val="1"/>
                                          </p:val>
                                        </p:tav>
                                      </p:tavLst>
                                    </p:anim>
                                    <p:animScale>
                                      <p:cBhvr>
                                        <p:cTn id="39" dur="10">
                                          <p:stCondLst>
                                            <p:cond delay="244"/>
                                          </p:stCondLst>
                                        </p:cTn>
                                        <p:tgtEl>
                                          <p:spTgt spid="18"/>
                                        </p:tgtEl>
                                      </p:cBhvr>
                                      <p:to x="100000" y="60000"/>
                                    </p:animScale>
                                    <p:animScale>
                                      <p:cBhvr>
                                        <p:cTn id="40" dur="62" decel="50000">
                                          <p:stCondLst>
                                            <p:cond delay="254"/>
                                          </p:stCondLst>
                                        </p:cTn>
                                        <p:tgtEl>
                                          <p:spTgt spid="18"/>
                                        </p:tgtEl>
                                      </p:cBhvr>
                                      <p:to x="100000" y="100000"/>
                                    </p:animScale>
                                    <p:animScale>
                                      <p:cBhvr>
                                        <p:cTn id="41" dur="10">
                                          <p:stCondLst>
                                            <p:cond delay="492"/>
                                          </p:stCondLst>
                                        </p:cTn>
                                        <p:tgtEl>
                                          <p:spTgt spid="18"/>
                                        </p:tgtEl>
                                      </p:cBhvr>
                                      <p:to x="100000" y="80000"/>
                                    </p:animScale>
                                    <p:animScale>
                                      <p:cBhvr>
                                        <p:cTn id="42" dur="62" decel="50000">
                                          <p:stCondLst>
                                            <p:cond delay="502"/>
                                          </p:stCondLst>
                                        </p:cTn>
                                        <p:tgtEl>
                                          <p:spTgt spid="18"/>
                                        </p:tgtEl>
                                      </p:cBhvr>
                                      <p:to x="100000" y="100000"/>
                                    </p:animScale>
                                    <p:animScale>
                                      <p:cBhvr>
                                        <p:cTn id="43" dur="10">
                                          <p:stCondLst>
                                            <p:cond delay="616"/>
                                          </p:stCondLst>
                                        </p:cTn>
                                        <p:tgtEl>
                                          <p:spTgt spid="18"/>
                                        </p:tgtEl>
                                      </p:cBhvr>
                                      <p:to x="100000" y="90000"/>
                                    </p:animScale>
                                    <p:animScale>
                                      <p:cBhvr>
                                        <p:cTn id="44" dur="62" decel="50000">
                                          <p:stCondLst>
                                            <p:cond delay="625"/>
                                          </p:stCondLst>
                                        </p:cTn>
                                        <p:tgtEl>
                                          <p:spTgt spid="18"/>
                                        </p:tgtEl>
                                      </p:cBhvr>
                                      <p:to x="100000" y="100000"/>
                                    </p:animScale>
                                    <p:animScale>
                                      <p:cBhvr>
                                        <p:cTn id="45" dur="10">
                                          <p:stCondLst>
                                            <p:cond delay="678"/>
                                          </p:stCondLst>
                                        </p:cTn>
                                        <p:tgtEl>
                                          <p:spTgt spid="18"/>
                                        </p:tgtEl>
                                      </p:cBhvr>
                                      <p:to x="100000" y="95000"/>
                                    </p:animScale>
                                    <p:animScale>
                                      <p:cBhvr>
                                        <p:cTn id="46" dur="62" decel="50000">
                                          <p:stCondLst>
                                            <p:cond delay="688"/>
                                          </p:stCondLst>
                                        </p:cTn>
                                        <p:tgtEl>
                                          <p:spTgt spid="18"/>
                                        </p:tgtEl>
                                      </p:cBhvr>
                                      <p:to x="100000" y="100000"/>
                                    </p:animScale>
                                  </p:childTnLst>
                                </p:cTn>
                              </p:par>
                            </p:childTnLst>
                          </p:cTn>
                        </p:par>
                        <p:par>
                          <p:cTn id="47" fill="hold">
                            <p:stCondLst>
                              <p:cond delay="75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900" decel="100000" fill="hold"/>
                                        <p:tgtEl>
                                          <p:spTgt spid="1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900" decel="100000" fill="hold"/>
                                        <p:tgtEl>
                                          <p:spTgt spid="1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42"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barn(outHorizontal)">
                                      <p:cBhvr>
                                        <p:cTn id="69" dur="500"/>
                                        <p:tgtEl>
                                          <p:spTgt spid="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D27E0D-A974-690E-B6BA-6DE0A7890192}"/>
              </a:ext>
            </a:extLst>
          </p:cNvPr>
          <p:cNvSpPr txBox="1"/>
          <p:nvPr/>
        </p:nvSpPr>
        <p:spPr>
          <a:xfrm>
            <a:off x="0" y="-58368"/>
            <a:ext cx="12191999" cy="584775"/>
          </a:xfrm>
          <a:prstGeom prst="rect">
            <a:avLst/>
          </a:prstGeom>
          <a:noFill/>
        </p:spPr>
        <p:txBody>
          <a:bodyPr wrap="square">
            <a:spAutoFit/>
          </a:bodyPr>
          <a:lstStyle/>
          <a:p>
            <a:pPr algn="ctr"/>
            <a:r>
              <a:rPr lang="ru-RU" sz="3200" dirty="0">
                <a:ln w="0"/>
                <a:solidFill>
                  <a:schemeClr val="accent1">
                    <a:lumMod val="75000"/>
                  </a:schemeClr>
                </a:solidFill>
                <a:effectLst>
                  <a:outerShdw blurRad="38100" dist="25400" dir="5400000" algn="ctr" rotWithShape="0">
                    <a:srgbClr val="6E747A">
                      <a:alpha val="43000"/>
                    </a:srgbClr>
                  </a:outerShdw>
                </a:effectLst>
              </a:rPr>
              <a:t>ПРИНЦИП</a:t>
            </a:r>
            <a:r>
              <a:rPr lang="en" sz="3200" dirty="0">
                <a:ln w="0"/>
                <a:solidFill>
                  <a:schemeClr val="accent1">
                    <a:lumMod val="75000"/>
                  </a:schemeClr>
                </a:solidFill>
                <a:effectLst>
                  <a:outerShdw blurRad="38100" dist="25400" dir="5400000" algn="ctr" rotWithShape="0">
                    <a:srgbClr val="6E747A">
                      <a:alpha val="43000"/>
                    </a:srgbClr>
                  </a:outerShdw>
                </a:effectLst>
              </a:rPr>
              <a:t> 3: </a:t>
            </a:r>
            <a:r>
              <a:rPr lang="ru-RU" sz="3200" dirty="0">
                <a:ln w="0"/>
                <a:solidFill>
                  <a:schemeClr val="accent1">
                    <a:lumMod val="75000"/>
                  </a:schemeClr>
                </a:solidFill>
                <a:effectLst>
                  <a:outerShdw blurRad="38100" dist="25400" dir="5400000" algn="ctr" rotWithShape="0">
                    <a:srgbClr val="6E747A">
                      <a:alpha val="43000"/>
                    </a:srgbClr>
                  </a:outerShdw>
                </a:effectLst>
              </a:rPr>
              <a:t>ИСПОЛЬЗОВАНИЕ НАУЧНЫХ ДОСТИЖЕНИЙ</a:t>
            </a:r>
            <a:endParaRPr lang="en" sz="3200" dirty="0">
              <a:ln w="0"/>
              <a:solidFill>
                <a:schemeClr val="accent1">
                  <a:lumMod val="75000"/>
                </a:schemeClr>
              </a:solidFill>
              <a:effectLst>
                <a:outerShdw blurRad="38100" dist="25400" dir="5400000" algn="ctr" rotWithShape="0">
                  <a:srgbClr val="6E747A">
                    <a:alpha val="43000"/>
                  </a:srgbClr>
                </a:outerShdw>
              </a:effectLst>
            </a:endParaRPr>
          </a:p>
        </p:txBody>
      </p:sp>
      <p:sp>
        <p:nvSpPr>
          <p:cNvPr id="5" name="CuadroTexto 4">
            <a:extLst>
              <a:ext uri="{FF2B5EF4-FFF2-40B4-BE49-F238E27FC236}">
                <a16:creationId xmlns:a16="http://schemas.microsoft.com/office/drawing/2014/main" id="{E761DD4F-14B0-848E-4D3A-4B81BFBDC2E9}"/>
              </a:ext>
            </a:extLst>
          </p:cNvPr>
          <p:cNvSpPr txBox="1"/>
          <p:nvPr/>
        </p:nvSpPr>
        <p:spPr>
          <a:xfrm>
            <a:off x="771524" y="561054"/>
            <a:ext cx="10648950" cy="646331"/>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ru-RU" b="1" dirty="0">
                <a:solidFill>
                  <a:schemeClr val="accent2">
                    <a:lumMod val="50000"/>
                  </a:schemeClr>
                </a:solidFill>
                <a:latin typeface="Comic Sans MS" panose="030F0702030302020204" pitchFamily="66" charset="0"/>
              </a:rPr>
              <a:t>А ты, Даниил, сокрой слова сии и запечатай книгу сию до последнего времени; многие прочитают её, и умножится ведение»</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a:t>
            </a:r>
            <a:r>
              <a:rPr lang="ru-RU" sz="1400" b="1" dirty="0">
                <a:solidFill>
                  <a:schemeClr val="accent2">
                    <a:lumMod val="50000"/>
                  </a:schemeClr>
                </a:solidFill>
                <a:latin typeface="Comic Sans MS" panose="030F0702030302020204" pitchFamily="66" charset="0"/>
              </a:rPr>
              <a:t>Даниил</a:t>
            </a:r>
            <a:r>
              <a:rPr lang="en" sz="1400" b="1" dirty="0">
                <a:solidFill>
                  <a:schemeClr val="accent2">
                    <a:lumMod val="50000"/>
                  </a:schemeClr>
                </a:solidFill>
                <a:latin typeface="Comic Sans MS" panose="030F0702030302020204" pitchFamily="66" charset="0"/>
              </a:rPr>
              <a:t> 12:4)</a:t>
            </a:r>
            <a:endParaRPr lang="es-ES" sz="11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58CA1E69-70F1-96B7-CD03-B0B4F7FF58D1}"/>
              </a:ext>
            </a:extLst>
          </p:cNvPr>
          <p:cNvSpPr txBox="1"/>
          <p:nvPr/>
        </p:nvSpPr>
        <p:spPr>
          <a:xfrm>
            <a:off x="217980" y="1265753"/>
            <a:ext cx="9791782" cy="1015663"/>
          </a:xfrm>
          <a:prstGeom prst="rect">
            <a:avLst/>
          </a:prstGeom>
          <a:noFill/>
        </p:spPr>
        <p:txBody>
          <a:bodyPr wrap="square" rtlCol="0">
            <a:spAutoFit/>
          </a:bodyPr>
          <a:lstStyle/>
          <a:p>
            <a:pPr>
              <a:spcBef>
                <a:spcPts val="600"/>
              </a:spcBef>
            </a:pPr>
            <a:r>
              <a:rPr lang="ru-RU" sz="2000" b="1" dirty="0"/>
              <a:t>Наряду с повелением запечатать книгу - скрыть ее содержание - до времени конца, Даниилу было сказано об усилении поисков науки - знаний, необходимых для ее понимания (Дан. </a:t>
            </a:r>
            <a:r>
              <a:rPr lang="en" sz="2000" b="1" dirty="0"/>
              <a:t>12:4.)</a:t>
            </a:r>
          </a:p>
        </p:txBody>
      </p:sp>
      <p:pic>
        <p:nvPicPr>
          <p:cNvPr id="4" name="Imagen 3" descr="Imagen que contiene caja&#10;&#10;El contenido generado por IA puede ser incorrecto.">
            <a:extLst>
              <a:ext uri="{FF2B5EF4-FFF2-40B4-BE49-F238E27FC236}">
                <a16:creationId xmlns:a16="http://schemas.microsoft.com/office/drawing/2014/main" id="{999ED272-5113-C4C3-B8A0-7A8C9867B0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09762" y="1330495"/>
            <a:ext cx="2071263" cy="2313996"/>
          </a:xfrm>
          <a:prstGeom prst="rect">
            <a:avLst/>
          </a:prstGeom>
          <a:ln w="57150" cap="rnd">
            <a:solidFill>
              <a:schemeClr val="accent1">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17" name="Grupo 16">
            <a:extLst>
              <a:ext uri="{FF2B5EF4-FFF2-40B4-BE49-F238E27FC236}">
                <a16:creationId xmlns:a16="http://schemas.microsoft.com/office/drawing/2014/main" id="{6107BC6B-204C-0B92-0966-AC8867C9771C}"/>
              </a:ext>
            </a:extLst>
          </p:cNvPr>
          <p:cNvGrpSpPr/>
          <p:nvPr/>
        </p:nvGrpSpPr>
        <p:grpSpPr>
          <a:xfrm>
            <a:off x="8572600" y="3825968"/>
            <a:ext cx="3413681" cy="2487283"/>
            <a:chOff x="8572600" y="3825968"/>
            <a:chExt cx="3413681" cy="2487283"/>
          </a:xfrm>
        </p:grpSpPr>
        <p:pic>
          <p:nvPicPr>
            <p:cNvPr id="7" name="Imagen 6">
              <a:extLst>
                <a:ext uri="{FF2B5EF4-FFF2-40B4-BE49-F238E27FC236}">
                  <a16:creationId xmlns:a16="http://schemas.microsoft.com/office/drawing/2014/main" id="{059536AF-CD0D-7035-24D0-02F72B8C4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5133" y="3825968"/>
              <a:ext cx="3408614" cy="2487283"/>
            </a:xfrm>
            <a:prstGeom prst="rect">
              <a:avLst/>
            </a:prstGeom>
            <a:ln w="88900" cap="sq" cmpd="thickThin">
              <a:solidFill>
                <a:srgbClr val="000000"/>
              </a:solidFill>
              <a:prstDash val="solid"/>
              <a:miter lim="800000"/>
            </a:ln>
            <a:effectLst>
              <a:innerShdw blurRad="76200">
                <a:srgbClr val="000000"/>
              </a:innerShdw>
            </a:effectLst>
          </p:spPr>
        </p:pic>
        <p:graphicFrame>
          <p:nvGraphicFramePr>
            <p:cNvPr id="9" name="Diagrama 8">
              <a:extLst>
                <a:ext uri="{FF2B5EF4-FFF2-40B4-BE49-F238E27FC236}">
                  <a16:creationId xmlns:a16="http://schemas.microsoft.com/office/drawing/2014/main" id="{9CA59C64-8C2F-8A29-4EE7-D3FEC00EEEB6}"/>
                </a:ext>
              </a:extLst>
            </p:cNvPr>
            <p:cNvGraphicFramePr/>
            <p:nvPr>
              <p:extLst>
                <p:ext uri="{D42A27DB-BD31-4B8C-83A1-F6EECF244321}">
                  <p14:modId xmlns:p14="http://schemas.microsoft.com/office/powerpoint/2010/main" val="2209882136"/>
                </p:ext>
              </p:extLst>
            </p:nvPr>
          </p:nvGraphicFramePr>
          <p:xfrm>
            <a:off x="8572600" y="3847829"/>
            <a:ext cx="3413681" cy="549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CAFADF6F-B2DB-F739-FDE2-68840836691D}"/>
                </a:ext>
              </a:extLst>
            </p:cNvPr>
            <p:cNvSpPr txBox="1"/>
            <p:nvPr/>
          </p:nvSpPr>
          <p:spPr>
            <a:xfrm>
              <a:off x="9520683" y="5856443"/>
              <a:ext cx="1498060" cy="369332"/>
            </a:xfrm>
            <a:prstGeom prst="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b="1" dirty="0">
                  <a:effectLst>
                    <a:outerShdw blurRad="38100" dist="38100" dir="2700000" algn="tl">
                      <a:srgbClr val="000000">
                        <a:alpha val="43137"/>
                      </a:srgbClr>
                    </a:outerShdw>
                  </a:effectLst>
                </a:rPr>
                <a:t>Дан</a:t>
              </a:r>
              <a:r>
                <a:rPr lang="en" b="1" dirty="0">
                  <a:effectLst>
                    <a:outerShdw blurRad="38100" dist="38100" dir="2700000" algn="tl">
                      <a:srgbClr val="000000">
                        <a:alpha val="43137"/>
                      </a:srgbClr>
                    </a:outerShdw>
                  </a:effectLst>
                </a:rPr>
                <a:t> 7:25</a:t>
              </a:r>
            </a:p>
          </p:txBody>
        </p:sp>
      </p:grpSp>
      <p:sp>
        <p:nvSpPr>
          <p:cNvPr id="12" name="CuadroTexto 11">
            <a:extLst>
              <a:ext uri="{FF2B5EF4-FFF2-40B4-BE49-F238E27FC236}">
                <a16:creationId xmlns:a16="http://schemas.microsoft.com/office/drawing/2014/main" id="{074E2A5B-8C2C-4848-9CD2-4A80A28425ED}"/>
              </a:ext>
            </a:extLst>
          </p:cNvPr>
          <p:cNvSpPr txBox="1"/>
          <p:nvPr/>
        </p:nvSpPr>
        <p:spPr>
          <a:xfrm>
            <a:off x="1244184" y="6393871"/>
            <a:ext cx="10947816" cy="400110"/>
          </a:xfrm>
          <a:prstGeom prst="rect">
            <a:avLst/>
          </a:prstGeom>
          <a:noFill/>
        </p:spPr>
        <p:txBody>
          <a:bodyPr wrap="square">
            <a:spAutoFit/>
          </a:bodyPr>
          <a:lstStyle/>
          <a:p>
            <a:r>
              <a:rPr lang="ru-RU" sz="2000" b="1" dirty="0"/>
              <a:t>Давайте попросим Автора пророчества дать нам необходимую науку, чтобы понять его</a:t>
            </a:r>
            <a:r>
              <a:rPr lang="en" sz="2000" b="1" dirty="0"/>
              <a:t>.</a:t>
            </a:r>
            <a:endParaRPr lang="es-ES" sz="2000" dirty="0"/>
          </a:p>
        </p:txBody>
      </p:sp>
      <p:sp>
        <p:nvSpPr>
          <p:cNvPr id="14" name="CuadroTexto 13">
            <a:extLst>
              <a:ext uri="{FF2B5EF4-FFF2-40B4-BE49-F238E27FC236}">
                <a16:creationId xmlns:a16="http://schemas.microsoft.com/office/drawing/2014/main" id="{9D93437E-F69D-DAED-647D-BF98D4ED4FEB}"/>
              </a:ext>
            </a:extLst>
          </p:cNvPr>
          <p:cNvSpPr txBox="1"/>
          <p:nvPr/>
        </p:nvSpPr>
        <p:spPr>
          <a:xfrm>
            <a:off x="2274144" y="3368147"/>
            <a:ext cx="6288729" cy="1938992"/>
          </a:xfrm>
          <a:prstGeom prst="rect">
            <a:avLst/>
          </a:prstGeom>
          <a:noFill/>
        </p:spPr>
        <p:txBody>
          <a:bodyPr wrap="square">
            <a:spAutoFit/>
          </a:bodyPr>
          <a:lstStyle/>
          <a:p>
            <a:pPr>
              <a:spcBef>
                <a:spcPts val="600"/>
              </a:spcBef>
            </a:pPr>
            <a:r>
              <a:rPr lang="ru-RU" sz="2000" b="1" dirty="0"/>
              <a:t>В 1798 году, когда Наполеон положил конец папской гегемонии, которая веками держалась железной хваткой, многие увидели в этом исполнение пророчеств Даниила. Бог полностью открыл книгу Даниила, давая знания, необходимые для ее понимания</a:t>
            </a:r>
            <a:r>
              <a:rPr lang="en" sz="2000" b="1" dirty="0"/>
              <a:t>.</a:t>
            </a:r>
          </a:p>
        </p:txBody>
      </p:sp>
      <p:pic>
        <p:nvPicPr>
          <p:cNvPr id="16" name="Imagen 15" descr="Imagen que contiene persona, edificio, ropa, hombre&#10;&#10;El contenido generado por IA puede ser incorrecto.">
            <a:extLst>
              <a:ext uri="{FF2B5EF4-FFF2-40B4-BE49-F238E27FC236}">
                <a16:creationId xmlns:a16="http://schemas.microsoft.com/office/drawing/2014/main" id="{61AEBF5A-2E79-9DAD-12DB-8EDAB584931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02324" y="3546901"/>
            <a:ext cx="1941865" cy="2835555"/>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09D0BC0C-9A04-23D1-29E6-DDE737FDC734}"/>
              </a:ext>
            </a:extLst>
          </p:cNvPr>
          <p:cNvSpPr txBox="1"/>
          <p:nvPr/>
        </p:nvSpPr>
        <p:spPr>
          <a:xfrm>
            <a:off x="217980" y="2137070"/>
            <a:ext cx="9791782" cy="1323439"/>
          </a:xfrm>
          <a:prstGeom prst="rect">
            <a:avLst/>
          </a:prstGeom>
          <a:noFill/>
        </p:spPr>
        <p:txBody>
          <a:bodyPr wrap="square">
            <a:spAutoFit/>
          </a:bodyPr>
          <a:lstStyle/>
          <a:p>
            <a:pPr>
              <a:spcBef>
                <a:spcPts val="600"/>
              </a:spcBef>
            </a:pPr>
            <a:r>
              <a:rPr lang="ru-RU" sz="2000" b="1" dirty="0"/>
              <a:t>Когда Иисус воплотился, эта печать начала разрушаться. Некоторые из пророчеств Даниила теперь можно было понять (</a:t>
            </a:r>
            <a:r>
              <a:rPr lang="ru-RU" sz="2000" b="1" dirty="0" err="1"/>
              <a:t>Матф</a:t>
            </a:r>
            <a:r>
              <a:rPr lang="ru-RU" sz="2000" b="1" dirty="0"/>
              <a:t>. 24:15). Позже они были дополнены другими пророчествами, записанными в «незапечатанной» книге: Откровении (</a:t>
            </a:r>
            <a:r>
              <a:rPr lang="ru-RU" sz="2000" b="1" dirty="0" err="1"/>
              <a:t>Откр</a:t>
            </a:r>
            <a:r>
              <a:rPr lang="ru-RU" sz="2000" b="1" dirty="0"/>
              <a:t>. </a:t>
            </a:r>
            <a:r>
              <a:rPr lang="en" sz="2000" b="1" dirty="0"/>
              <a:t>22:10.)</a:t>
            </a:r>
          </a:p>
        </p:txBody>
      </p:sp>
      <p:sp>
        <p:nvSpPr>
          <p:cNvPr id="13" name="CuadroTexto 12">
            <a:extLst>
              <a:ext uri="{FF2B5EF4-FFF2-40B4-BE49-F238E27FC236}">
                <a16:creationId xmlns:a16="http://schemas.microsoft.com/office/drawing/2014/main" id="{69B1176A-1C1A-721C-A945-E5D645FB151E}"/>
              </a:ext>
            </a:extLst>
          </p:cNvPr>
          <p:cNvSpPr txBox="1"/>
          <p:nvPr/>
        </p:nvSpPr>
        <p:spPr>
          <a:xfrm>
            <a:off x="2266950" y="5199787"/>
            <a:ext cx="6442335" cy="1015663"/>
          </a:xfrm>
          <a:prstGeom prst="rect">
            <a:avLst/>
          </a:prstGeom>
          <a:noFill/>
        </p:spPr>
        <p:txBody>
          <a:bodyPr wrap="square">
            <a:spAutoFit/>
          </a:bodyPr>
          <a:lstStyle/>
          <a:p>
            <a:pPr>
              <a:spcBef>
                <a:spcPts val="600"/>
              </a:spcBef>
            </a:pPr>
            <a:r>
              <a:rPr lang="ru-RU" sz="2000" b="1" dirty="0"/>
              <a:t>С тех пор не только пророчества были поняты лучше, но и другие темы (например, суббота или состояние мертвых) были вновь правильно поняты</a:t>
            </a:r>
            <a:r>
              <a:rPr lang="en" sz="2000" b="1" dirty="0"/>
              <a:t>.</a:t>
            </a:r>
          </a:p>
        </p:txBody>
      </p:sp>
    </p:spTree>
    <p:extLst>
      <p:ext uri="{BB962C8B-B14F-4D97-AF65-F5344CB8AC3E}">
        <p14:creationId xmlns:p14="http://schemas.microsoft.com/office/powerpoint/2010/main" val="1083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4"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
                                          </p:val>
                                        </p:tav>
                                        <p:tav tm="100000">
                                          <p:val>
                                            <p:strVal val="#ppt_x"/>
                                          </p:val>
                                        </p:tav>
                                      </p:tavLst>
                                    </p:anim>
                                    <p:anim calcmode="lin" valueType="num">
                                      <p:cBhvr>
                                        <p:cTn id="29" dur="500" fill="hold"/>
                                        <p:tgtEl>
                                          <p:spTgt spid="4"/>
                                        </p:tgtEl>
                                        <p:attrNameLst>
                                          <p:attrName>ppt_y</p:attrName>
                                        </p:attrNameLst>
                                      </p:cBhvr>
                                      <p:tavLst>
                                        <p:tav tm="0">
                                          <p:val>
                                            <p:strVal val="#ppt_y+#ppt_h/2"/>
                                          </p:val>
                                        </p:tav>
                                        <p:tav tm="100000">
                                          <p:val>
                                            <p:strVal val="#ppt_y"/>
                                          </p:val>
                                        </p:tav>
                                      </p:tavLst>
                                    </p:anim>
                                    <p:anim calcmode="lin" valueType="num">
                                      <p:cBhvr>
                                        <p:cTn id="30" dur="500" fill="hold"/>
                                        <p:tgtEl>
                                          <p:spTgt spid="4"/>
                                        </p:tgtEl>
                                        <p:attrNameLst>
                                          <p:attrName>ppt_w</p:attrName>
                                        </p:attrNameLst>
                                      </p:cBhvr>
                                      <p:tavLst>
                                        <p:tav tm="0">
                                          <p:val>
                                            <p:strVal val="#ppt_w"/>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anim calcmode="lin" valueType="num">
                                      <p:cBhvr>
                                        <p:cTn id="41" dur="500" fill="hold"/>
                                        <p:tgtEl>
                                          <p:spTgt spid="17"/>
                                        </p:tgtEl>
                                        <p:attrNameLst>
                                          <p:attrName>ppt_w</p:attrName>
                                        </p:attrNameLst>
                                      </p:cBhvr>
                                      <p:tavLst>
                                        <p:tav tm="0" fmla="#ppt_w*sin(2.5*pi*$)">
                                          <p:val>
                                            <p:fltVal val="0"/>
                                          </p:val>
                                        </p:tav>
                                        <p:tav tm="100000">
                                          <p:val>
                                            <p:fltVal val="1"/>
                                          </p:val>
                                        </p:tav>
                                      </p:tavLst>
                                    </p:anim>
                                    <p:anim calcmode="lin" valueType="num">
                                      <p:cBhvr>
                                        <p:cTn id="42" dur="500" fill="hold"/>
                                        <p:tgtEl>
                                          <p:spTgt spid="17"/>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036AF4-4C9F-C81F-D7B1-F817C37B4EA8}"/>
              </a:ext>
            </a:extLst>
          </p:cNvPr>
          <p:cNvSpPr txBox="1"/>
          <p:nvPr/>
        </p:nvSpPr>
        <p:spPr>
          <a:xfrm>
            <a:off x="0" y="0"/>
            <a:ext cx="12192000" cy="523220"/>
          </a:xfrm>
          <a:prstGeom prst="rect">
            <a:avLst/>
          </a:prstGeom>
          <a:noFill/>
        </p:spPr>
        <p:txBody>
          <a:bodyPr wrap="square">
            <a:spAutoFit/>
            <a:scene3d>
              <a:camera prst="orthographicFront"/>
              <a:lightRig rig="threePt" dir="t"/>
            </a:scene3d>
            <a:sp3d extrusionH="57150">
              <a:bevelT w="38100" h="38100"/>
            </a:sp3d>
          </a:bodyPr>
          <a:lstStyle/>
          <a:p>
            <a:pPr algn="ctr"/>
            <a:r>
              <a:rPr lang="ru-RU" sz="28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ПРИНЦИП</a:t>
            </a:r>
            <a:r>
              <a:rPr lang="en" sz="28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4: </a:t>
            </a:r>
            <a:r>
              <a:rPr lang="ru-RU" sz="28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ХОЛИСТИЧЕСКИЙ И КОНТЕКСТУАЛЬНЫЙ</a:t>
            </a:r>
            <a:endParaRPr lang="en" sz="28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5F4EB1B7-D472-5B3C-FD4B-404893EE9602}"/>
              </a:ext>
            </a:extLst>
          </p:cNvPr>
          <p:cNvSpPr txBox="1"/>
          <p:nvPr/>
        </p:nvSpPr>
        <p:spPr>
          <a:xfrm>
            <a:off x="1495425" y="705959"/>
            <a:ext cx="9201150" cy="646331"/>
          </a:xfrm>
          <a:prstGeom prst="rect">
            <a:avLst/>
          </a:prstGeom>
          <a:noFill/>
        </p:spPr>
        <p:txBody>
          <a:bodyPr wrap="square">
            <a:spAutoFit/>
          </a:bodyPr>
          <a:lstStyle/>
          <a:p>
            <a:pPr algn="ctr"/>
            <a:r>
              <a:rPr lang="en" b="1" dirty="0">
                <a:solidFill>
                  <a:schemeClr val="accent1">
                    <a:lumMod val="75000"/>
                  </a:schemeClr>
                </a:solidFill>
                <a:latin typeface="Comic Sans MS" panose="030F0702030302020204" pitchFamily="66" charset="0"/>
              </a:rPr>
              <a:t>“</a:t>
            </a:r>
            <a:r>
              <a:rPr lang="ru-RU" b="1" dirty="0">
                <a:solidFill>
                  <a:schemeClr val="accent1">
                    <a:lumMod val="75000"/>
                  </a:schemeClr>
                </a:solidFill>
                <a:latin typeface="Comic Sans MS" panose="030F0702030302020204" pitchFamily="66" charset="0"/>
              </a:rPr>
              <a:t>И, начав от Моисея, из всех пророков изъяснял им сказанное о Нём во всём Писании</a:t>
            </a:r>
            <a:r>
              <a:rPr lang="en" b="1" dirty="0">
                <a:solidFill>
                  <a:schemeClr val="accent1">
                    <a:lumMod val="75000"/>
                  </a:schemeClr>
                </a:solidFill>
                <a:latin typeface="Comic Sans MS" panose="030F0702030302020204" pitchFamily="66" charset="0"/>
              </a:rPr>
              <a:t>” </a:t>
            </a:r>
            <a:r>
              <a:rPr lang="en" sz="1400" b="1" dirty="0">
                <a:solidFill>
                  <a:schemeClr val="accent1">
                    <a:lumMod val="75000"/>
                  </a:schemeClr>
                </a:solidFill>
                <a:latin typeface="Comic Sans MS" panose="030F0702030302020204" pitchFamily="66" charset="0"/>
              </a:rPr>
              <a:t>(</a:t>
            </a:r>
            <a:r>
              <a:rPr lang="ru-RU" sz="1400" b="1" dirty="0">
                <a:solidFill>
                  <a:schemeClr val="accent1">
                    <a:lumMod val="75000"/>
                  </a:schemeClr>
                </a:solidFill>
                <a:latin typeface="Comic Sans MS" panose="030F0702030302020204" pitchFamily="66" charset="0"/>
              </a:rPr>
              <a:t>Лука</a:t>
            </a:r>
            <a:r>
              <a:rPr lang="en" sz="1400" b="1" dirty="0">
                <a:solidFill>
                  <a:schemeClr val="accent1">
                    <a:lumMod val="75000"/>
                  </a:schemeClr>
                </a:solidFill>
                <a:latin typeface="Comic Sans MS" panose="030F0702030302020204" pitchFamily="66" charset="0"/>
              </a:rPr>
              <a:t> 24:27)</a:t>
            </a:r>
          </a:p>
        </p:txBody>
      </p:sp>
      <p:sp>
        <p:nvSpPr>
          <p:cNvPr id="6" name="CuadroTexto 5">
            <a:extLst>
              <a:ext uri="{FF2B5EF4-FFF2-40B4-BE49-F238E27FC236}">
                <a16:creationId xmlns:a16="http://schemas.microsoft.com/office/drawing/2014/main" id="{DABC63B9-2618-ED4D-9B71-1089B7119820}"/>
              </a:ext>
            </a:extLst>
          </p:cNvPr>
          <p:cNvSpPr txBox="1"/>
          <p:nvPr/>
        </p:nvSpPr>
        <p:spPr>
          <a:xfrm>
            <a:off x="3564646" y="1370464"/>
            <a:ext cx="8568987" cy="707886"/>
          </a:xfrm>
          <a:prstGeom prst="rect">
            <a:avLst/>
          </a:prstGeom>
          <a:noFill/>
        </p:spPr>
        <p:txBody>
          <a:bodyPr wrap="square" rtlCol="0">
            <a:spAutoFit/>
          </a:bodyPr>
          <a:lstStyle/>
          <a:p>
            <a:pPr>
              <a:spcBef>
                <a:spcPts val="600"/>
              </a:spcBef>
            </a:pPr>
            <a:r>
              <a:rPr lang="ru-RU" sz="2000" b="1" dirty="0"/>
              <a:t>Самостоятельное чтение пророчеств приведет лишь к фантастическим толкованиям, далеким от их истинного смысла</a:t>
            </a:r>
            <a:r>
              <a:rPr lang="en" sz="2000" b="1" dirty="0"/>
              <a:t>.</a:t>
            </a:r>
          </a:p>
        </p:txBody>
      </p:sp>
      <p:pic>
        <p:nvPicPr>
          <p:cNvPr id="4" name="Imagen 3" descr="Texto&#10;&#10;El contenido generado por IA puede ser incorrecto.">
            <a:extLst>
              <a:ext uri="{FF2B5EF4-FFF2-40B4-BE49-F238E27FC236}">
                <a16:creationId xmlns:a16="http://schemas.microsoft.com/office/drawing/2014/main" id="{15105795-4722-AE4F-580C-8DE851E59E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8612" y="4198500"/>
            <a:ext cx="3343072" cy="2507304"/>
          </a:xfrm>
          <a:prstGeom prst="snip2DiagRect">
            <a:avLst/>
          </a:prstGeom>
          <a:solidFill>
            <a:srgbClr val="FFFFFF">
              <a:shade val="85000"/>
            </a:srgbClr>
          </a:solidFill>
          <a:ln w="8890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Texto, Carta&#10;&#10;El contenido generado por IA puede ser incorrecto.">
            <a:extLst>
              <a:ext uri="{FF2B5EF4-FFF2-40B4-BE49-F238E27FC236}">
                <a16:creationId xmlns:a16="http://schemas.microsoft.com/office/drawing/2014/main" id="{2A9C2C9D-1D4C-94B5-CA9D-33D8F9EF4F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368" y="1514223"/>
            <a:ext cx="3273560" cy="2455171"/>
          </a:xfrm>
          <a:prstGeom prst="snip2DiagRect">
            <a:avLst>
              <a:gd name="adj1" fmla="val 15452"/>
              <a:gd name="adj2" fmla="val 0"/>
            </a:avLst>
          </a:prstGeom>
          <a:solidFill>
            <a:srgbClr val="FFFFFF">
              <a:shade val="85000"/>
            </a:srgbClr>
          </a:solidFill>
          <a:ln w="8890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Texto&#10;&#10;El contenido generado por IA puede ser incorrecto.">
            <a:extLst>
              <a:ext uri="{FF2B5EF4-FFF2-40B4-BE49-F238E27FC236}">
                <a16:creationId xmlns:a16="http://schemas.microsoft.com/office/drawing/2014/main" id="{1BE76776-5DCB-2220-0EE0-1F4DDA5911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8988" y="4115004"/>
            <a:ext cx="3454400" cy="2590800"/>
          </a:xfrm>
          <a:prstGeom prst="snip2DiagRect">
            <a:avLst>
              <a:gd name="adj1" fmla="val 18398"/>
              <a:gd name="adj2" fmla="val 0"/>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1722620-A1EA-0410-5882-90971CC94586}"/>
              </a:ext>
            </a:extLst>
          </p:cNvPr>
          <p:cNvSpPr txBox="1"/>
          <p:nvPr/>
        </p:nvSpPr>
        <p:spPr>
          <a:xfrm>
            <a:off x="3564646" y="4078898"/>
            <a:ext cx="4849780" cy="1631216"/>
          </a:xfrm>
          <a:prstGeom prst="rect">
            <a:avLst/>
          </a:prstGeom>
          <a:noFill/>
        </p:spPr>
        <p:txBody>
          <a:bodyPr wrap="square">
            <a:spAutoFit/>
          </a:bodyPr>
          <a:lstStyle/>
          <a:p>
            <a:pPr>
              <a:spcBef>
                <a:spcPts val="600"/>
              </a:spcBef>
            </a:pPr>
            <a:r>
              <a:rPr lang="ru-RU" sz="2000" b="1" dirty="0"/>
              <a:t>Еще один момент, который следует учитывать, - это контекст, то есть то, что окружает изучаемый текст. Что говорится в текстах до и после него? Кто, когда и почему его написал</a:t>
            </a:r>
            <a:r>
              <a:rPr lang="en" sz="2000" b="1" dirty="0"/>
              <a:t>?</a:t>
            </a:r>
          </a:p>
        </p:txBody>
      </p:sp>
      <p:sp>
        <p:nvSpPr>
          <p:cNvPr id="7" name="CuadroTexto 6">
            <a:extLst>
              <a:ext uri="{FF2B5EF4-FFF2-40B4-BE49-F238E27FC236}">
                <a16:creationId xmlns:a16="http://schemas.microsoft.com/office/drawing/2014/main" id="{789CAEFB-0BCA-337A-AE67-A6E5A49BBAB9}"/>
              </a:ext>
            </a:extLst>
          </p:cNvPr>
          <p:cNvSpPr txBox="1"/>
          <p:nvPr/>
        </p:nvSpPr>
        <p:spPr>
          <a:xfrm>
            <a:off x="3564646" y="2744297"/>
            <a:ext cx="8627354" cy="1323439"/>
          </a:xfrm>
          <a:prstGeom prst="rect">
            <a:avLst/>
          </a:prstGeom>
          <a:noFill/>
        </p:spPr>
        <p:txBody>
          <a:bodyPr wrap="square">
            <a:spAutoFit/>
          </a:bodyPr>
          <a:lstStyle/>
          <a:p>
            <a:pPr>
              <a:spcBef>
                <a:spcPts val="600"/>
              </a:spcBef>
            </a:pPr>
            <a:r>
              <a:rPr lang="ru-RU" sz="2000" b="1" dirty="0"/>
              <a:t>Брать только одну часть (например, пророчество) и делать выводы, основываясь только на ней, - ошибочный способ изучения Слова Божьего. Правильный подход заключается в сравнении этих текстов с другими, затрагивающими ту же тему в различных частях Библии</a:t>
            </a:r>
            <a:r>
              <a:rPr lang="en" sz="2000" b="1" dirty="0"/>
              <a:t>.</a:t>
            </a:r>
          </a:p>
        </p:txBody>
      </p:sp>
      <p:sp>
        <p:nvSpPr>
          <p:cNvPr id="11" name="CuadroTexto 10">
            <a:extLst>
              <a:ext uri="{FF2B5EF4-FFF2-40B4-BE49-F238E27FC236}">
                <a16:creationId xmlns:a16="http://schemas.microsoft.com/office/drawing/2014/main" id="{A5104DBD-22E2-1C9D-56FD-FC031A7DBC7D}"/>
              </a:ext>
            </a:extLst>
          </p:cNvPr>
          <p:cNvSpPr txBox="1"/>
          <p:nvPr/>
        </p:nvSpPr>
        <p:spPr>
          <a:xfrm>
            <a:off x="3564646" y="2033922"/>
            <a:ext cx="8627354" cy="707886"/>
          </a:xfrm>
          <a:prstGeom prst="rect">
            <a:avLst/>
          </a:prstGeom>
          <a:noFill/>
        </p:spPr>
        <p:txBody>
          <a:bodyPr wrap="square">
            <a:spAutoFit/>
          </a:bodyPr>
          <a:lstStyle/>
          <a:p>
            <a:pPr>
              <a:spcBef>
                <a:spcPts val="600"/>
              </a:spcBef>
            </a:pPr>
            <a:r>
              <a:rPr lang="ru-RU" sz="2000" b="1" dirty="0"/>
              <a:t>Иисус учил нас изучать Библию холистически, то есть рассматривать ее как единое целое (</a:t>
            </a:r>
            <a:r>
              <a:rPr lang="ru-RU" sz="2000" b="1" dirty="0" err="1"/>
              <a:t>Лк</a:t>
            </a:r>
            <a:r>
              <a:rPr lang="ru-RU" sz="2000" b="1" dirty="0"/>
              <a:t>.</a:t>
            </a:r>
            <a:r>
              <a:rPr lang="en" sz="2000" b="1" dirty="0"/>
              <a:t> 24:27.)</a:t>
            </a:r>
          </a:p>
        </p:txBody>
      </p:sp>
      <p:sp>
        <p:nvSpPr>
          <p:cNvPr id="14" name="CuadroTexto 13">
            <a:extLst>
              <a:ext uri="{FF2B5EF4-FFF2-40B4-BE49-F238E27FC236}">
                <a16:creationId xmlns:a16="http://schemas.microsoft.com/office/drawing/2014/main" id="{BF744049-3BD2-D748-ED44-321B6C639095}"/>
              </a:ext>
            </a:extLst>
          </p:cNvPr>
          <p:cNvSpPr txBox="1"/>
          <p:nvPr/>
        </p:nvSpPr>
        <p:spPr>
          <a:xfrm>
            <a:off x="3564646" y="5616346"/>
            <a:ext cx="5115672" cy="1323439"/>
          </a:xfrm>
          <a:prstGeom prst="rect">
            <a:avLst/>
          </a:prstGeom>
          <a:noFill/>
        </p:spPr>
        <p:txBody>
          <a:bodyPr wrap="square">
            <a:spAutoFit/>
          </a:bodyPr>
          <a:lstStyle/>
          <a:p>
            <a:pPr>
              <a:spcBef>
                <a:spcPts val="600"/>
              </a:spcBef>
            </a:pPr>
            <a:r>
              <a:rPr lang="ru-RU" sz="2000" b="1" dirty="0"/>
              <a:t>Если вырвать отрывок из контекста, он может говорить о чем угодно, но только не об истине, которой он хочет нас научить.</a:t>
            </a:r>
            <a:endParaRPr lang="en" sz="2000" b="1" dirty="0"/>
          </a:p>
        </p:txBody>
      </p:sp>
    </p:spTree>
    <p:extLst>
      <p:ext uri="{BB962C8B-B14F-4D97-AF65-F5344CB8AC3E}">
        <p14:creationId xmlns:p14="http://schemas.microsoft.com/office/powerpoint/2010/main" val="69166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strips(downRight)">
                                      <p:cBhvr>
                                        <p:cTn id="39" dur="500"/>
                                        <p:tgtEl>
                                          <p:spTgt spid="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strips(downLeft)">
                                      <p:cBhvr>
                                        <p:cTn id="48" dur="500"/>
                                        <p:tgtEl>
                                          <p:spTgt spid="1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6A9BA52-1A1D-2592-8492-37269D34D63A}"/>
            </a:ext>
          </a:extLst>
        </p:cNvPr>
        <p:cNvGrpSpPr/>
        <p:nvPr/>
      </p:nvGrpSpPr>
      <p:grpSpPr>
        <a:xfrm>
          <a:off x="0" y="0"/>
          <a:ext cx="0" cy="0"/>
          <a:chOff x="0" y="0"/>
          <a:chExt cx="0" cy="0"/>
        </a:xfrm>
      </p:grpSpPr>
      <p:sp>
        <p:nvSpPr>
          <p:cNvPr id="11" name="Rectángulo 10">
            <a:extLst>
              <a:ext uri="{FF2B5EF4-FFF2-40B4-BE49-F238E27FC236}">
                <a16:creationId xmlns:a16="http://schemas.microsoft.com/office/drawing/2014/main" id="{83B3839F-3FF3-7360-F2B0-C86287849A78}"/>
              </a:ext>
            </a:extLst>
          </p:cNvPr>
          <p:cNvSpPr>
            <a:spLocks noGrp="1" noRot="1" noMove="1" noResize="1" noEditPoints="1" noAdjustHandles="1" noChangeArrowheads="1" noChangeShapeType="1"/>
          </p:cNvSpPr>
          <p:nvPr/>
        </p:nvSpPr>
        <p:spPr>
          <a:xfrm>
            <a:off x="0" y="0"/>
            <a:ext cx="12191999" cy="1523672"/>
          </a:xfrm>
          <a:prstGeom prst="rect">
            <a:avLst/>
          </a:prstGeom>
          <a:blipFill>
            <a:blip r:embed="rId3" cstate="hqprint">
              <a:alphaModFix amt="40000"/>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A4EB6C1-D62D-AB58-10D9-B32C23657CEB}"/>
              </a:ext>
            </a:extLst>
          </p:cNvPr>
          <p:cNvSpPr txBox="1"/>
          <p:nvPr/>
        </p:nvSpPr>
        <p:spPr>
          <a:xfrm>
            <a:off x="0" y="-40130"/>
            <a:ext cx="12192000" cy="769441"/>
          </a:xfrm>
          <a:prstGeom prst="rect">
            <a:avLst/>
          </a:prstGeom>
          <a:noFill/>
        </p:spPr>
        <p:txBody>
          <a:bodyPr wrap="square">
            <a:spAutoFit/>
          </a:bodyPr>
          <a:lstStyle/>
          <a:p>
            <a:pPr algn="ctr"/>
            <a:r>
              <a:rPr lang="ru-RU"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ПРИНЦИП</a:t>
            </a:r>
            <a:r>
              <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5: </a:t>
            </a:r>
            <a:r>
              <a:rPr lang="ru-RU"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ЗНАЧЕНИЕ СИМВОЛОВ</a:t>
            </a:r>
            <a:endParaRPr lang="en"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5D612E3A-1127-A347-72B2-A8A097727F88}"/>
              </a:ext>
            </a:extLst>
          </p:cNvPr>
          <p:cNvSpPr txBox="1"/>
          <p:nvPr/>
        </p:nvSpPr>
        <p:spPr>
          <a:xfrm>
            <a:off x="1" y="582856"/>
            <a:ext cx="12192000" cy="861774"/>
          </a:xfrm>
          <a:prstGeom prst="rect">
            <a:avLst/>
          </a:prstGeom>
          <a:noFill/>
        </p:spPr>
        <p:txBody>
          <a:bodyPr wrap="square">
            <a:spAutoFit/>
          </a:bodyPr>
          <a:lstStyle/>
          <a:p>
            <a:pPr algn="ctr"/>
            <a:r>
              <a:rPr lang="en"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a:t>
            </a:r>
            <a:r>
              <a:rPr lang="ru-RU"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Тайна семи звёзд, которые ты видел в деснице Моей, и семи золотых светильников есть сия: семь звёзд суть Ангелы семи церквей; а семь светильников, которые ты видел, суть семь церквей</a:t>
            </a:r>
            <a:r>
              <a:rPr lang="en"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 </a:t>
            </a:r>
            <a:r>
              <a:rPr lang="ru-RU"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  </a:t>
            </a:r>
            <a:r>
              <a:rPr lang="en" sz="1400"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a:t>
            </a:r>
            <a:r>
              <a:rPr lang="ru-RU" sz="1400"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Откровение</a:t>
            </a:r>
            <a:r>
              <a:rPr lang="en" sz="1400" b="1" dirty="0">
                <a:solidFill>
                  <a:srgbClr val="FFDDB0"/>
                </a:solidFill>
                <a:effectLst>
                  <a:glow rad="127000">
                    <a:srgbClr val="56543C"/>
                  </a:glow>
                  <a:outerShdw blurRad="38100" dist="38100" dir="2700000" algn="tl">
                    <a:srgbClr val="000000">
                      <a:alpha val="43137"/>
                    </a:srgbClr>
                  </a:outerShdw>
                </a:effectLst>
                <a:latin typeface="Comic Sans MS" panose="030F0702030302020204" pitchFamily="66" charset="0"/>
              </a:rPr>
              <a:t> 1:20)</a:t>
            </a:r>
          </a:p>
        </p:txBody>
      </p:sp>
      <p:sp>
        <p:nvSpPr>
          <p:cNvPr id="6" name="CuadroTexto 5">
            <a:extLst>
              <a:ext uri="{FF2B5EF4-FFF2-40B4-BE49-F238E27FC236}">
                <a16:creationId xmlns:a16="http://schemas.microsoft.com/office/drawing/2014/main" id="{73A3C299-906F-32F6-B8FA-ED4844EB9CE2}"/>
              </a:ext>
            </a:extLst>
          </p:cNvPr>
          <p:cNvSpPr txBox="1"/>
          <p:nvPr/>
        </p:nvSpPr>
        <p:spPr>
          <a:xfrm>
            <a:off x="190500" y="1478702"/>
            <a:ext cx="6515100" cy="1631216"/>
          </a:xfrm>
          <a:prstGeom prst="rect">
            <a:avLst/>
          </a:prstGeom>
          <a:noFill/>
        </p:spPr>
        <p:txBody>
          <a:bodyPr wrap="square" rtlCol="0">
            <a:spAutoFit/>
          </a:bodyPr>
          <a:lstStyle/>
          <a:p>
            <a:pPr>
              <a:spcBef>
                <a:spcPts val="600"/>
              </a:spcBef>
            </a:pPr>
            <a:r>
              <a:rPr lang="ru-RU" sz="2000" b="1" dirty="0"/>
              <a:t>Библейские пророчества изобилуют символами и образами. В некоторых случаях пророчество само говорит нам о своем значении (Дан. 8:20; </a:t>
            </a:r>
            <a:r>
              <a:rPr lang="ru-RU" sz="2000" b="1" dirty="0" err="1"/>
              <a:t>Откр</a:t>
            </a:r>
            <a:r>
              <a:rPr lang="ru-RU" sz="2000" b="1" dirty="0"/>
              <a:t>. 1:20), однако в большинстве случаев его смысл не объясняется.</a:t>
            </a:r>
            <a:endParaRPr lang="en" sz="2000" b="1" dirty="0"/>
          </a:p>
        </p:txBody>
      </p:sp>
      <p:sp>
        <p:nvSpPr>
          <p:cNvPr id="8" name="CuadroTexto 7">
            <a:extLst>
              <a:ext uri="{FF2B5EF4-FFF2-40B4-BE49-F238E27FC236}">
                <a16:creationId xmlns:a16="http://schemas.microsoft.com/office/drawing/2014/main" id="{55F964D9-254D-8F8E-EF6C-1C305143FDC1}"/>
              </a:ext>
            </a:extLst>
          </p:cNvPr>
          <p:cNvSpPr txBox="1"/>
          <p:nvPr/>
        </p:nvSpPr>
        <p:spPr>
          <a:xfrm>
            <a:off x="0" y="6443692"/>
            <a:ext cx="12191999" cy="400110"/>
          </a:xfrm>
          <a:prstGeom prst="rect">
            <a:avLst/>
          </a:prstGeom>
          <a:noFill/>
        </p:spPr>
        <p:txBody>
          <a:bodyPr wrap="square">
            <a:spAutoFit/>
          </a:bodyPr>
          <a:lstStyle/>
          <a:p>
            <a:pPr algn="ctr">
              <a:spcBef>
                <a:spcPts val="600"/>
              </a:spcBef>
            </a:pPr>
            <a:r>
              <a:rPr lang="ru-RU" sz="2000" b="1" dirty="0"/>
              <a:t>Бог позаботился о том, чтобы всякий, кто исследует пророчества, мог понять их</a:t>
            </a:r>
            <a:r>
              <a:rPr lang="en" sz="2000" b="1" dirty="0"/>
              <a:t>.</a:t>
            </a:r>
          </a:p>
        </p:txBody>
      </p:sp>
      <p:graphicFrame>
        <p:nvGraphicFramePr>
          <p:cNvPr id="2" name="Diagrama 1">
            <a:extLst>
              <a:ext uri="{FF2B5EF4-FFF2-40B4-BE49-F238E27FC236}">
                <a16:creationId xmlns:a16="http://schemas.microsoft.com/office/drawing/2014/main" id="{B4BA8766-805E-EA2F-CD52-37991D119D50}"/>
              </a:ext>
            </a:extLst>
          </p:cNvPr>
          <p:cNvGraphicFramePr/>
          <p:nvPr>
            <p:extLst>
              <p:ext uri="{D42A27DB-BD31-4B8C-83A1-F6EECF244321}">
                <p14:modId xmlns:p14="http://schemas.microsoft.com/office/powerpoint/2010/main" val="4166215465"/>
              </p:ext>
            </p:extLst>
          </p:nvPr>
        </p:nvGraphicFramePr>
        <p:xfrm>
          <a:off x="6705600" y="1523672"/>
          <a:ext cx="5295900" cy="49200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tabla, pastel, pequeño, café&#10;&#10;El contenido generado por IA puede ser incorrecto.">
            <a:extLst>
              <a:ext uri="{FF2B5EF4-FFF2-40B4-BE49-F238E27FC236}">
                <a16:creationId xmlns:a16="http://schemas.microsoft.com/office/drawing/2014/main" id="{8A53602C-10BB-C02B-02EE-C04921616DE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9858" y="3896025"/>
            <a:ext cx="3769560" cy="2513718"/>
          </a:xfrm>
          <a:prstGeom prst="roundRect">
            <a:avLst>
              <a:gd name="adj" fmla="val 11111"/>
            </a:avLst>
          </a:prstGeom>
          <a:ln w="190500" cap="rnd">
            <a:solidFill>
              <a:srgbClr val="FFDDB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B3ED47C7-9356-18ED-9811-224458BDF1D1}"/>
              </a:ext>
            </a:extLst>
          </p:cNvPr>
          <p:cNvSpPr txBox="1"/>
          <p:nvPr/>
        </p:nvSpPr>
        <p:spPr>
          <a:xfrm>
            <a:off x="3589087" y="3896025"/>
            <a:ext cx="3038692" cy="2554545"/>
          </a:xfrm>
          <a:prstGeom prst="rect">
            <a:avLst/>
          </a:prstGeom>
          <a:noFill/>
        </p:spPr>
        <p:txBody>
          <a:bodyPr wrap="square">
            <a:spAutoFit/>
          </a:bodyPr>
          <a:lstStyle/>
          <a:p>
            <a:pPr>
              <a:spcBef>
                <a:spcPts val="600"/>
              </a:spcBef>
            </a:pPr>
            <a:r>
              <a:rPr lang="ru-RU" sz="2000" b="1" dirty="0"/>
              <a:t>Чтобы понять эти символы, мы должны обратиться к другим частям Библии, где используются похожие идеи или символы. Давайте рассмотрим несколько примеров </a:t>
            </a:r>
            <a:r>
              <a:rPr lang="en" sz="2000" b="1" dirty="0"/>
              <a:t>:</a:t>
            </a:r>
          </a:p>
        </p:txBody>
      </p:sp>
      <p:sp>
        <p:nvSpPr>
          <p:cNvPr id="9" name="CuadroTexto 8">
            <a:extLst>
              <a:ext uri="{FF2B5EF4-FFF2-40B4-BE49-F238E27FC236}">
                <a16:creationId xmlns:a16="http://schemas.microsoft.com/office/drawing/2014/main" id="{CE4143ED-BB0A-E6D9-E7EF-CA88E8C62502}"/>
              </a:ext>
            </a:extLst>
          </p:cNvPr>
          <p:cNvSpPr txBox="1"/>
          <p:nvPr/>
        </p:nvSpPr>
        <p:spPr>
          <a:xfrm>
            <a:off x="199885" y="2898511"/>
            <a:ext cx="6505715" cy="1015663"/>
          </a:xfrm>
          <a:prstGeom prst="rect">
            <a:avLst/>
          </a:prstGeom>
          <a:noFill/>
        </p:spPr>
        <p:txBody>
          <a:bodyPr wrap="square">
            <a:spAutoFit/>
          </a:bodyPr>
          <a:lstStyle/>
          <a:p>
            <a:pPr>
              <a:spcBef>
                <a:spcPts val="600"/>
              </a:spcBef>
            </a:pPr>
            <a:r>
              <a:rPr lang="ru-RU" sz="2000" b="1" dirty="0"/>
              <a:t>Попытки воспринимать эти образы буквально абсурдны. У Иисуса нет острого, обоюдоострого меча, выходящего из Его уст (</a:t>
            </a:r>
            <a:r>
              <a:rPr lang="ru-RU" sz="2000" b="1" dirty="0" err="1"/>
              <a:t>Откр</a:t>
            </a:r>
            <a:r>
              <a:rPr lang="ru-RU" sz="2000" b="1" dirty="0"/>
              <a:t>. </a:t>
            </a:r>
            <a:r>
              <a:rPr lang="en" sz="2000" b="1" dirty="0"/>
              <a:t>1:16.)</a:t>
            </a:r>
          </a:p>
        </p:txBody>
      </p:sp>
    </p:spTree>
    <p:extLst>
      <p:ext uri="{BB962C8B-B14F-4D97-AF65-F5344CB8AC3E}">
        <p14:creationId xmlns:p14="http://schemas.microsoft.com/office/powerpoint/2010/main" val="42446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800" decel="100000"/>
                                        <p:tgtEl>
                                          <p:spTgt spid="4"/>
                                        </p:tgtEl>
                                      </p:cBhvr>
                                    </p:animEffect>
                                    <p:anim calcmode="lin" valueType="num">
                                      <p:cBhvr>
                                        <p:cTn id="24" dur="800" decel="100000" fill="hold"/>
                                        <p:tgtEl>
                                          <p:spTgt spid="4"/>
                                        </p:tgtEl>
                                        <p:attrNameLst>
                                          <p:attrName>style.rotation</p:attrName>
                                        </p:attrNameLst>
                                      </p:cBhvr>
                                      <p:tavLst>
                                        <p:tav tm="0">
                                          <p:val>
                                            <p:fltVal val="-90"/>
                                          </p:val>
                                        </p:tav>
                                        <p:tav tm="100000">
                                          <p:val>
                                            <p:fltVal val="0"/>
                                          </p:val>
                                        </p:tav>
                                      </p:tavLst>
                                    </p:anim>
                                    <p:anim calcmode="lin" valueType="num">
                                      <p:cBhvr>
                                        <p:cTn id="25" dur="800" decel="100000" fill="hold"/>
                                        <p:tgtEl>
                                          <p:spTgt spid="4"/>
                                        </p:tgtEl>
                                        <p:attrNameLst>
                                          <p:attrName>ppt_x</p:attrName>
                                        </p:attrNameLst>
                                      </p:cBhvr>
                                      <p:tavLst>
                                        <p:tav tm="0">
                                          <p:val>
                                            <p:strVal val="#ppt_x+0.4"/>
                                          </p:val>
                                        </p:tav>
                                        <p:tav tm="100000">
                                          <p:val>
                                            <p:strVal val="#ppt_x-0.05"/>
                                          </p:val>
                                        </p:tav>
                                      </p:tavLst>
                                    </p:anim>
                                    <p:anim calcmode="lin" valueType="num">
                                      <p:cBhvr>
                                        <p:cTn id="26" dur="800" decel="100000" fill="hold"/>
                                        <p:tgtEl>
                                          <p:spTgt spid="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900" decel="100000" fill="hold"/>
                                        <p:tgtEl>
                                          <p:spTgt spid="10"/>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7E65173C-2001-4586-8D1C-21D4B3EA49DA}"/>
                                            </p:graphicEl>
                                          </p:spTgt>
                                        </p:tgtEl>
                                        <p:attrNameLst>
                                          <p:attrName>style.visibility</p:attrName>
                                        </p:attrNameLst>
                                      </p:cBhvr>
                                      <p:to>
                                        <p:strVal val="visible"/>
                                      </p:to>
                                    </p:set>
                                    <p:anim calcmode="lin" valueType="num">
                                      <p:cBhvr>
                                        <p:cTn id="50" dur="500" fill="hold"/>
                                        <p:tgtEl>
                                          <p:spTgt spid="2">
                                            <p:graphicEl>
                                              <a:dgm id="{7E65173C-2001-4586-8D1C-21D4B3EA49DA}"/>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7E65173C-2001-4586-8D1C-21D4B3EA49DA}"/>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7E65173C-2001-4586-8D1C-21D4B3EA49DA}"/>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graphicEl>
                                              <a:dgm id="{1FF4D1EE-ACE5-4E83-AD1D-C8B7BFA43FF7}"/>
                                            </p:graphicEl>
                                          </p:spTgt>
                                        </p:tgtEl>
                                        <p:attrNameLst>
                                          <p:attrName>style.visibility</p:attrName>
                                        </p:attrNameLst>
                                      </p:cBhvr>
                                      <p:to>
                                        <p:strVal val="visible"/>
                                      </p:to>
                                    </p:set>
                                    <p:anim calcmode="lin" valueType="num">
                                      <p:cBhvr>
                                        <p:cTn id="55" dur="500" fill="hold"/>
                                        <p:tgtEl>
                                          <p:spTgt spid="2">
                                            <p:graphicEl>
                                              <a:dgm id="{1FF4D1EE-ACE5-4E83-AD1D-C8B7BFA43FF7}"/>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1FF4D1EE-ACE5-4E83-AD1D-C8B7BFA43FF7}"/>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1FF4D1EE-ACE5-4E83-AD1D-C8B7BFA43FF7}"/>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
                                            <p:graphicEl>
                                              <a:dgm id="{8CF32DE6-09D9-4074-BE90-2F8ECA37FD99}"/>
                                            </p:graphicEl>
                                          </p:spTgt>
                                        </p:tgtEl>
                                        <p:attrNameLst>
                                          <p:attrName>style.visibility</p:attrName>
                                        </p:attrNameLst>
                                      </p:cBhvr>
                                      <p:to>
                                        <p:strVal val="visible"/>
                                      </p:to>
                                    </p:set>
                                    <p:anim calcmode="lin" valueType="num">
                                      <p:cBhvr>
                                        <p:cTn id="60" dur="500" fill="hold"/>
                                        <p:tgtEl>
                                          <p:spTgt spid="2">
                                            <p:graphicEl>
                                              <a:dgm id="{8CF32DE6-09D9-4074-BE90-2F8ECA37FD9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32DE6-09D9-4074-BE90-2F8ECA37FD9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32DE6-09D9-4074-BE90-2F8ECA37FD99}"/>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A0C97A11-DC75-4E4C-9D10-4DB73DC95C69}"/>
                                            </p:graphicEl>
                                          </p:spTgt>
                                        </p:tgtEl>
                                        <p:attrNameLst>
                                          <p:attrName>style.visibility</p:attrName>
                                        </p:attrNameLst>
                                      </p:cBhvr>
                                      <p:to>
                                        <p:strVal val="visible"/>
                                      </p:to>
                                    </p:set>
                                    <p:anim calcmode="lin" valueType="num">
                                      <p:cBhvr>
                                        <p:cTn id="67" dur="500" fill="hold"/>
                                        <p:tgtEl>
                                          <p:spTgt spid="2">
                                            <p:graphicEl>
                                              <a:dgm id="{A0C97A11-DC75-4E4C-9D10-4DB73DC95C69}"/>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A0C97A11-DC75-4E4C-9D10-4DB73DC95C69}"/>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A0C97A11-DC75-4E4C-9D10-4DB73DC95C6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25689486-7555-491D-B2D6-B350D725556B}"/>
                                            </p:graphicEl>
                                          </p:spTgt>
                                        </p:tgtEl>
                                        <p:attrNameLst>
                                          <p:attrName>style.visibility</p:attrName>
                                        </p:attrNameLst>
                                      </p:cBhvr>
                                      <p:to>
                                        <p:strVal val="visible"/>
                                      </p:to>
                                    </p:set>
                                    <p:anim calcmode="lin" valueType="num">
                                      <p:cBhvr>
                                        <p:cTn id="74" dur="500" fill="hold"/>
                                        <p:tgtEl>
                                          <p:spTgt spid="2">
                                            <p:graphicEl>
                                              <a:dgm id="{25689486-7555-491D-B2D6-B350D725556B}"/>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25689486-7555-491D-B2D6-B350D725556B}"/>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25689486-7555-491D-B2D6-B350D725556B}"/>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2">
                                            <p:graphicEl>
                                              <a:dgm id="{204C1931-1163-4A19-ACB3-C7EDAF0B2200}"/>
                                            </p:graphicEl>
                                          </p:spTgt>
                                        </p:tgtEl>
                                        <p:attrNameLst>
                                          <p:attrName>style.visibility</p:attrName>
                                        </p:attrNameLst>
                                      </p:cBhvr>
                                      <p:to>
                                        <p:strVal val="visible"/>
                                      </p:to>
                                    </p:set>
                                    <p:anim calcmode="lin" valueType="num">
                                      <p:cBhvr>
                                        <p:cTn id="79" dur="500" fill="hold"/>
                                        <p:tgtEl>
                                          <p:spTgt spid="2">
                                            <p:graphicEl>
                                              <a:dgm id="{204C1931-1163-4A19-ACB3-C7EDAF0B220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04C1931-1163-4A19-ACB3-C7EDAF0B220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04C1931-1163-4A19-ACB3-C7EDAF0B2200}"/>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
                                            <p:graphicEl>
                                              <a:dgm id="{769C8843-A26B-4E8D-8C1F-B9AADC3030BE}"/>
                                            </p:graphicEl>
                                          </p:spTgt>
                                        </p:tgtEl>
                                        <p:attrNameLst>
                                          <p:attrName>style.visibility</p:attrName>
                                        </p:attrNameLst>
                                      </p:cBhvr>
                                      <p:to>
                                        <p:strVal val="visible"/>
                                      </p:to>
                                    </p:set>
                                    <p:anim calcmode="lin" valueType="num">
                                      <p:cBhvr>
                                        <p:cTn id="84" dur="500" fill="hold"/>
                                        <p:tgtEl>
                                          <p:spTgt spid="2">
                                            <p:graphicEl>
                                              <a:dgm id="{769C8843-A26B-4E8D-8C1F-B9AADC3030BE}"/>
                                            </p:graphicEl>
                                          </p:spTgt>
                                        </p:tgtEl>
                                        <p:attrNameLst>
                                          <p:attrName>ppt_w</p:attrName>
                                        </p:attrNameLst>
                                      </p:cBhvr>
                                      <p:tavLst>
                                        <p:tav tm="0">
                                          <p:val>
                                            <p:fltVal val="0"/>
                                          </p:val>
                                        </p:tav>
                                        <p:tav tm="100000">
                                          <p:val>
                                            <p:strVal val="#ppt_w"/>
                                          </p:val>
                                        </p:tav>
                                      </p:tavLst>
                                    </p:anim>
                                    <p:anim calcmode="lin" valueType="num">
                                      <p:cBhvr>
                                        <p:cTn id="85" dur="500" fill="hold"/>
                                        <p:tgtEl>
                                          <p:spTgt spid="2">
                                            <p:graphicEl>
                                              <a:dgm id="{769C8843-A26B-4E8D-8C1F-B9AADC3030BE}"/>
                                            </p:graphicEl>
                                          </p:spTgt>
                                        </p:tgtEl>
                                        <p:attrNameLst>
                                          <p:attrName>ppt_h</p:attrName>
                                        </p:attrNameLst>
                                      </p:cBhvr>
                                      <p:tavLst>
                                        <p:tav tm="0">
                                          <p:val>
                                            <p:fltVal val="0"/>
                                          </p:val>
                                        </p:tav>
                                        <p:tav tm="100000">
                                          <p:val>
                                            <p:strVal val="#ppt_h"/>
                                          </p:val>
                                        </p:tav>
                                      </p:tavLst>
                                    </p:anim>
                                    <p:animEffect transition="in" filter="fade">
                                      <p:cBhvr>
                                        <p:cTn id="86" dur="500"/>
                                        <p:tgtEl>
                                          <p:spTgt spid="2">
                                            <p:graphicEl>
                                              <a:dgm id="{769C8843-A26B-4E8D-8C1F-B9AADC3030BE}"/>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C2AF40B5-688C-4275-837A-2D02FC3D36B4}"/>
                                            </p:graphicEl>
                                          </p:spTgt>
                                        </p:tgtEl>
                                        <p:attrNameLst>
                                          <p:attrName>style.visibility</p:attrName>
                                        </p:attrNameLst>
                                      </p:cBhvr>
                                      <p:to>
                                        <p:strVal val="visible"/>
                                      </p:to>
                                    </p:set>
                                    <p:anim calcmode="lin" valueType="num">
                                      <p:cBhvr>
                                        <p:cTn id="91" dur="500" fill="hold"/>
                                        <p:tgtEl>
                                          <p:spTgt spid="2">
                                            <p:graphicEl>
                                              <a:dgm id="{C2AF40B5-688C-4275-837A-2D02FC3D36B4}"/>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C2AF40B5-688C-4275-837A-2D02FC3D36B4}"/>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C2AF40B5-688C-4275-837A-2D02FC3D36B4}"/>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2">
                                            <p:graphicEl>
                                              <a:dgm id="{1C5AF5FD-DB95-47C3-A01B-1517888C5ECE}"/>
                                            </p:graphicEl>
                                          </p:spTgt>
                                        </p:tgtEl>
                                        <p:attrNameLst>
                                          <p:attrName>style.visibility</p:attrName>
                                        </p:attrNameLst>
                                      </p:cBhvr>
                                      <p:to>
                                        <p:strVal val="visible"/>
                                      </p:to>
                                    </p:set>
                                    <p:anim calcmode="lin" valueType="num">
                                      <p:cBhvr>
                                        <p:cTn id="98" dur="500" fill="hold"/>
                                        <p:tgtEl>
                                          <p:spTgt spid="2">
                                            <p:graphicEl>
                                              <a:dgm id="{1C5AF5FD-DB95-47C3-A01B-1517888C5ECE}"/>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1C5AF5FD-DB95-47C3-A01B-1517888C5ECE}"/>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1C5AF5FD-DB95-47C3-A01B-1517888C5ECE}"/>
                                            </p:graphicEl>
                                          </p:spTgt>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2">
                                            <p:graphicEl>
                                              <a:dgm id="{8619E129-E0F9-474A-A78C-02FA87028269}"/>
                                            </p:graphicEl>
                                          </p:spTgt>
                                        </p:tgtEl>
                                        <p:attrNameLst>
                                          <p:attrName>style.visibility</p:attrName>
                                        </p:attrNameLst>
                                      </p:cBhvr>
                                      <p:to>
                                        <p:strVal val="visible"/>
                                      </p:to>
                                    </p:set>
                                    <p:anim calcmode="lin" valueType="num">
                                      <p:cBhvr>
                                        <p:cTn id="103" dur="500" fill="hold"/>
                                        <p:tgtEl>
                                          <p:spTgt spid="2">
                                            <p:graphicEl>
                                              <a:dgm id="{8619E129-E0F9-474A-A78C-02FA87028269}"/>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8619E129-E0F9-474A-A78C-02FA87028269}"/>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8619E129-E0F9-474A-A78C-02FA87028269}"/>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
                                            <p:graphicEl>
                                              <a:dgm id="{B0AE047E-FFA5-49D7-8081-C986E9A33B46}"/>
                                            </p:graphicEl>
                                          </p:spTgt>
                                        </p:tgtEl>
                                        <p:attrNameLst>
                                          <p:attrName>style.visibility</p:attrName>
                                        </p:attrNameLst>
                                      </p:cBhvr>
                                      <p:to>
                                        <p:strVal val="visible"/>
                                      </p:to>
                                    </p:set>
                                    <p:anim calcmode="lin" valueType="num">
                                      <p:cBhvr>
                                        <p:cTn id="108" dur="500" fill="hold"/>
                                        <p:tgtEl>
                                          <p:spTgt spid="2">
                                            <p:graphicEl>
                                              <a:dgm id="{B0AE047E-FFA5-49D7-8081-C986E9A33B46}"/>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B0AE047E-FFA5-49D7-8081-C986E9A33B46}"/>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B0AE047E-FFA5-49D7-8081-C986E9A33B46}"/>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2">
                                            <p:graphicEl>
                                              <a:dgm id="{992ED269-583F-46C7-866E-E53B6C3E9322}"/>
                                            </p:graphicEl>
                                          </p:spTgt>
                                        </p:tgtEl>
                                        <p:attrNameLst>
                                          <p:attrName>style.visibility</p:attrName>
                                        </p:attrNameLst>
                                      </p:cBhvr>
                                      <p:to>
                                        <p:strVal val="visible"/>
                                      </p:to>
                                    </p:set>
                                    <p:anim calcmode="lin" valueType="num">
                                      <p:cBhvr>
                                        <p:cTn id="115" dur="500" fill="hold"/>
                                        <p:tgtEl>
                                          <p:spTgt spid="2">
                                            <p:graphicEl>
                                              <a:dgm id="{992ED269-583F-46C7-866E-E53B6C3E9322}"/>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992ED269-583F-46C7-866E-E53B6C3E9322}"/>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992ED269-583F-46C7-866E-E53B6C3E9322}"/>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37" fill="hold" grpId="0" nodeType="clickEffect">
                                  <p:stCondLst>
                                    <p:cond delay="0"/>
                                  </p:stCondLst>
                                  <p:childTnLst>
                                    <p:set>
                                      <p:cBhvr>
                                        <p:cTn id="121" dur="1" fill="hold">
                                          <p:stCondLst>
                                            <p:cond delay="0"/>
                                          </p:stCondLst>
                                        </p:cTn>
                                        <p:tgtEl>
                                          <p:spTgt spid="8"/>
                                        </p:tgtEl>
                                        <p:attrNameLst>
                                          <p:attrName>style.visibility</p:attrName>
                                        </p:attrNameLst>
                                      </p:cBhvr>
                                      <p:to>
                                        <p:strVal val="visible"/>
                                      </p:to>
                                    </p:set>
                                    <p:animEffect transition="in" filter="barn(outVertical)">
                                      <p:cBhvr>
                                        <p:cTn id="1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2" grpId="0">
        <p:bldSub>
          <a:bldDgm bld="one"/>
        </p:bldSub>
      </p:bldGraphic>
      <p:bldP spid="10"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86298D7-09A0-644D-FFF7-86E584ECCDD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EBAA07C-EB44-58E3-34CF-869858BFBCDC}"/>
              </a:ext>
            </a:extLst>
          </p:cNvPr>
          <p:cNvSpPr txBox="1"/>
          <p:nvPr/>
        </p:nvSpPr>
        <p:spPr>
          <a:xfrm>
            <a:off x="2609017" y="926567"/>
            <a:ext cx="7205662" cy="4893647"/>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ru-RU" sz="2400" b="1" dirty="0">
                <a:latin typeface="Constantia" panose="02030602050306030303" pitchFamily="18" charset="0"/>
              </a:rPr>
              <a:t>Каким бы ни был интеллектуальный прогресс человека, пусть он ни на минуту не задумывается о том, что нет необходимости в тщательном и постоянном исследовании Писания в поисках большего света. Как народ мы призваны быть индивидуальными учениками пророчества. Мы должны со всей серьезностью наблюдать, чтобы различить любой луч света, который Бог представит нам. Мы должны улавливать первые отблески истины; и через молитвенное изучение можно получить более ясный свет, который можно представить другим</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C9B0C446-8B35-345B-28B7-4819DC4C95C4}"/>
              </a:ext>
            </a:extLst>
          </p:cNvPr>
          <p:cNvSpPr txBox="1"/>
          <p:nvPr/>
        </p:nvSpPr>
        <p:spPr>
          <a:xfrm>
            <a:off x="4604730" y="5905703"/>
            <a:ext cx="4827155" cy="338554"/>
          </a:xfrm>
          <a:prstGeom prst="rect">
            <a:avLst/>
          </a:prstGeom>
          <a:noFill/>
        </p:spPr>
        <p:txBody>
          <a:bodyPr wrap="none" rtlCol="0">
            <a:spAutoFit/>
          </a:bodyPr>
          <a:lstStyle/>
          <a:p>
            <a:pPr algn="r"/>
            <a:r>
              <a:rPr lang="en" sz="1600" b="1" dirty="0"/>
              <a:t>E</a:t>
            </a:r>
            <a:r>
              <a:rPr lang="ru-RU" sz="1600" b="1" dirty="0"/>
              <a:t>.Уайт</a:t>
            </a:r>
            <a:r>
              <a:rPr lang="en" sz="1600" b="1" dirty="0"/>
              <a:t> (</a:t>
            </a:r>
            <a:r>
              <a:rPr lang="ru-RU" sz="1600" b="1" dirty="0"/>
              <a:t>Свидетельства для церкви</a:t>
            </a:r>
            <a:r>
              <a:rPr lang="en" sz="1600" b="1" dirty="0"/>
              <a:t>, </a:t>
            </a:r>
            <a:r>
              <a:rPr lang="ru-RU" sz="1600" b="1" dirty="0"/>
              <a:t>том</a:t>
            </a:r>
            <a:r>
              <a:rPr lang="en" sz="1600" b="1" dirty="0"/>
              <a:t> 5, </a:t>
            </a:r>
            <a:r>
              <a:rPr lang="ru-RU" sz="1600" b="1" dirty="0"/>
              <a:t>с.</a:t>
            </a:r>
            <a:r>
              <a:rPr lang="en" sz="1600" b="1" dirty="0"/>
              <a:t> 708)</a:t>
            </a:r>
          </a:p>
        </p:txBody>
      </p:sp>
    </p:spTree>
    <p:extLst>
      <p:ext uri="{BB962C8B-B14F-4D97-AF65-F5344CB8AC3E}">
        <p14:creationId xmlns:p14="http://schemas.microsoft.com/office/powerpoint/2010/main" val="785027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460</TotalTime>
  <Words>1183</Words>
  <Application>Microsoft Office PowerPoint</Application>
  <PresentationFormat>Panorámica</PresentationFormat>
  <Paragraphs>59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77</cp:revision>
  <dcterms:created xsi:type="dcterms:W3CDTF">2025-03-15T15:51:04Z</dcterms:created>
  <dcterms:modified xsi:type="dcterms:W3CDTF">2025-04-03T04:34:09Z</dcterms:modified>
</cp:coreProperties>
</file>