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  <p:sldId id="302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A1730B"/>
              </a:solidFill>
            </a:rPr>
            <a:t>Вопрос несправедливости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207D0D"/>
              </a:solidFill>
            </a:rPr>
            <a:t>Вопрос справедливости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0F6F68"/>
              </a:solidFill>
            </a:rPr>
            <a:t>Библейское понятие войны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232098"/>
              </a:solidFill>
            </a:rPr>
            <a:t>Уничтоженные по собственному выбору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842076"/>
              </a:solidFill>
            </a:rPr>
            <a:t>Ищите мира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Профессиональная армия была запрещена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Солдатам не платили жалованье, и иногда они даже не могли брать добычу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Война была разрешена только для завоевания или защиты Земли Обетованной в тот конкретный исторический момент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Ими руководили пророки, вдохновленные Богом (Моисей или Иисус Навин)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 сражением требовалась духовная подготовка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Любой израильтянин, не соблюдавший правила войны, рассматривался как враг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 многих случаях Бог непосредственно вмешивался в ход сражения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Те, кто был обречен на гибель, но послушался Бога, могли остаться в живых (например, Раав).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Израильтяне, которые не повиновались Богу, должны были быть казнены (например, Ахан).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A1730B"/>
              </a:solidFill>
            </a:rPr>
            <a:t>Вопрос несправедливости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07D0D"/>
              </a:solidFill>
            </a:rPr>
            <a:t>Вопрос справедливости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0F6F68"/>
              </a:solidFill>
            </a:rPr>
            <a:t>Библейское понятие войны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32098"/>
              </a:solidFill>
            </a:rPr>
            <a:t>Уничтоженные по собственному выбору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842076"/>
              </a:solidFill>
            </a:rPr>
            <a:t>Ищите мира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Профессиональная армия была запрещена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Солдатам не платили жалованье, и иногда они даже не могли брать добычу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Война была разрешена только для завоевания или защиты Земли Обетованной в тот конкретный исторический момент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Ими руководили пророки, вдохновленные Богом (Моисей или Иисус Навин)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Перед сражением требовалась духовная подготовка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Любой израильтянин, не соблюдавший правила войны, рассматривался как враг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 многих случаях Бог непосредственно вмешивался в ход сражения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Те, кто был обречен на гибель, но послушался Бога, могли остаться в живых (например, Раав).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Израильтяне, которые не повиновались Богу, должны были быть казнены (например, Ахан).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7391400" y="111294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БОГ БОРЕТСЯ ЗА ВАС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Урок 5 на 1 ноября 2025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2D7683A-6EF1-44CC-B0D0-3307D229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22" y="6400572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7FB11B-D3AD-4C79-8B7C-FD95FDF8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38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 Иисус Навин захватил всех этих царей и их земли за один раз, потому что Господь Бог Израилев сражался за 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Израиль».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558554"/>
            <a:ext cx="490759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Иисус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Навин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155658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Понять войну, которая привела Израиль к захвату земли Ханаанской, не так просто.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Чтобы понять эту проблему, мы должны углубиться в библейское пон</a:t>
            </a:r>
            <a:r>
              <a:rPr lang="ru-RU" sz="2000" b="1" dirty="0" err="1"/>
              <a:t>иман</a:t>
            </a:r>
            <a:r>
              <a:rPr lang="en" sz="2000" b="1" dirty="0"/>
              <a:t>ие войны и моральны</a:t>
            </a:r>
            <a:r>
              <a:rPr lang="ru-RU" sz="2000" b="1" dirty="0"/>
              <a:t>х</a:t>
            </a:r>
            <a:r>
              <a:rPr lang="en" sz="2000" b="1" dirty="0"/>
              <a:t> ценност</a:t>
            </a:r>
            <a:r>
              <a:rPr lang="ru-RU" sz="2000" b="1" dirty="0"/>
              <a:t>ей</a:t>
            </a:r>
            <a:r>
              <a:rPr lang="en" sz="2000" b="1" dirty="0"/>
              <a:t>, которые были поставлены на карту в тот критический момент истории.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Так почему же погибло так много людей? Можно ли считать эту войну «священной»?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Так же как Бог никогда не хотел, чтобы существовал грех, Он не хотел и существования войны.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ВОПРОС НЕСПРАВЕДЛИВОСТИ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«В четвертом поколении ваши потомки вернутся сюда, ибо грех амореев еще не достиг полной 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меры»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(Бытие 15:16).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Археологические раскопки показали, что религия Ханаана была именно такой, как описывает Библия: колдовство, гадание, общение с мертвыми, спиритизм... и детские жертвоприношения! (Втор. 18:9-12).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7487" y="4291726"/>
            <a:ext cx="4976773" cy="2329130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30471" y="3692605"/>
            <a:ext cx="41214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конце концов, эти извращенные обряды, которые понижали нравственность людей и поощряли всевозможные пороки, должны были быть прекращены. Истребление хананеев предотвратило бы — по крайней мере на время — моральное разложение человечества.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40199" y="3130376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Хотя эти практики были уже распространены во времена Авраама, Бог дал им более 400 лет, чтобы исправить свое поведение.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48987" y="2243765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 этому следует добавить обряд «священной проституции» — который имел очень мало общего со священностью — практикуемый как священниками, так и жрицами.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91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СПРАВЕДЛИВОСТИ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483691"/>
            <a:ext cx="10534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«Бог — праведный судья, Бог, который каждый день проявляет Свой гнев. Если Он не смягчится, то заточит Свой меч, натянет Свой лук и натянет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тетиву»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(Псалом 7:11-12).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114637"/>
            <a:ext cx="787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Любовь и справедливость являются основой характера Бога. Это делает Его справедливым и беспристрастным судьей, который откладывает наказание, чтобы грешник мог покаяться, но который не будет терпеть зло вечно.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" y="373975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450697" y="3495675"/>
            <a:ext cx="5616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Бог желал установить на этой территории справедливое правительство, которое стало бы примером для всех народов, побуждая их повысить свои моральные понятия и таким образом достичь состояния мира и справедливости во всем мире (Втор. 4:5-6).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304469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Война за завоевание Ханаана велась не по империалистическим мотивам, а по божественному повелению, чтобы исполнить наказание, которое заслужили его нечестивые жители.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450348" y="5434667"/>
            <a:ext cx="5630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воин и судья, Бог привержен внедрению, стабилизации и поддержанию верховенства закона, которое является отражением Его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БИБЛЕЙСКОЕ ПОНЯТИЕ ВОЙНЫ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«Но будьте уверены сегодня, что Господь, ваш Бог, идет перед вами, как пожирающий огонь. Он уничтожит их; Он покорит их перед вами. И вы изгоните их и быстро уничтожите, как обещал вам 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Господь»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(Второзаконие 9:3)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20306"/>
            <a:ext cx="1167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Согласно Библии, войны должны были ограничиваться конкретными ситуациями и определялись самим Богом. Вот правила, которые регулировали войны, санкционированные Богом: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963350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УНИЧТОЖЕННЫЕ ПО СВОЕМУ СОБСТВЕННОМУ ВЫБОРУ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«И покорил Иисус всю землю, и горную страну, и Негев, и западные предгорья, и склоны гор, и всех царей их. Он не оставил в живых никого, но истребил всех, кто дышал, как повелел Господь, Бог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Израилев»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(Иисус Навин 10:40)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2111210" y="1302312"/>
            <a:ext cx="4475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Вся территория Ханаана была объявлена анафемой, то есть предназначена для уничтожения. Все живое должно было погибнуть (Втор. 20:16-18; ИНав 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108674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Перед Богом хананеи и израильтяне рассматривались одинаково: беспристрастно. Разница заключалась в том, что одни решили продолжать свое восстание против Бога, а другие решили повиноваться Ему.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872" y="3280499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" y="739944"/>
            <a:ext cx="2059111" cy="1245091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2512630" y="2820919"/>
            <a:ext cx="4003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 были и исключения: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Теперь решение по-прежнему остается за нами. Когда придет Иисус, мы будем спасены или уничтожены по нашему собственному выбору.</a:t>
            </a: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ИЩИ МИР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«Я сделаю мир твоим правителем</a:t>
            </a:r>
          </a:p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и благополучие твоим правителем» 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Исаия 60:17)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804034" y="1242074"/>
            <a:ext cx="6420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Иисус называется «Князем мира» (Исаия 9:6). Он пришел, чтобы принести мир, и Он будет царствовать в мире (Иоанна 14:27; Исаия 60:17).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-1" y="3403195"/>
            <a:ext cx="58745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сирийская армия осадила До</a:t>
            </a:r>
            <a:r>
              <a:rPr lang="ru-RU" sz="2000" b="1" dirty="0" err="1"/>
              <a:t>фаим</a:t>
            </a:r>
            <a:r>
              <a:rPr lang="en" sz="2000" b="1" dirty="0"/>
              <a:t>, чтобы захватить пророка Елисея, он не просил Бога, чтобы небесная армия, окружавшая его, уничтожила сирийцев. Вместо этого он попросил привести ослепленную сирийскую армию в Самарию, чтобы, оказавшись там, он мог принести мир между двумя враждующими народами (4 Царств 6:12-23).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517" y="102066"/>
            <a:ext cx="5233681" cy="3224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771984" y="2127963"/>
            <a:ext cx="64200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пока его царство мира не станет реальностью, мы остаемся на территории войны, погруженные в космический конфликт между добром и злом.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Это пример, которому учил нас Иисус: всегда искать мира в конфликте. Побеждать зло добром (Рим. 12:20-21).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543050" y="1418195"/>
            <a:ext cx="104234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«Полное уничтожение жителей Иерихона было лишь исполнением заповедей, ранее данных Моисеем в отношении жителей Ханаана [...] Многим эти заповеди кажутся противоречащими духу любви и милосердия, провозглашенному в других частях Библии, но на самом деле они были продиктованы бесконечной мудростью и добротой. Бог собирался основать Израиль в Ханаане, чтобы создать среди них народ и правительство, которые должны были стать проявлением Его Царства на земле. Они должны были не только стать наследниками истинной религии, но и распространять ее принципы по всему миру. Хананеи предались самому гнусному и унизительному язычеству, и было необходимо очистить землю от того, что так явно препятствовало исполнению благодатных замыслов 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Бога».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Э. Г. Уайт (Патриархи и пророки, стр.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1031</Words>
  <Application>Microsoft Office PowerPoint</Application>
  <PresentationFormat>Panorámica</PresentationFormat>
  <Paragraphs>53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docId:95627713E05FD64F4C7FC56ADFF1F09F</cp:keywords>
  <cp:lastModifiedBy>Sergio</cp:lastModifiedBy>
  <cp:revision>77</cp:revision>
  <dcterms:created xsi:type="dcterms:W3CDTF">2025-10-06T14:35:36Z</dcterms:created>
  <dcterms:modified xsi:type="dcterms:W3CDTF">2025-10-22T05:33:57Z</dcterms:modified>
</cp:coreProperties>
</file>