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  <p:sldId id="313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915703" y="229083"/>
            <a:ext cx="482806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ВЫСШ</a:t>
            </a:r>
            <a:r>
              <a:rPr lang="ru-RU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АЯ</a:t>
            </a:r>
            <a:r>
              <a:rPr lang="en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</a:t>
            </a:r>
            <a:r>
              <a:rPr lang="ru-RU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ВЕР</a:t>
            </a:r>
            <a:r>
              <a:rPr lang="en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НОСТЬ: </a:t>
            </a:r>
            <a:r>
              <a:rPr lang="ru-RU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БОГОСЛУЖЕНИЕ</a:t>
            </a:r>
            <a:r>
              <a:rPr lang="en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В ЗОНЕ ВОЕННЫХ ДЕЙСТВИЙ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861844" y="5684809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bg1"/>
                </a:solidFill>
              </a:rPr>
              <a:t>Урок 7 на 15 ноября 2025 года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8DEB92C-C11C-4D09-988A-FAD199496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324" y="6497090"/>
            <a:ext cx="12192000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ОСОБЕННОЕ МЕСТО ДЛЯ ПОКЛОНЕНИЯ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ВОЗВЕДЕНИЕ СВЯТИЛИЩА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«Все собрание израильтян собралось в Силоме и установило там скинию собрания. Страна была подчинена их 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власти»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(Иисус Навин 18:1).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Земля была покорена Израилем. Территория была разделена между наиболее влиятельными </a:t>
            </a:r>
            <a:r>
              <a:rPr lang="ru-RU" sz="2000" b="1" dirty="0"/>
              <a:t>кол</a:t>
            </a:r>
            <a:r>
              <a:rPr lang="en" sz="2000" b="1" dirty="0"/>
              <a:t>енами, хотя семь племен еще не получили свою долю. Воины Рувима, Гада и половины колена Манассии должны были быть отправлены в свои владения за Иорданом.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2" y="4181902"/>
            <a:ext cx="67880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Святилище, как видимое место обитания Бога, было точкой единства, где все объединялись в поклонении. Без Божьего присутствия владение землей не имело смысла.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0" r="3100"/>
          <a:stretch>
            <a:fillRect/>
          </a:stretch>
        </p:blipFill>
        <p:spPr>
          <a:xfrm>
            <a:off x="6924673" y="4199174"/>
            <a:ext cx="519568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Перед тем как племена разделились, было совершено особое и важное действие: возведение скинии, центра поклонения Израиля (Исх.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788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Сегодня, когда еще предстоит победить современных и постмодернистских гигантов, жизненно важно сосредоточить свое внимание на Небесном Святилище, где Иисус ходатайствует за нас.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108018"/>
            <a:ext cx="9054135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«Прошло не так много недель с тех пор, как Моисей изложил народу всю книгу Второзакония в своих речах, но теперь Иисус Навин снова прочитал закон».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Не только мужчины Израиля, но и «все женщины и дети» слушали чтение закона, потому что было важно, чтобы и они знали и выполняли свой долг. […]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Каждая глава и каждый стих Библии — это послание от Бога к людям. Мы должны привязывать ее заповеди как знаки на наши руки и как повязки между глазами. Если изучать и соблюдать ее, она будет вести народ Божий, </a:t>
            </a:r>
            <a:r>
              <a:rPr lang="en-US" sz="2400" b="1" dirty="0" err="1">
                <a:latin typeface="Constantia" panose="02030602050306030303" pitchFamily="18" charset="0"/>
              </a:rPr>
              <a:t>как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вел</a:t>
            </a:r>
            <a:r>
              <a:rPr lang="en-US" sz="2400" b="1" dirty="0">
                <a:latin typeface="Constantia" panose="02030602050306030303" pitchFamily="18" charset="0"/>
              </a:rPr>
              <a:t> израильтян, столп облачный днем и столп огненный ночью.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Э. Г. Уайт (Патриархи и пророки, стр.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E50BCD-A23B-4705-9762-C8FC57B94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9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«Ищите же прежде Царства Божьего и правды Его, и все это будет вам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приложено»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Матфея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372099" y="3288030"/>
            <a:ext cx="683895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Поклонение перед завоеванием: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Обновление завета (Иисус Навин 5:1-9)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Пасха в Ханаане (Иисус Навин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Поклонение среди гор: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Жертвенник для поклонения (Иисус Навин 8:30-31)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 закон (Иисус Навин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Особое место для поклонения: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Возведение святилища (Иисус Навин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3" y="31244"/>
            <a:ext cx="9258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При чудесном переходе через Иордан все хананеянские цари были охвачены страхом (Иисус Навин 5:1). Земля была готова к немедленному завоеванию.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2"/>
          <a:stretch>
            <a:fillRect/>
          </a:stretch>
        </p:blipFill>
        <p:spPr>
          <a:xfrm>
            <a:off x="114300" y="3251963"/>
            <a:ext cx="4572000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9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2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5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200018" y="23931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Почти завершив завоевание, они достигли новой вехи в поклонении: они построили святилище в Силоме.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86463" y="1503233"/>
            <a:ext cx="92583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В разгар завоевания они также решили сделать перерыв, чтобы вновь посвятить себя Господу на великом собрании между горами </a:t>
            </a:r>
            <a:r>
              <a:rPr lang="ru-RU" sz="2000" b="1" dirty="0" err="1"/>
              <a:t>Гевал</a:t>
            </a:r>
            <a:r>
              <a:rPr lang="en" sz="2000" b="1" dirty="0"/>
              <a:t> и Геризим.</a:t>
            </a:r>
            <a:endParaRPr lang="ru-RU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921127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Однако это не было приоритетом Израиля. Они должны были сначала искать общения с Богом.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77525"/>
            <a:ext cx="822267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ПО</a:t>
            </a:r>
            <a:r>
              <a:rPr lang="ru-RU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КЛОНЕ</a:t>
            </a:r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НИЕ ПЕРЕД </a:t>
            </a:r>
            <a:endParaRPr lang="ru-RU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ПО</a:t>
            </a:r>
            <a:r>
              <a:rPr lang="ru-RU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БЕДОЙ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ОБНОВЛЕНИЕ ЗАВЕТА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«В то время Господь сказал Иисусу: «Сделай кремневые ножи и снова обрежь израильтян»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(Иисус Навин 5:2)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491493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/>
              <a:t>Гилгал </a:t>
            </a:r>
            <a:r>
              <a:rPr lang="en" sz="2000" b="1" dirty="0"/>
              <a:t>— это название израильского лагеря, командного центра в начале завоевания. Какое значение было придано этому имени (Иисус Навин 5:9)?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300993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133725" y="4799274"/>
            <a:ext cx="6115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Чтобы обновить завет, необходимо было повторить этот физический знак (Бытие 17:10). Этот акт ставил на первое место то, что было важным. Для нас это пример для подражания: </a:t>
            </a:r>
            <a:r>
              <a:rPr lang="en-US" sz="2000" b="1" dirty="0"/>
              <a:t>«Ищите же прежде Царства Божия и правды Его, и все это будет вам </a:t>
            </a:r>
            <a:r>
              <a:rPr lang="en" sz="2000" b="1" dirty="0"/>
              <a:t>приложено» (Матфея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350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542098"/>
            <a:ext cx="12030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Перед тем как съесть первую пасху, израильские мужчины были обрезаны, потому что необрезанный человек не мог принять участие в ней (Исх. 12:48). Но поскольку они отказались войти в Ханаан в первый раз, завет был нарушен, и ни один израильтянин не был обрезан в пустыне (Иисус Навин 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Хотя прошло более 40 лет с тех пор, как они покинули Египет, Израиль еще не вошел в Землю Обетованную. Теперь их ноги ступали по ней. Пришло время снять «позор Египта» и возобновить завет с Богом.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ПЕРВАЯ ПАСХА В ХАНАНЕ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Вечером четырнадцатого дня месяца, когда они расположились лагерем в Галгале, на равнинах Иерихона, израильтяне праздновали 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Пасху»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(Иисус Навин 5:10).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77856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Египет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81957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Ханаан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612555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Обрезание и Пасха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2146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528254" y="1970016"/>
            <a:ext cx="1704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через Красное море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337167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443953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Пустыня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25286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903876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Обрезание и Пасха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62848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369177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через Иордан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71278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178090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66675" y="1433304"/>
            <a:ext cx="121443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1900" b="1" dirty="0"/>
              <a:t>От Египта до Ханаана Израиль прошел «хиастический» путь, повторяя события в обратном порядке: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874327"/>
            <a:ext cx="6039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Первая Пасха была символом освобождения из Египта. Вторая Пасха, отмечаемая новым поколением, была символом их вступления во владение Землей Обетованной.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1" y="5359965"/>
            <a:ext cx="5958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Теперь они являются символами тела и крови нашего Искупителя, который выводит нас из Египта (то есть из наших грехов) и приводит нас в Землю Обетованную (1 Кор.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117146"/>
            <a:ext cx="60398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Незадолго до своего распятия Иисус придал этому обряду новое значение с новыми символами: агнец стал хлебом, а кровь стала вином.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ПО</a:t>
            </a:r>
            <a:r>
              <a:rPr lang="ru-RU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КЛОНЕНИЕ</a:t>
            </a:r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СРЕДИ ГОР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a14="http://schemas.microsoft.com/office/drawing/2010/main" xmlns:a16="http://schemas.microsoft.com/office/drawing/2014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АЛТАРЬ ДЛЯ ПО</a:t>
            </a:r>
            <a:r>
              <a:rPr lang="ru-RU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КЛОНЕН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ИЯ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1" y="55375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Тогда Иисус Навин построил на горе Эйваль жертвенник Господу, Богу 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Израилеву»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(Иисус Навин 8:30).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168638" y="1074254"/>
            <a:ext cx="782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Моисей повелел, чтобы при входе в Ханаан на горе </a:t>
            </a:r>
            <a:r>
              <a:rPr lang="ru-RU" sz="2000" b="1" dirty="0" err="1"/>
              <a:t>Ге</a:t>
            </a:r>
            <a:r>
              <a:rPr lang="en" sz="2000" b="1" dirty="0"/>
              <a:t>вал был построен жертвенник и воздана хвала Богу (Втор. 27:5-7). Почему на горе </a:t>
            </a:r>
            <a:r>
              <a:rPr lang="ru-RU" sz="2000" b="1" dirty="0" err="1"/>
              <a:t>Ге</a:t>
            </a:r>
            <a:r>
              <a:rPr lang="en" sz="2000" b="1" dirty="0"/>
              <a:t>вал, а не на Геризиме?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3" y="1279663"/>
            <a:ext cx="4023142" cy="4023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В разгар завоевания Израиль искал момент, чтобы вновь посвятить себя Богу. Это приглашение для нас последовать их примеру, вновь посвятив себя Богу не только индивидуально, но и как избранный народ Божий.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168638" y="3498220"/>
            <a:ext cx="3981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Иисус стал проклятием за нас, чтобы мы могли получить благословение (Гал. 3:13-14). Этот жертвенник является для нас ярким образом жертвы Иисуса за нас.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168637" y="2132349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И алтарь, и законы, которые должны были быть написаны на памятнике и зачитаны народу, были связаны с благословениями и проклятиями (Втор. 27:12-13). Благословение было произнесено на Геризиме, а проклятие — на </a:t>
            </a:r>
            <a:r>
              <a:rPr lang="ru-RU" sz="2000" b="1" dirty="0" err="1"/>
              <a:t>Гев</a:t>
            </a:r>
            <a:r>
              <a:rPr lang="en" sz="2000" b="1" dirty="0"/>
              <a:t>але.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ПОМНИТЕ ЗАКОН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«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Там, в присутствии израильтян, Иисус Навин написал на камнях копию закона 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Моисеева»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(Иисус Навин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352127"/>
            <a:ext cx="6842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После того как Иисус Навин построил жертвенник на горе </a:t>
            </a:r>
            <a:r>
              <a:rPr lang="ru-RU" sz="2000" b="1" dirty="0" err="1"/>
              <a:t>Ге</a:t>
            </a:r>
            <a:r>
              <a:rPr lang="en" sz="2000" b="1" dirty="0"/>
              <a:t>вал, он установил несколько камней и обмазал их известью. Затем он написал на них копию закона [Второзаконие, которое включало Десять заповедей и различные законы, а также благословения и проклятия] (Иисус Навин 8:32; Второзаконие 27:2-3).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В дополнение к нашему личному обновлению, Свят</a:t>
            </a:r>
            <a:r>
              <a:rPr lang="ru-RU" sz="2000" b="1" dirty="0" err="1"/>
              <a:t>ая</a:t>
            </a:r>
            <a:r>
              <a:rPr lang="ru-RU" sz="2000" b="1" dirty="0"/>
              <a:t> Вечеря</a:t>
            </a:r>
            <a:r>
              <a:rPr lang="en" sz="2000" b="1" dirty="0"/>
              <a:t> также дает нам особый момент обновления как народу Божьему.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521265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Это также призыв для нас. Как остаток народа Божьего, мы должны периодически обновлять наш завет с Ним, помня о том, как Он привел нас до этого момента и о благословениях, которые Он нам даровал.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Наконец, закон был зачитан народу, разделенному на две части — по одной на каждом склоне горы (Исх. 8:33-35). Таким образом, завет между Богом и Его народом был обновлен.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1137</Words>
  <Application>Microsoft Office PowerPoint</Application>
  <PresentationFormat>Panorámica</PresentationFormat>
  <Paragraphs>62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keywords>, docId:6C928EA46C2E1E03C0DB71DDC3F5A67A</cp:keywords>
  <cp:lastModifiedBy>Sergio</cp:lastModifiedBy>
  <cp:revision>102</cp:revision>
  <dcterms:created xsi:type="dcterms:W3CDTF">2025-10-14T06:18:54Z</dcterms:created>
  <dcterms:modified xsi:type="dcterms:W3CDTF">2025-10-31T07:08:07Z</dcterms:modified>
</cp:coreProperties>
</file>