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307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Потерянная земля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которую дает Бог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Завоевать землю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Сохраняй дар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Восстановленная земля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Потерянная земля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Земля, которую дает Бог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Завоевать землю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Сохраняй дар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Восстановленная земля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НАСЛЕДНИКИ ОБЕЩАНИЙ, </a:t>
            </a:r>
            <a:br>
              <a:rPr lang="es-E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ЗАКЛЮЧЕННЫЕ НАДЕЖДЫ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2639973" y="6091328"/>
            <a:ext cx="406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9 на 29 ноября 2025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420C63E-2519-42AD-9B7C-A6C80B801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" y="6416614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3D0DB-8CBA-483A-85D7-59F961E8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«Возвращайтесь в свою крепость, пленники надежды; сегодня я объявляю, что воздам вам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вдвойне»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Захария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963449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Большая часть книги Иисуса Навина, главы с 13 по 21, посвящена распределению земли Ханаанской между различными коленями Израиля.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12 ПЛЕМЕН ИЗРАИЛЯ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Средиземное море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А</a:t>
              </a:r>
              <a:r>
                <a:rPr lang="ru-RU" sz="1200" b="1" dirty="0"/>
                <a:t>СИ</a:t>
              </a:r>
              <a:r>
                <a:rPr lang="en" sz="1200" b="1" dirty="0"/>
                <a:t>Р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З</a:t>
              </a:r>
              <a:r>
                <a:rPr lang="ru-RU" sz="1200" b="1" dirty="0"/>
                <a:t>АВ</a:t>
              </a:r>
              <a:r>
                <a:rPr lang="en" sz="1200" b="1" dirty="0"/>
                <a:t>УЛОН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ИССАХАР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НЕФАЛ</a:t>
              </a:r>
              <a:r>
                <a:rPr lang="ru-RU" sz="1200" b="1" dirty="0"/>
                <a:t>М</a:t>
              </a:r>
              <a:r>
                <a:rPr lang="en" sz="1200" b="1" dirty="0"/>
                <a:t>И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Манассия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Манассия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ДАН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ЕФР</a:t>
              </a:r>
              <a:r>
                <a:rPr lang="ru-RU" sz="1200" b="1" dirty="0"/>
                <a:t>Е</a:t>
              </a:r>
              <a:r>
                <a:rPr lang="en" sz="1200" b="1" dirty="0"/>
                <a:t>М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ГАД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/>
                <a:t>ВЕНИАМИН</a:t>
              </a:r>
              <a:endParaRPr lang="en" sz="1100" b="1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ИУДА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РУ</a:t>
              </a:r>
              <a:r>
                <a:rPr lang="ru-RU" sz="1400" b="1" dirty="0"/>
                <a:t>В</a:t>
              </a:r>
              <a:r>
                <a:rPr lang="en" sz="1400" b="1" dirty="0"/>
                <a:t>И</a:t>
              </a:r>
              <a:r>
                <a:rPr lang="ru-RU" sz="1400" b="1" dirty="0"/>
                <a:t>М</a:t>
              </a:r>
              <a:endParaRPr lang="en" sz="1400" b="1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СИМЕОН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Смерть Иисуса дает нам уверенность в том, что мы унаследовали землю, которую когда-то потеряли Адам и Ева. Однако мы все еще «пленники надежды» на ее получение.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Между упоминаниями о местах, народах и племенах мы видим землю, которая уже была наследием Израиля, но которую он в то же время еще не полностью владел.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ЗЕМЛЯ, КОТОРАЯ БЫЛА ПОТЕРЯНА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изгнал его Господь Бог из сада Едемского, чтобы он возделывал землю, из которой был 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взят»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(Бытие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599770" y="2121043"/>
            <a:ext cx="6261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они ослушались Бога, они были изгнаны оттуда (Быт 3:23). Они утратили власть над Землей.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назначил Адама и Еву правителями этого мира (Бытие 1:27-28) и поместил их в Эдемский сад (Бытие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Непослушание Израиля привело к изменению первоначальных планов. Бог воздвиг детей Авраама из </a:t>
            </a:r>
            <a:r>
              <a:rPr lang="ru-RU" sz="2000" b="1" dirty="0"/>
              <a:t>«</a:t>
            </a:r>
            <a:r>
              <a:rPr lang="en" sz="2000" b="1" dirty="0"/>
              <a:t>камней</a:t>
            </a:r>
            <a:r>
              <a:rPr lang="ru-RU" sz="2000" b="1" dirty="0"/>
              <a:t>»</a:t>
            </a:r>
            <a:r>
              <a:rPr lang="en" sz="2000" b="1" dirty="0"/>
              <a:t>, чтобы они унаследовали его обещания: нас (Луки 3:8; Евреям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Постепенно владение будет распространено на всю </a:t>
            </a:r>
            <a:r>
              <a:rPr lang="ru-RU" sz="2000" b="1" dirty="0"/>
              <a:t>планету</a:t>
            </a:r>
            <a:r>
              <a:rPr lang="en" sz="2000" b="1" dirty="0"/>
              <a:t>, поскольку знание о Боге достигнет всех народов и наций (Ис.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599770" y="3149798"/>
            <a:ext cx="6169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у Бога был план для человечества, чтобы вернуть утраченную </a:t>
            </a:r>
            <a:r>
              <a:rPr lang="ru-RU" sz="2000" b="1" dirty="0"/>
              <a:t>ими </a:t>
            </a:r>
            <a:r>
              <a:rPr lang="en" sz="2000" b="1" dirty="0"/>
              <a:t>землю. На первом этапе Он дал Аврааму, Исааку и Иакову небольшой участок земли: Ханаан </a:t>
            </a:r>
            <a:r>
              <a:rPr lang="ru-RU" sz="2000" b="1" dirty="0"/>
              <a:t> </a:t>
            </a:r>
            <a:r>
              <a:rPr lang="en" sz="2000" b="1" dirty="0"/>
              <a:t>(Быт. 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ЗЕМЛЯ, КОТОРУЮ ДАРУЕТ БОГ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Так же как Адам и Ева не сделали ничего, чтобы заслужить Эдемский сад, Авраам и его потомки не сделали ничего, чтобы заслужить Землю Обетованную. Это был дар от Бога.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«Господня земля и все, что на ней, мир и все, кто живет на 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нем»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(Псалом 2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:1).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796211"/>
            <a:ext cx="7713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Мы можем сравнить этот дар с арендованным домом. Хотя Израиль мог жить в Ханаане, земля оставалась собственностью Бога (Пс. 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3957583"/>
            <a:ext cx="29146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и в Эдеме, нужно было «платить» арендную плату: послушание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(Лев. 20:22). На самом деле это был вопрос отношений: любить Бога и наслаждаться Его благословениями.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677119"/>
            <a:ext cx="7713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Владелец дома — это тот, кто заботится о ремонте крыши, водопровода и т. д. Точно так же Бог — это тот, кто давал дождь, защищал урожай и т. д., чтобы Израиль мог жить спокойно на земле, которую Бог дал ему.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781925" y="6122576"/>
            <a:ext cx="4366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Вчера, как и сегодня, это остается вопросом веры (Евр.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ЗАВОЕВАТЬ ЗЕМЛЮ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и раздели ее в наследие девяти коленам и половине колена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Манассии»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(Иисус Навин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Когда Иисус Навин состарился, Бог повелел ему разделить землю между коленями Израиля, включая непокоренные территории (Иисус Навин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508370" y="3343032"/>
            <a:ext cx="457597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Хотя они сражались за победу, их успех был не их заслугой, а заслугой Бога (Втор. 9:5). Как и Израиль, мы ничего не можем сделать, чтобы обрести спасение и унаследовать обещания (Еф. 2:8-9; Гал. 3:29). Но если они сражались... что же нам делать сегодня?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508370" y="5609628"/>
            <a:ext cx="46587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После спасения Бог требует от Своих наследников двух вещей: послушания (Филиппийцам 2:12) и благодарности (Евреям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797590"/>
            <a:ext cx="2211297" cy="287558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8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6" y="2247234"/>
            <a:ext cx="6858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Земля принадлежала им, но они все равно должны были приложить усилия, чтобы завладеть ею. Бог не действует независимо от человека; Он хочет, чтобы мы выполняли свою часть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СОХРАНЯЙТЕ ДАР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Земля не должна продаваться навсегда, потому что земля принадлежит Мне, и вы живете на Моей земле как иностранцы и 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пришельцы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(Левит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получения наследства существовали особые правила, регулирующие использование земли: субботний год и юбилей.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0" y="4137443"/>
            <a:ext cx="6906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Юбилей предполагал возвращение земель их первоначальным владельцам, что позволяло избежать социального неравенства</a:t>
            </a:r>
            <a:r>
              <a:rPr lang="ru-RU" sz="2000" b="1" dirty="0"/>
              <a:t> </a:t>
            </a:r>
            <a:r>
              <a:rPr lang="en" sz="2000" b="1" dirty="0"/>
              <a:t>(Лев.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2958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8035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Субботний год, являющийся крупномасштабным продлением субботы, позволял земле отдыхать (Лев. 25:2-5). Несоблюдение этого закона было одной из причин изгнания (2 Пар.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0" y="5213730"/>
            <a:ext cx="7038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По сути, это и есть главная цель Евангелия: стереть различия между богатыми и бедными, работодателями и работниками, привилегированными и обездоленными, поставив всех нас в равные условия, признав нашу полную нужду в Божьей благодати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ВОЗВРАЩЕННАЯ ЗЕМЛЯ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«Они будут жить на земле, которую Я дал рабу Моему Иакову, на земле, где жили ваши отцы. Они, их дети и дети их детей будут жить там вечно, и раб Мой Давид будет их князем 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вечно»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(Иезекииль 37:25).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181225" y="1695450"/>
            <a:ext cx="738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Из-за своего непослушания израильтяне были изгнаны со своей земли и отправлены в Вавилон. Но Бог не оставил их.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397452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обещал вернуть их, дать им землю навечно и поставить Давида царем над ними (Иез. 37:25). Но Израиль не владел этой землей вечно, а Давид давно умер. Что же тогда означает это пророчество?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является исполнением всех обещаний (Рим. 15:8; 2 Кор. 1:20). В Нем мы получаем благословения сейчас и, в будущем, обещанное наследие (1 Пет. 1:3-4). Скоро наши ноги ступят на землю обетованную.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Здесь провозглашается Иисус, истинный Царь, который царствует вечно. Он, который Своей кровью обеспечивает нам вечное наследие.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200429" y="617885"/>
            <a:ext cx="77916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«Из-за непослушания Богу Адам и Ева лишились Эдема, и из-за греха вся земля была проклята. Но если бы Божий народ следовал Его наставлениям, их земля вновь обрела бы плодородие и красоту. Сам Бог дал им указания относительно возделывания почвы, и они должны были сотрудничать с Ним в ее восстановлении. Таким образом, вся земля под контролем Бога стала бы наглядным уроком духовной истины. Как в послушании Его законам природы земля должна была производить свои сокровища, так и в послушании Его нравственному закону сердца людей должны были отражать качества Его </a:t>
            </a:r>
            <a:r>
              <a:rPr lang="en" sz="2400" b="1" dirty="0">
                <a:latin typeface="Constantia" panose="02030602050306030303" pitchFamily="18" charset="0"/>
              </a:rPr>
              <a:t>характера».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039736" y="6063461"/>
            <a:ext cx="3952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</a:t>
            </a:r>
            <a:r>
              <a:rPr lang="en" sz="1600" b="1" dirty="0"/>
              <a:t>. Уайт (</a:t>
            </a:r>
            <a:r>
              <a:rPr lang="en-US" sz="1600" b="1" dirty="0"/>
              <a:t>Христос — наш учитель</a:t>
            </a:r>
            <a:r>
              <a:rPr lang="en" sz="1600" b="1" dirty="0"/>
              <a:t>, стр.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1097</Words>
  <Application>Microsoft Office PowerPoint</Application>
  <PresentationFormat>Panorámica</PresentationFormat>
  <Paragraphs>69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docId:D48C85058D44A172A35CD6479400EF77</cp:keywords>
  <cp:lastModifiedBy>Sergio</cp:lastModifiedBy>
  <cp:revision>90</cp:revision>
  <dcterms:created xsi:type="dcterms:W3CDTF">2025-10-25T14:24:07Z</dcterms:created>
  <dcterms:modified xsi:type="dcterms:W3CDTF">2025-11-20T08:27:17Z</dcterms:modified>
</cp:coreProperties>
</file>