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  <p:sldId id="32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2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Уйти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Быть с Христом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Остаться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Приносить пользу церкви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/>
            <a:t>Бедные духом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/>
            <a:t>Кроткие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" sz="1800" b="1" dirty="0"/>
            <a:t>Жаждущие и алчущие справедливости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/>
            <a:t>Милосердные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/>
            <a:t>Чистые сердцем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000" b="1"/>
            <a:t>Миротворцы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/>
            <a:t>Готовые подставить другую щеку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/>
            <a:t>Любящие своих врагов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" sz="1800" b="1" dirty="0"/>
            <a:t>Благословл</a:t>
          </a:r>
          <a:r>
            <a:rPr lang="ru-RU" sz="1800" b="1" dirty="0"/>
            <a:t>ять</a:t>
          </a:r>
          <a:r>
            <a:rPr lang="en" sz="1800" b="1" dirty="0"/>
            <a:t> тех, кто проклинает нас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" sz="1600" b="1" dirty="0"/>
            <a:t>Делающие добро тем, кто нас ненавидит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000" b="1" dirty="0"/>
            <a:t>Быть любящими и щедрыми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000" b="1" dirty="0"/>
            <a:t>Быть милосердными и скромными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/>
            <a:t>И т. д.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Уйти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Быть с Христом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Остаться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Приносить пользу церкви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85"/>
          <a:ext cx="4552336" cy="412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Бедные духом</a:t>
          </a:r>
        </a:p>
      </dsp:txBody>
      <dsp:txXfrm>
        <a:off x="20140" y="20225"/>
        <a:ext cx="4512056" cy="372282"/>
      </dsp:txXfrm>
    </dsp:sp>
    <dsp:sp modelId="{CF7405FA-29A5-4AC8-81EA-015E145AB192}">
      <dsp:nvSpPr>
        <dsp:cNvPr id="0" name=""/>
        <dsp:cNvSpPr/>
      </dsp:nvSpPr>
      <dsp:spPr>
        <a:xfrm>
          <a:off x="0" y="426751"/>
          <a:ext cx="4552336" cy="412562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Кроткие</a:t>
          </a:r>
        </a:p>
      </dsp:txBody>
      <dsp:txXfrm>
        <a:off x="20140" y="446891"/>
        <a:ext cx="4512056" cy="372282"/>
      </dsp:txXfrm>
    </dsp:sp>
    <dsp:sp modelId="{A79F61FF-67C8-4E94-A7F4-EF124B0472CE}">
      <dsp:nvSpPr>
        <dsp:cNvPr id="0" name=""/>
        <dsp:cNvSpPr/>
      </dsp:nvSpPr>
      <dsp:spPr>
        <a:xfrm>
          <a:off x="0" y="853418"/>
          <a:ext cx="4552336" cy="412562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Жаждущие и алчущие справедливости</a:t>
          </a:r>
        </a:p>
      </dsp:txBody>
      <dsp:txXfrm>
        <a:off x="20140" y="873558"/>
        <a:ext cx="4512056" cy="372282"/>
      </dsp:txXfrm>
    </dsp:sp>
    <dsp:sp modelId="{1B20B733-CB77-40DA-9183-28D7BCA4FFD3}">
      <dsp:nvSpPr>
        <dsp:cNvPr id="0" name=""/>
        <dsp:cNvSpPr/>
      </dsp:nvSpPr>
      <dsp:spPr>
        <a:xfrm>
          <a:off x="0" y="1280085"/>
          <a:ext cx="4552336" cy="412562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Милосердные</a:t>
          </a:r>
        </a:p>
      </dsp:txBody>
      <dsp:txXfrm>
        <a:off x="20140" y="1300225"/>
        <a:ext cx="4512056" cy="372282"/>
      </dsp:txXfrm>
    </dsp:sp>
    <dsp:sp modelId="{11CD8606-9A25-41B4-BD22-9840D73DAD43}">
      <dsp:nvSpPr>
        <dsp:cNvPr id="0" name=""/>
        <dsp:cNvSpPr/>
      </dsp:nvSpPr>
      <dsp:spPr>
        <a:xfrm>
          <a:off x="0" y="1706752"/>
          <a:ext cx="4552336" cy="412562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Чистые сердцем</a:t>
          </a:r>
        </a:p>
      </dsp:txBody>
      <dsp:txXfrm>
        <a:off x="20140" y="1726892"/>
        <a:ext cx="4512056" cy="372282"/>
      </dsp:txXfrm>
    </dsp:sp>
    <dsp:sp modelId="{0017A204-F19F-40B4-90D9-23A7DA14A727}">
      <dsp:nvSpPr>
        <dsp:cNvPr id="0" name=""/>
        <dsp:cNvSpPr/>
      </dsp:nvSpPr>
      <dsp:spPr>
        <a:xfrm>
          <a:off x="0" y="2133419"/>
          <a:ext cx="4552336" cy="412562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Миротворцы</a:t>
          </a:r>
        </a:p>
      </dsp:txBody>
      <dsp:txXfrm>
        <a:off x="20140" y="2153559"/>
        <a:ext cx="4512056" cy="372282"/>
      </dsp:txXfrm>
    </dsp:sp>
    <dsp:sp modelId="{C504EBED-2F60-4EB8-B9BD-90F2F5E8998B}">
      <dsp:nvSpPr>
        <dsp:cNvPr id="0" name=""/>
        <dsp:cNvSpPr/>
      </dsp:nvSpPr>
      <dsp:spPr>
        <a:xfrm>
          <a:off x="0" y="2560085"/>
          <a:ext cx="4552336" cy="412562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Готовые подставить другую щеку</a:t>
          </a:r>
        </a:p>
      </dsp:txBody>
      <dsp:txXfrm>
        <a:off x="20140" y="2580225"/>
        <a:ext cx="4512056" cy="372282"/>
      </dsp:txXfrm>
    </dsp:sp>
    <dsp:sp modelId="{FB3B242C-B012-4820-983A-469EDDD96845}">
      <dsp:nvSpPr>
        <dsp:cNvPr id="0" name=""/>
        <dsp:cNvSpPr/>
      </dsp:nvSpPr>
      <dsp:spPr>
        <a:xfrm>
          <a:off x="0" y="2986752"/>
          <a:ext cx="4552336" cy="412562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Любящие своих врагов</a:t>
          </a:r>
        </a:p>
      </dsp:txBody>
      <dsp:txXfrm>
        <a:off x="20140" y="3006892"/>
        <a:ext cx="4512056" cy="372282"/>
      </dsp:txXfrm>
    </dsp:sp>
    <dsp:sp modelId="{A0131B4B-270C-496D-855B-7EA2741A0492}">
      <dsp:nvSpPr>
        <dsp:cNvPr id="0" name=""/>
        <dsp:cNvSpPr/>
      </dsp:nvSpPr>
      <dsp:spPr>
        <a:xfrm>
          <a:off x="0" y="3413419"/>
          <a:ext cx="4552336" cy="412562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Благословл</a:t>
          </a:r>
          <a:r>
            <a:rPr lang="ru-RU" sz="1800" b="1" kern="1200" dirty="0"/>
            <a:t>ять</a:t>
          </a:r>
          <a:r>
            <a:rPr lang="en" sz="1800" b="1" kern="1200" dirty="0"/>
            <a:t> тех, кто проклинает нас</a:t>
          </a:r>
        </a:p>
      </dsp:txBody>
      <dsp:txXfrm>
        <a:off x="20140" y="3433559"/>
        <a:ext cx="4512056" cy="372282"/>
      </dsp:txXfrm>
    </dsp:sp>
    <dsp:sp modelId="{CEAA776C-8B24-4DC1-B312-AB0E31048D47}">
      <dsp:nvSpPr>
        <dsp:cNvPr id="0" name=""/>
        <dsp:cNvSpPr/>
      </dsp:nvSpPr>
      <dsp:spPr>
        <a:xfrm>
          <a:off x="0" y="3840086"/>
          <a:ext cx="4552336" cy="412562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Делающие добро тем, кто нас ненавидит</a:t>
          </a:r>
        </a:p>
      </dsp:txBody>
      <dsp:txXfrm>
        <a:off x="20140" y="3860226"/>
        <a:ext cx="4512056" cy="372282"/>
      </dsp:txXfrm>
    </dsp:sp>
    <dsp:sp modelId="{B4020DE7-C031-47F9-8BF7-26F150AE38EA}">
      <dsp:nvSpPr>
        <dsp:cNvPr id="0" name=""/>
        <dsp:cNvSpPr/>
      </dsp:nvSpPr>
      <dsp:spPr>
        <a:xfrm>
          <a:off x="0" y="4266753"/>
          <a:ext cx="4552336" cy="412562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Быть любящими и щедрыми</a:t>
          </a:r>
        </a:p>
      </dsp:txBody>
      <dsp:txXfrm>
        <a:off x="20140" y="4286893"/>
        <a:ext cx="4512056" cy="372282"/>
      </dsp:txXfrm>
    </dsp:sp>
    <dsp:sp modelId="{1866F153-6C31-41A7-B10F-4C46FA2B11A6}">
      <dsp:nvSpPr>
        <dsp:cNvPr id="0" name=""/>
        <dsp:cNvSpPr/>
      </dsp:nvSpPr>
      <dsp:spPr>
        <a:xfrm>
          <a:off x="0" y="4693419"/>
          <a:ext cx="4552336" cy="412562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Быть милосердными и скромными</a:t>
          </a:r>
        </a:p>
      </dsp:txBody>
      <dsp:txXfrm>
        <a:off x="20140" y="4713559"/>
        <a:ext cx="4512056" cy="372282"/>
      </dsp:txXfrm>
    </dsp:sp>
    <dsp:sp modelId="{9CAAA3BE-A63B-46CC-BAB5-05A28116553D}">
      <dsp:nvSpPr>
        <dsp:cNvPr id="0" name=""/>
        <dsp:cNvSpPr/>
      </dsp:nvSpPr>
      <dsp:spPr>
        <a:xfrm>
          <a:off x="0" y="5120086"/>
          <a:ext cx="4552336" cy="412562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И т. д.</a:t>
          </a:r>
        </a:p>
      </dsp:txBody>
      <dsp:txXfrm>
        <a:off x="20140" y="5140226"/>
        <a:ext cx="4512056" cy="37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2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40290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ЖИЗНЬ И СМЕРТЬ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9715500" y="5551170"/>
            <a:ext cx="232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Урок 3 на 17 января 2026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867D5C9-3878-42B4-8CEF-B4FDD8AA6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6599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/>
                </a:solidFill>
              </a:rPr>
              <a:t>БОРОТЬСЯ ВМЕСТЕ ЗА ЕВАНГЕЛИЕ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«... 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чтобы, придя к вам или находясь вдали, я слышал о вас, что вы стоите твердо в одном духе, единодушно борясь за веру 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Евангелия»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(Филиппийцам 1:27б)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427771"/>
            <a:ext cx="6606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Праведность и честность не гарантируют жизни без конфликтов (Филиппийцам 1:30). Напротив, сам Иов, которого Бог назвал </a:t>
            </a:r>
            <a:r>
              <a:rPr lang="en-US" sz="2000" b="1" dirty="0"/>
              <a:t>«непорочным и праведным, боящимся Бога и удаляющимся </a:t>
            </a:r>
            <a:r>
              <a:rPr lang="en" sz="2000" b="1" dirty="0"/>
              <a:t>от зла» (Иов 1:8), пережил страшный конфликт, дело рук врага.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19512" y="1564931"/>
            <a:ext cx="2574348" cy="1775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4959403"/>
            <a:ext cx="64561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мы вступаем в конфликт со злом, мы не должны поддаваться запугиванию со стороны тех, кто противостоит нам (Филиппийцам 1:28). Давайте помнить, что сатана — побежденный враг, потому что Христос уже выиграл битву на кресте (Луки 10:18; Колоссянам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203714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 единство цели должно сопровождаться молитвой и изучением Слова (Еф. 6:18; Фил.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128817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войне, в которой мы участвуем, единство играет важную роль. Павел призывает нас сражаться вместе, чтобы защитить Евангелие (Филип. 1:27б).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1048635"/>
            <a:ext cx="8932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«Сколько лет мы находимся в саду Господнем? И какую пользу мы принесли Учителю? Как мы выдерживаем пристальный взгляд Бога? Растет ли в нас благоговение, любовь, смирение, вера в Бога? Ценим ли мы все Его милости? Стремимся ли мы благословлять окружающих? Проявляем ли мы дух Иисуса в наших семьях? Учим ли мы Своему Слову наших детей и рассказываем ли им о чудесных делах Божьих? Христианин должен представлять Иисуса, будучи добрым и творя добрые дела. Тогда в его жизни будет благоухание, в его характере — прелесть, которые будут свидетельствовать о том, что он — дитя Божье, наследник небес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Э. Г. Уайт (Вы получите силу, 10 декабря)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0DE7B5-1A88-4DED-A004-DD88E8A0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936010"/>
            <a:ext cx="316752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«Для</a:t>
            </a:r>
            <a:b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меня</a:t>
            </a:r>
            <a:b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жить — это Христос, а</a:t>
            </a:r>
            <a:b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умереть</a:t>
            </a:r>
            <a:b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это 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выигрыш»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Филиппийцам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3771900" y="3934362"/>
            <a:ext cx="8420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Жить для Христа или умереть для Христа?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Христос, прославленный в Павле (Филиппийцам 1:10-20, 25-26)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Жить или умереть за Христа (Филиппийцам 1:21-22)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Дихотомия Павла (Филиппийцам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Что значит жить для Христа?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Вести себя достойно Евангелия </a:t>
            </a:r>
            <a:r>
              <a:rPr lang="en" sz="2000" b="1" dirty="0"/>
              <a:t>(Филиппийцам 1:27а)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Сражаться сообща за Евангелие </a:t>
            </a:r>
            <a:r>
              <a:rPr lang="en" sz="2000" b="1" dirty="0"/>
              <a:t>(Филиппийцам 1:27б-30)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291288"/>
            <a:ext cx="736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ждал суда безжалостного Нерона. Его будущее зависело больше от настроения Цезаря, чем от справедливости.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375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38" y="6283535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38" y="5910895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38" y="5142628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38" y="4750938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038" y="438574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00" y="3950436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00" y="5501113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251193"/>
            <a:ext cx="7362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Однако, если его смерть принесет пользу Евангелию (как и его заключение), он был готов отдать свою жизнь за Христа.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он знал, что его судьба на самом деле не в руках Нерона, а в руках Бога. Поэтому он был уверен, что благодаря молитвам, возносимым за него в церквях, он будет освобожден.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76552" y="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ДЛЯ ХРИСТА ИЛИ УМЕРЕТЬ ДЛЯ ХРИСТА?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ХРИСТОС ВОЗВЫСИЛСЯ В ПАВЛЕ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-45720" y="513274"/>
            <a:ext cx="1229486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«Я с нетерпением ожидаю и надеюсь, что ни в коем случае не буду посрамлен, но буду иметь достаточно мужества, чтобы и теперь, как всегда, Христос был возвышен в моем теле, будь то жизнью или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смертью»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(Филиппийцам 1:20)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5390"/>
            <a:ext cx="5741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радовался своим страданиям, которых было много (Кол. 1:24а; 2 Кор. 11:23-27). Конечно, он радовался не самим страданиям, а причинам, по которым он терпел трудности, одной из которых была польза, которую они приносили церкви Христовой (Кол. 1:24б;  2 Кор.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2960053" cy="2899582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532981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своем послании к филиппийцам Павел ясно дает понять, что на тот момент он не ожидал прославить Иисуса своей смертью, но надеялся, что благодаря молитвам церкви и действию Святого Духа он будет освобожден и сможет продолжить служить Христу своей жизнью. (Филип.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525952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Подражая Иисусу в его страданиях — и даже в его смерти — Христос был прославлен в Павле (Филиппийцам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5813494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Из-за зла, которое царит в нашем мире, жизнь, подобная жизни Христа, часто сопряжена со страданиями, подобными страданиям Христа, а в некоторых случаях и со смертью, подобной смерти Христа (2 Тим.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ЖИТЬ ИЛИ УМЕРЕТЬ ЗА ХРИСТА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0" y="6626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«Ибо для меня жизнь – это Христос, а смерть – это приобретение»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(Филиппийцам 1:21)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98412" y="1201772"/>
            <a:ext cx="580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Корень всех страданий лежит в космической битве, которая ведется сегодня между добром и злом, между Христом и сатаной.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4511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2035" y="3710380"/>
            <a:ext cx="746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мы используем такое оружие, как истина и справедливость (2 Кор. 6:4-7). Мощное оружие </a:t>
            </a:r>
            <a:r>
              <a:rPr lang="en-US" sz="2000" b="1" dirty="0"/>
              <a:t>«для разрушения </a:t>
            </a:r>
            <a:r>
              <a:rPr lang="en" sz="2000" b="1" dirty="0"/>
              <a:t>твердынь» (2 Кор.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2035" y="4728484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что происходит, когда в результате битвы погибают праведники? По словам Павла, это приносит нам выгоду (Филиппийцам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92035" y="2105831"/>
            <a:ext cx="58758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Это духовная война, которую нужно вести духовным оружием. Последователи врага используют оружие, которое является незаконным против христиан (ложь, критика, давление со стороны сверстников и т. д.).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5" y="5755984"/>
            <a:ext cx="607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Для тех из нас, кто верен Христу, смерть ставит нас вне досягаемости врага и избавляет нас от всех страданий (Прит. 14:32; Ис.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ДИХОТОМИЯ ПАВЛА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«Я разрываюсь между двумя желаниями: я хочу уйти и быть с Христом, что гораздо лучше; но для вас более необходимо, чтобы я остался в 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теле»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(Филиппийцам 1:23-24)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0" y="1306638"/>
            <a:ext cx="1233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он не мог принять решение, Павел разрывается между двумя возможностями (Филип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286737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6" y="2867322"/>
            <a:ext cx="6267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Рассматривая этот текст в отдельности, мы можем сделать вывод, что Павел учит, что как только мы умираем, мы возносимся на Небеса, чтобы быть с Иисусом, что противоречит другим библейским отрывкам (Еккл. 9:5; Пс.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57" y="200822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810444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другом случае Павел сравнивает тело с шатром, который разрушается (умирает), чтобы облечься в бессмертие (2 Кор. 5:1-4). Однако он поясняет, что это облечение происходит при Втором пришествии, а не в момент смерти (1 Кор.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350781"/>
            <a:ext cx="7035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том же послании к Филиппийцам он говорит, что, чтобы быть полностью со Христом, он должен дождаться момента воскресения (Филиппийцам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638675" y="1351508"/>
            <a:ext cx="74390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ЖИТЬ ДЛЯ ХРИСТА?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095996" y="1249681"/>
            <a:ext cx="5988155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ВЕДИ СЕБЯ ДОСТОЙНО ЕВАНГЕЛИЯ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Только поступайте достойно Евангелия 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Христова»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(Филиппийцам 1:27а)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044649"/>
            <a:ext cx="5693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Выражение </a:t>
            </a:r>
            <a:r>
              <a:rPr lang="en-US" sz="2000" b="1" dirty="0"/>
              <a:t>«ваше </a:t>
            </a:r>
            <a:r>
              <a:rPr lang="en" sz="2000" b="1" dirty="0"/>
              <a:t>поведение» является переводом греческого слова </a:t>
            </a:r>
            <a:r>
              <a:rPr lang="en" sz="2000" b="1" i="1" dirty="0"/>
              <a:t>politeuomai</a:t>
            </a:r>
            <a:r>
              <a:rPr lang="en" sz="2000" b="1" dirty="0"/>
              <a:t>, которое означает «жить как граждане». Павел призывает филиппийцев (и всех нас) вести себя достойно граждан Небес (Филиппийцам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452141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522911"/>
            <a:ext cx="5988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знал, что разобщенность часто проистекает из гордости и неподобающего поведения по отношению друг к другу. Поэтому он призывает нас вести себя достойно.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660532"/>
            <a:ext cx="569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использует этот совет в качестве введения к теме, которая его беспокоила: единство в церкви.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7847" y="3456686"/>
            <a:ext cx="56870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Его можно резюмировать следующим образом: </a:t>
            </a:r>
            <a:r>
              <a:rPr lang="en-US" sz="2000" b="1" dirty="0"/>
              <a:t>«но творить справедливость, любить милосердие и смиренно ходить пред Богом </a:t>
            </a:r>
            <a:r>
              <a:rPr lang="en" sz="2000" b="1" dirty="0"/>
              <a:t>твоим» (Михей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84305"/>
            <a:ext cx="5699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Нагорной проповеди Иисус учил нас, как должны жить граждане Небес.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1222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docId:7B2C3CD98C119267E25AD24A983C0C67</cp:keywords>
  <cp:lastModifiedBy>Isabel Laveda</cp:lastModifiedBy>
  <cp:revision>93</cp:revision>
  <dcterms:created xsi:type="dcterms:W3CDTF">2025-12-30T08:43:05Z</dcterms:created>
  <dcterms:modified xsi:type="dcterms:W3CDTF">2026-01-08T06:50:56Z</dcterms:modified>
</cp:coreProperties>
</file>