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Принимая Божью милость (Псалом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Доверие Ему (Псалом 5:11)</a:t>
          </a:r>
          <a:endParaRPr lang="es-ES" sz="180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Принимая благословения спасения (Псалом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Соблюдать закон Божий </a:t>
          </a:r>
          <a:r>
            <a:rPr lang="en" sz="1600" b="1" dirty="0"/>
            <a:t>(Псалом 119:14; Исаия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Верить в Его Слово (Псалом 119:162)</a:t>
          </a:r>
          <a:endParaRPr lang="es-ES" sz="180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Воспитание благочестивых детей (Притчи 23:24, 25)</a:t>
          </a:r>
          <a:endParaRPr lang="es-ES" sz="180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3937" custScaleY="94102" custLinFactNeighborX="-6830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1800" b="1"/>
            <a:t>Обрезан на восьмой день; сын набожных родителей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600" b="1" dirty="0"/>
            <a:t>Иудей из иудеев; вениамитянин чистой крови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" sz="1800" b="1"/>
            <a:t>В отношении закона – самый строгий фарисей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/>
            <a:t>В отношении ревности, он был гонителем церкви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" sz="1800" b="1"/>
            <a:t>Безупречный хранитель Закона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000" b="1"/>
            <a:t>Когда мы изучаем Его Слово</a:t>
          </a:r>
          <a:endParaRPr lang="es-ES" sz="200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000" b="1"/>
            <a:t>Когда мы ведомы Святым Духом</a:t>
          </a:r>
          <a:endParaRPr lang="es-ES" sz="200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000" b="1"/>
            <a:t>Когда мы разделяем Его страдания</a:t>
          </a:r>
          <a:endParaRPr lang="es-ES" sz="200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000" b="1"/>
            <a:t>Когда мы стремимся к цели</a:t>
          </a:r>
          <a:endParaRPr lang="es-ES" sz="200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95625" y="86028"/>
          <a:ext cx="1865181" cy="2745159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Принимая Божью милость (Псалом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Доверие Ему (Псалом 5:11)</a:t>
          </a:r>
          <a:endParaRPr lang="es-ES" sz="1800" kern="120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Принимая благословения спасения (Псалом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Соблюдать закон Божий </a:t>
          </a:r>
          <a:r>
            <a:rPr lang="en" sz="1600" b="1" kern="1200" dirty="0"/>
            <a:t>(Псалом 119:14; Исаия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Верить в Его Слово (Псалом 119:162)</a:t>
          </a:r>
          <a:endParaRPr lang="es-ES" sz="1800" kern="120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Воспитание благочестивых детей (Притчи 23:24, 25)</a:t>
          </a:r>
          <a:endParaRPr lang="es-ES" sz="1800" kern="120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Обрезан на восьмой день; сын набожных родителей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Иудей из иудеев; вениамитянин чистой крови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В отношении закона – самый строгий фарисей</a:t>
          </a: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В отношении ревности, он был гонителем церкви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Безупречный хранитель Закона</a:t>
          </a: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Когда мы изучаем Его Слово</a:t>
          </a:r>
          <a:endParaRPr lang="es-ES" sz="2000" kern="120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Когда мы ведомы Святым Духом</a:t>
          </a:r>
          <a:endParaRPr lang="es-ES" sz="2000" kern="120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Когда мы разделяем Его страдания</a:t>
          </a:r>
          <a:endParaRPr lang="es-ES" sz="2000" kern="120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Когда мы стремимся к цели</a:t>
          </a:r>
          <a:endParaRPr lang="es-ES" sz="2000" kern="120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ДОВЕРИЕ ТОЛЬКО В ХРИСТЕ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6    </a:t>
            </a:r>
          </a:p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февраля 2026 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ПОЗНАНИЕ ХРИСТА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«чтобы познать Его и силу воскресения Его, и общение страданий Его, сообразуясь смерти 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Его»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(Филиппийцам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5" y="1339669"/>
            <a:ext cx="720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мы можем познать Христа (Филиппийцам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84665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0" y="3390082"/>
            <a:ext cx="6447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Христианская жизнь подобна гонке. Мы должны четко представлять себе свою цель. Мы не живем для того, чтобы оставаться здесь и просто наслаждаться этой жизнью. Мы надеемся достичь воскресения из мертвых (Филиппийцам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0" y="4932671"/>
            <a:ext cx="6447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До тех пор мы стремимся </a:t>
            </a:r>
            <a:r>
              <a:rPr lang="en-US" sz="2000" b="1" dirty="0"/>
              <a:t>«достичь того, для чего Христос Иисус достиг меня</a:t>
            </a:r>
            <a:r>
              <a:rPr lang="en" sz="2000" b="1" dirty="0"/>
              <a:t>» </a:t>
            </a:r>
            <a:br>
              <a:rPr lang="en" sz="2000" b="1" dirty="0"/>
            </a:br>
            <a:r>
              <a:rPr lang="en" sz="2000" b="1" dirty="0"/>
              <a:t>(Филиппийцам 3:12 </a:t>
            </a:r>
            <a:r>
              <a:rPr lang="en" sz="1600" b="1" dirty="0"/>
              <a:t>NIV</a:t>
            </a:r>
            <a:r>
              <a:rPr lang="en" sz="2000" b="1" dirty="0"/>
              <a:t>). Иисус достиг меня, чтобы дать мне город, награду, бесконечную жизнь с Ним (Евреям 11:10; Филиппийцам 3:14; 1 Фессалоникийцам 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«Великая цель, которая заставляла Павла идти вперед, несмотря на трудности и лишения, должна побуждать каждого христианского работника полностью посвятить себя служению Богу. Мирские соблазны будут отвлекать его внимание от Спасителя, но он должен стремиться к цели, показывая миру, ангелам и людям, что надежда увидеть лицо Бога стоит всех усилий и жертв, которые требуются для достижения этой надежды.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Самый скромный ученик Христа может стать обитателем небес, наследником Бога, получившим нетленное наследие</a:t>
            </a:r>
            <a:r>
              <a:rPr lang="en" sz="24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(Конфликт и мужество, 13 декабря)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F8471-AE90-4CB1-A3DE-D3642274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08080" y="997565"/>
            <a:ext cx="6004287" cy="486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«Чтобы я мог познать Его и силу Его воскресения, и общение Его страданий, уподобляясь Его смерти, если, каким-либо образом, я могу достичь воскресения из 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мертвых»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Филиппийцам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2B436F"/>
                </a:solidFill>
              </a:rPr>
              <a:t>Советы, как не потерять спасение: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Чего следует избегать (Филиппийцам 3:1-3)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Что остается позади (Филиппийцам 3:4-6)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Важное (Филиппийцам 3:7-8)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8724D"/>
                </a:solidFill>
              </a:rPr>
              <a:t>Советы, как сохранить спасение: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Вера во Христа (Филиппийцам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Познание Христа (Филиппийцам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861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Филиппийцы знали путь к спасению, поскольку Павел и Сила ясно рассказали об этом одному из первых обращенных в этом городе: тюремщику (Деяния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23176" y="276174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этой причине Павел напоминает им об основных столпах спасения верой.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722518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Теперь, когда церковь была прочно установлена, они подвергались опасности сбиться с пути спасения.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СОВЕТЫ, КАК ИЗБЕЖАТЬ ПОТЕРЮ СПАСЕНИЯ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ЧЕГО СЛЕДУЕТ ИЗБЕГАТЬ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«Берегитесь собак, злодеев, осакачивающих плоть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»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(Филиппийцам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0" y="1087990"/>
            <a:ext cx="4295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Прежде чем обсуждать опасности, угрожающие вере, Павел дает нам совет: «Радуйтесь в Господе» (Филиппийцам 3:1а). К этому он добавляет кое-что важное: хорошо повторять истину, которой мы обладаем, даже если мы уже хорошо ее знаем (Фил</a:t>
            </a:r>
            <a:r>
              <a:rPr lang="ru-RU" sz="2000" b="1" dirty="0" err="1"/>
              <a:t>ип</a:t>
            </a:r>
            <a:r>
              <a:rPr lang="en" sz="2000" b="1" dirty="0"/>
              <a:t> 3:1б).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293975"/>
            <a:ext cx="5496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указывает на величайшую опасность, угрожавшую церкви в то время: ложные учителя, которые проповедовали строгое соблюдение обрядового закона (Филиппийцам 3:2). Он называет их тремя разными словами: собаки (Пс. 22:16; 2 Пет. 2:21-22); злодеями; и калеками плоти (через обрезание).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844085"/>
              </p:ext>
            </p:extLst>
          </p:nvPr>
        </p:nvGraphicFramePr>
        <p:xfrm>
          <a:off x="4154268" y="117283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4010200"/>
            <a:ext cx="4766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мы можем радоваться в Господе?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dgm="http://schemas.openxmlformats.org/drawingml/2006/diagram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ЧТО ОСТАЛОСЬ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«обрезанный в восьмой день, из народа Израиля, из колена Вениамина, еврей из евреев; по закону 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фарисей»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(Филиппийцам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 Иерусалимском соборе было постановлено, что язычники не должны беспокоиться вопросами иудейского обрядового закона (Деяния 15:19-21). Однако некоторые учителя пришли в Филиппы, проповедуя необходимость обрезания (Филиппийцам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699583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335006"/>
            <a:ext cx="3264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он хвастался всем этим до того, как познал Иисуса. Теперь он понял, что даже не понимал Закона (Мф. 5:21-22). Теперь он понял, что только Христос спасает (Филиппийцам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896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Возвращаясь в прошлое, Павел напоминает им, каким совершенным он был, когда был похож на тех учителей (Филиппийцам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28825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ВАЖНОЕ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«Но все, что было для меня выгодой, я теперь считаю убытком ради 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Христа»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(Филиппийцам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123643"/>
            <a:ext cx="7530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сравнивает свою прежнюю жизнь с нынешней. С одной стороны, он ставит все свои знания, свое славное будущее как лучшего ученика Гамалиила, свои великолепные фарисейские дары. Все это — приобретения.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295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72150" y="4616271"/>
            <a:ext cx="64198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/>
              <a:t>Что может быть ценнее вечной жизни на небесах и на новой земле? Однако мирские ценности ослепляют многих и не дают им увидеть эту реальность. Существует естественное противостояние между тем, что считается важным здесь, и тем, что действительно ценится на небесах: христианский характер и спасение души.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500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Теперь поместите на другую чашу весов его жизнь с тех пор, как он встретил Христа. Все приобретения становятся мусором, потому что ничто не может сравниться с любовью Христа (Филиппийцам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СОВЕТЫ, КАК ОСТАТЬСЯ В СПАСЕНИИ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ВЕРА В ХРИСТА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91691" y="545625"/>
            <a:ext cx="118657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«и быть найденным в Нем, не имея своей праведности, которая от закона, но той, которая через веру во Христа, праведности, которая от Бога на основании 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веры»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(Филиппийцам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288261"/>
            <a:ext cx="895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Павел, уверенный в своей праведности, отправился в Дамаск, чтобы вернуть еретиков из секты «Путь» на путь спасения (Деяния 9:1-2). Но он вошел в Дамаск, побежденный другой праведностью, праведностью Божьей: </a:t>
            </a:r>
            <a:r>
              <a:rPr lang="en-US" sz="2000" b="1" dirty="0"/>
              <a:t>«которая от веры во </a:t>
            </a:r>
            <a:r>
              <a:rPr lang="en" sz="2000" b="1" dirty="0"/>
              <a:t>Христа» (Филиппийцам 3:9).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37" r="11737"/>
          <a:stretch>
            <a:fillRect/>
          </a:stretch>
        </p:blipFill>
        <p:spPr>
          <a:xfrm>
            <a:off x="9020173" y="1499011"/>
            <a:ext cx="3037285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67074" y="4094130"/>
            <a:ext cx="50768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Согласно 1 Коринфянам 1:30, быть «во Христе» охватывает все, что составляет План спасения, от зарождения нашего духовного разума (мудрости), через оправдание верой (праведность) и подготовку к небесам (освящение), до прославления при Втором </a:t>
            </a:r>
            <a:r>
              <a:rPr lang="ru-RU" sz="2000" b="1" dirty="0"/>
              <a:t>П</a:t>
            </a:r>
            <a:r>
              <a:rPr lang="en" sz="2000" b="1" dirty="0"/>
              <a:t>ришествии (искупление).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441931"/>
            <a:ext cx="8953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жаждал «быть найденным во Христе» (Филиппийцам 3:9). Что это означает?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8" y="2546228"/>
            <a:ext cx="8953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 того момента он больше никогда не полагался на свою праведность. Ведь бесполезно полагаться на свои поступки для достижения спасения (Гал. 2:16).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1047</Words>
  <Application>Microsoft Office PowerPoint</Application>
  <PresentationFormat>Panorámica</PresentationFormat>
  <Paragraphs>61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docId:0A6CDBF65658E3FCCD73804FCF7ACEB9</cp:keywords>
  <cp:lastModifiedBy>Sergio</cp:lastModifiedBy>
  <cp:revision>90</cp:revision>
  <dcterms:created xsi:type="dcterms:W3CDTF">2026-01-07T16:18:59Z</dcterms:created>
  <dcterms:modified xsi:type="dcterms:W3CDTF">2026-01-27T08:57:46Z</dcterms:modified>
</cp:coreProperties>
</file>