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Наше тело будет духовным, бессмертным и нетленным (1 Кор.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Мы будем прославлены (Кол. 3:4; </a:t>
          </a:r>
          <a:br>
            <a:rPr lang="es-ES" sz="1800" b="1" dirty="0"/>
          </a:br>
          <a:r>
            <a:rPr lang="en" sz="1800" b="1" dirty="0"/>
            <a:t>Филиппийцам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Мы будем иметь физическое тело, и наши собственные глаза увидят Бога.</a:t>
          </a:r>
          <a:br>
            <a:rPr lang="en" sz="1800" b="1" dirty="0"/>
          </a:br>
          <a:r>
            <a:rPr lang="en" sz="1800" b="1" dirty="0"/>
            <a:t>(Иов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LinFactNeighborY="9284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56684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79093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том, что является правдой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Честно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Справедливо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чистом виде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доброте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том, что имеет доброе имя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Спасение для любимого человека или друга (1 Тим.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Мужество делиться своей верой (Откр.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1600" b="1" dirty="0">
              <a:solidFill>
                <a:schemeClr val="tx1"/>
              </a:solidFill>
            </a:rPr>
            <a:t>Прощение, когда мы исповедуем свои грехи и отказываемся от них (1 Иоанна 1:9</a:t>
          </a:r>
          <a:r>
            <a:rPr lang="en" sz="1600" b="1" dirty="0">
              <a:solidFill>
                <a:schemeClr val="tx1"/>
              </a:solidFill>
            </a:rPr>
            <a:t>)</a:t>
          </a:r>
          <a:endParaRPr lang="es-ES" sz="16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Сила, чтобы повиноваться Божьим заповедям (Евр.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тем, кто нас ненавидит и плохо с нами обращается (Матф. 5:44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Мудрость в сложных ситуациях (Иак.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Понимание истины в Слове Божьем (Иоанна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59164" y="83662"/>
          <a:ext cx="3224557" cy="5080775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88146" y="2048236"/>
          <a:ext cx="2482909" cy="246777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88146" y="2048236"/>
        <a:ext cx="2482909" cy="2467773"/>
      </dsp:txXfrm>
    </dsp:sp>
    <dsp:sp modelId="{E3B5FC91-B78A-4126-8A8E-103CD1E4413E}">
      <dsp:nvSpPr>
        <dsp:cNvPr id="0" name=""/>
        <dsp:cNvSpPr/>
      </dsp:nvSpPr>
      <dsp:spPr>
        <a:xfrm>
          <a:off x="2920776" y="339910"/>
          <a:ext cx="687615" cy="6876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720641" y="465023"/>
          <a:ext cx="1704134" cy="111049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Мы будем иметь физическое тело, и наши собственные глаза увидят Бога.</a:t>
          </a:r>
          <a:br>
            <a:rPr lang="en" sz="1800" b="1" kern="1200" dirty="0"/>
          </a:br>
          <a:r>
            <a:rPr lang="en" sz="1800" b="1" kern="1200" dirty="0"/>
            <a:t>(Иов 19:25-27)</a:t>
          </a:r>
          <a:endParaRPr lang="es-ES" sz="1800" kern="1200" dirty="0"/>
        </a:p>
      </dsp:txBody>
      <dsp:txXfrm>
        <a:off x="3720641" y="465023"/>
        <a:ext cx="1704134" cy="1110498"/>
      </dsp:txXfrm>
    </dsp:sp>
    <dsp:sp modelId="{92B38AFF-B673-4C25-AB6B-57902FB61F66}">
      <dsp:nvSpPr>
        <dsp:cNvPr id="0" name=""/>
        <dsp:cNvSpPr/>
      </dsp:nvSpPr>
      <dsp:spPr>
        <a:xfrm>
          <a:off x="2920776" y="1883753"/>
          <a:ext cx="687615" cy="68761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720641" y="2301787"/>
          <a:ext cx="1704134" cy="111049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Наше тело будет духовным, бессмертным и нетленным (1 Кор. 15:42-44, 50-54)</a:t>
          </a:r>
          <a:endParaRPr lang="es-ES" sz="1800" kern="1200" dirty="0"/>
        </a:p>
      </dsp:txBody>
      <dsp:txXfrm>
        <a:off x="3720641" y="2301787"/>
        <a:ext cx="1704134" cy="1110498"/>
      </dsp:txXfrm>
    </dsp:sp>
    <dsp:sp modelId="{89A536DA-7373-4595-BEEC-C02148F19477}">
      <dsp:nvSpPr>
        <dsp:cNvPr id="0" name=""/>
        <dsp:cNvSpPr/>
      </dsp:nvSpPr>
      <dsp:spPr>
        <a:xfrm>
          <a:off x="2920776" y="3796610"/>
          <a:ext cx="687615" cy="68761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720641" y="3861026"/>
          <a:ext cx="1704134" cy="111049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Мы будем прославлены (Кол. 3:4; </a:t>
          </a:r>
          <a:br>
            <a:rPr lang="es-ES" sz="1800" b="1" kern="1200" dirty="0"/>
          </a:br>
          <a:r>
            <a:rPr lang="en" sz="1800" b="1" kern="1200" dirty="0"/>
            <a:t>Филиппийцам 3:21)</a:t>
          </a:r>
          <a:endParaRPr lang="es-ES" sz="1800" kern="1200" dirty="0"/>
        </a:p>
      </dsp:txBody>
      <dsp:txXfrm>
        <a:off x="3720641" y="3861026"/>
        <a:ext cx="1704134" cy="1110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том, что является правдой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Честно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Справедливо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чистом виде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доброте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том, что имеет доброе имя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Спасение для любимого человека или друга (1 Тим.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Мужество делиться своей верой (Откр.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Прощение, когда мы исповедуем свои грехи и отказываемся от них (1 Иоанна 1:9</a:t>
          </a:r>
          <a:r>
            <a:rPr lang="en" sz="1600" b="1" kern="1200" dirty="0">
              <a:solidFill>
                <a:schemeClr val="tx1"/>
              </a:solidFill>
            </a:rPr>
            <a:t>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Сила, чтобы повиноваться Божьим заповедям (Евр.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тем, кто нас ненавидит и плохо с нами обращается (Матф. 5:44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Мудрость в сложных ситуациях (Иак.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Понимание истины в Слове Божьем (Иоанна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038928" y="3720830"/>
            <a:ext cx="691113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НЕБЕСНОЕ ГРАЖДАНСТВО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7 на 14 февраля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11550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УДОВЛЕТВОРЕННОСТЬ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52761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 Бог мой восполнит всякую нужду вашу по богатству Своему в славе Христовой 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Иисусе»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(Филиппийцам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46553" y="1218543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радуемся, нас ничего не беспокоит, мы обрели покой, наши мысли чисты. У нас идеальная и полноценная жизнь... </a:t>
            </a:r>
            <a:br>
              <a:rPr lang="es-ES" sz="2000" b="1" dirty="0"/>
            </a:br>
            <a:r>
              <a:rPr lang="en" sz="2000" b="1" dirty="0"/>
              <a:t>или нет?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226709" y="1181555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и Агур, мы верим, что Бог даст нам ни больше, ни меньше того, что полезно для нас (Прит.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39329" y="3060975"/>
            <a:ext cx="34835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У нас может быть процветание; у нас могут быть нужды или проблемы. Если, как Павел, мы имеем полную уверенность в том, что Бог направляет нашу жизнь, мы будем оставаться уверенными в Нем, какой бы ни была наша ситуация</a:t>
            </a:r>
            <a:br>
              <a:rPr lang="en" sz="2000" b="1" dirty="0"/>
            </a:br>
            <a:r>
              <a:rPr lang="en" sz="2000" b="1" dirty="0"/>
              <a:t>(Филиппийцам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70325" y="212834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мы живем с этой уверенностью, мы твердо знаем, что </a:t>
            </a:r>
            <a:r>
              <a:rPr lang="en-US" sz="2000" b="1" dirty="0"/>
              <a:t>«все могу в укрепляющем меня Иисусе </a:t>
            </a:r>
            <a:r>
              <a:rPr lang="en" sz="2000" b="1" dirty="0"/>
              <a:t>Христе» (Флп.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190125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Что происходит, когда у нас нет того, что, как мы думаем, нам нужно?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371767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7700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УДОВЛЕТВОРЕННОСТЬ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52761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 Бог мой восполнит всякую нужду вашу по богатству Своему в славе Христовой 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Иисусе»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(Филиппийцам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46464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не всегда знаем, соответствует ли то, о чем мы просим, Его воле, но есть определенные просьбы, которые, мы уверены, всегда соответствуют Его воле: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50" y="1763959"/>
            <a:ext cx="6394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Давайте просим об этом Господа, и если это соответствует Его воле, Он даст нам это (Иак. 4:2б; 1 Ин.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38886" y="1046729"/>
            <a:ext cx="8464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«</a:t>
            </a:r>
            <a:r>
              <a:rPr lang="en-US" sz="2800" b="1" dirty="0">
                <a:latin typeface="Constantia" panose="02030602050306030303" pitchFamily="18" charset="0"/>
              </a:rPr>
              <a:t>Мы должны жить для следующего мира. Так жалко жить беспорядочной, бесцельной жизнью. Нам нужна цель в жизни — жить ради чего-то. Да поможет нам Бог быть самоотверженными, меньше заботиться о себе, больше забывать о себе и своих эгоистических интересах; и делать добро не ради чести, которую мы надеемся получить здесь, а потому, что это цель нашей жизни и ответ на смысл нашего существования</a:t>
            </a:r>
            <a:r>
              <a:rPr lang="en" sz="28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(Наше высокое призвание, 24 августа)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451646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«Ни о чем не беспокойтесь, но во всем молитвой и просьбой с благодарением открывайте свои просьбы 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Богу»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Филиппийцам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Небесное гражданство: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Подражайте верным (Филиппийцам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Полное гражданство (Филиппийцам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Пока мы не достигнем цели: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Гармония и радость (Филиппийцам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Чистые мысли (Филиппийцам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Довольство (Филиппийцам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6737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Во всех своих письмах Павел ясно дает понять, что мы не являемся гражданами этого мира. Приняв Иисуса как своего Спасителя, мы рождаемся заново. С этим новым рождением мы становимся гражданами Небес.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67375" y="1479546"/>
            <a:ext cx="7305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Хотя мы уважаем и подчиняемся законам и нормам этого мира, наш образ жизни, в действительности, более широкий и гораздо более высокий с точки зрения морали.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НЕБЕСНОЕ ГРАЖДАНСТВО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ПОДРАЖАЙТЕ ВЕРУЮЩИМ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«Братья и сестры, следуйте моему примеру и, как мы для вас образец, смотрите на тех, кто живет так же, как 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мы»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(Филиппийцам 3:17)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285039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У всех нас есть люди, которые так или иначе повлияли на нашу жизнь или наши мысли. Возможно, это художник, спортсмен, музыкант, певец. Возможно, это пастор, проповедник, верный брат или сестра.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2234" y="2685448"/>
            <a:ext cx="3271094" cy="395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1955330"/>
            <a:ext cx="5162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Помогли ли нам эти «образцы для подражания» расти как личности или же они привели нас по пути, по которому нам никогда не следовало идти?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62503" y="3278769"/>
            <a:ext cx="4447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Павел призывает нас подражать тем, чьи примеры вдохновляют нас и побуждают к лучшему (Филиппийцам 3:17). Он также предупреждает нас, что даже среди верующих есть люди, которые не достойны подражания (Филиппийцам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В чем же разница? Одни думают только о земных вещах, а другие сосредоточены на Иисусе. Хорошие образцы для подражания, в свою очередь, подражают Христу (1 Кор.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-105879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ПОЛНОЕ ГРАЖДАНСТВО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535820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«Но наше гражданство находится на небесах. И мы с нетерпением ожидаем Спасителя оттуда, Господа Иисуса 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Христа»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(Филиппийцам 3:20).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5" y="1320461"/>
            <a:ext cx="4331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Давайте посмотрим правде в глаза. У нас, христиан, есть проблема: двойное гражданство. Мы являемся одновременно гражданами этого мира и гражданами небес. Это создает для нас серьезные конфликты (Рим.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891479"/>
              </p:ext>
            </p:extLst>
          </p:nvPr>
        </p:nvGraphicFramePr>
        <p:xfrm>
          <a:off x="6787369" y="1479754"/>
          <a:ext cx="548394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576674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Когда мы воскреснем (или преобразимся) и смерть не будет иметь над нами власти, что произойдет?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40540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Когда мы обретем полное гражданство? Когда мы перестанем быть гражданами этого греховного мира? При Втором пришествии (Филиппийцам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ПОКА МЫ НЕ ДОБЕРЕМСЯ ДО ТУДА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ГАРМОНИЯ И РАДОСТЬ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«Всегда радуйтесь в Господе. Еще раз говорю: радуйтесь!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»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(Филиппийцам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Завершая свое письмо, Павел переплетает личные приветствия с практическими советами. Он просит </a:t>
            </a:r>
            <a:r>
              <a:rPr lang="en" sz="2000" b="1" noProof="0" dirty="0" err="1"/>
              <a:t>Сизыга </a:t>
            </a:r>
            <a:r>
              <a:rPr lang="en" sz="2000" b="1" noProof="0" dirty="0"/>
              <a:t>[верного спутника] и Климента помочь </a:t>
            </a:r>
            <a:r>
              <a:rPr lang="en" sz="2000" b="1" noProof="0" dirty="0" err="1"/>
              <a:t>Евдии </a:t>
            </a:r>
            <a:r>
              <a:rPr lang="en" sz="2000" b="1" noProof="0" dirty="0"/>
              <a:t>и </a:t>
            </a:r>
            <a:r>
              <a:rPr lang="en" sz="2000" b="1" noProof="0" dirty="0" err="1"/>
              <a:t>Синтихе </a:t>
            </a:r>
            <a:r>
              <a:rPr lang="en" sz="2000" b="1" noProof="0" dirty="0"/>
              <a:t>жить в гармонии. Обо всех них, соработниках Павла, он говорит: </a:t>
            </a:r>
            <a:r>
              <a:rPr lang="en-US" sz="2000" b="1" dirty="0"/>
              <a:t>«чьи имена записаны в книге </a:t>
            </a:r>
            <a:r>
              <a:rPr lang="en" sz="2000" b="1" noProof="0" dirty="0"/>
              <a:t>жизни» (Филиппийцам</a:t>
            </a:r>
            <a:r>
              <a:rPr lang="en" sz="2000" b="1" dirty="0"/>
              <a:t> 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Следующий совет может нас озадачить: «Всегда радуйтесь […] Ни о чем не беспокойтесь» (Филиппийцам 4:4,</a:t>
            </a:r>
            <a:r>
              <a:rPr lang="en" sz="2000" b="1" dirty="0"/>
              <a:t> 6). Как </a:t>
            </a:r>
            <a:r>
              <a:rPr lang="en" sz="2000" b="1" noProof="0" dirty="0"/>
              <a:t>это возможно в мире, полном проблем и бедствий?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Это возможно, потому что наша радость «во Господе» (Флп. 4:4а). Мы возлагаем наши заботы на Него, уверенные, что Он может нести их за нас</a:t>
            </a:r>
            <a:br>
              <a:rPr lang="en" sz="2000" b="1" noProof="0" dirty="0"/>
            </a:br>
            <a:r>
              <a:rPr lang="en" sz="2000" b="1" noProof="0" dirty="0"/>
              <a:t>(Мф. 6:31-34; 1 Пет.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 как мы возлагаем наши заботы на Иисуса? Через молитву (Филиппийцам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ЧИСТЫЕ МЫСЛИ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«Наконец, братья и сестры, все, что истинно, все, что благородно, все, что справедливо, все, что чисто, все, что любезно, все, что достойно похвалы, — если есть что-либо превосходное или похвальное, — об этом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думайте»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(Филиппийцам 4:8)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2" y="1680681"/>
            <a:ext cx="7698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Результатом того, что мы возлагаем наши заботы на Иисуса и радуемся, является мир (Филиппийцам 4:7). Мир, который мир не может дать и не может отнять (Иоанна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622751"/>
              </p:ext>
            </p:extLst>
          </p:nvPr>
        </p:nvGraphicFramePr>
        <p:xfrm>
          <a:off x="7051237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2921634" y="5177319"/>
            <a:ext cx="4207638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Вкратце: </a:t>
            </a:r>
            <a:r>
              <a:rPr lang="en-US" sz="2000" b="1" dirty="0"/>
              <a:t>«если есть что-либо добродетельное, если есть что-либо похвальное, о том и </a:t>
            </a:r>
            <a:r>
              <a:rPr lang="en" sz="2000" b="1" dirty="0"/>
              <a:t>думайте» (Филиппийцам 4:8б).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40652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Этот мир, по словам Павла, будет защитой — охраной — для наших чувств и мыслей (Филиппийцам 4:7б). Чтобы эта охрана была эффективной, о чем мы должны думать (Филиппийцам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1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1235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docId:6A1518F70C96B227F1FB272414E4942B</cp:keywords>
  <cp:lastModifiedBy>Sergio</cp:lastModifiedBy>
  <cp:revision>92</cp:revision>
  <dcterms:created xsi:type="dcterms:W3CDTF">2026-01-12T07:53:42Z</dcterms:created>
  <dcterms:modified xsi:type="dcterms:W3CDTF">2026-02-03T06:59:10Z</dcterms:modified>
</cp:coreProperties>
</file>