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  <p:sldId id="329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все нужны                                  (1 Кор.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каждого есть своя работа (1 Кор.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не можем презирать никого (1 Кор.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Нет «неполноценных» верующих (1 Кор.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заботимся друг о друге (1 Кор.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все нужны                                  (1 Кор.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каждого есть своя работа (1 Кор.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не можем презирать никого (1 Кор.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Нет «неполноценных» верующих (1 Кор.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Мы заботимся друг о друге (1 Кор.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Нажмите, чтобы изменить стиль заголовка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Нажмите, чтобы изменить стили текста шаблона</a:t>
            </a:r>
          </a:p>
          <a:p>
            <a:pPr lvl="1"/>
            <a:r>
              <a:rPr lang="es-ES"/>
              <a:t>Второй уровень</a:t>
            </a:r>
          </a:p>
          <a:p>
            <a:pPr lvl="2"/>
            <a:r>
              <a:rPr lang="es-ES"/>
              <a:t>Третий уровень</a:t>
            </a:r>
          </a:p>
          <a:p>
            <a:pPr lvl="3"/>
            <a:r>
              <a:rPr lang="es-ES"/>
              <a:t>Четвертый уровень</a:t>
            </a:r>
          </a:p>
          <a:p>
            <a:pPr lvl="4"/>
            <a:r>
              <a:rPr lang="es-ES"/>
              <a:t>Пятый уровень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ru-RU" sz="4800" b="1" spc="60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ВЕЛИЧИЕ</a:t>
            </a:r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 ХРИСТА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37106" y="85522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Урок 8 на 21 февраля 2026 года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E3B8BA-AC10-4391-B8A2-9B4D0C6B3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016758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«Он [Христос] есть образ невидимого Бога, первенец всего творения. Ибо Им создано все, что на небесах и на земле, видимое и невидимое, престолы и господства, начальства и власти. Все создано Им и для Него. И Он есть прежде всего, и все в Нем состоит»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Колоссянам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D81062"/>
                </a:solidFill>
              </a:rPr>
              <a:t>Образ Бога (Колоссянам 1:15а)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9112E3"/>
                </a:solidFill>
              </a:rPr>
              <a:t>Первенец (Колоссянам 1:15б-17)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173EE5"/>
                </a:solidFill>
              </a:rPr>
              <a:t>Глава Церкви (Колоссянам 1:18а)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28BA63"/>
                </a:solidFill>
              </a:rPr>
              <a:t>Начало (Колоссянам 1:18б)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E35316"/>
                </a:solidFill>
              </a:rPr>
              <a:t>Примиритель (Колоссянам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4190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Павел провозглашает, что Иисус принес мир всей вселенной, «будь то на земле или на небесах» (</a:t>
            </a:r>
            <a:r>
              <a:rPr lang="en-US" sz="2000" b="1" noProof="0" dirty="0" err="1"/>
              <a:t>Колоссянам</a:t>
            </a:r>
            <a:r>
              <a:rPr lang="en-US" sz="2000" b="1" noProof="0" dirty="0"/>
              <a:t> 1:20).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Иисус Христос есть...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499" y="1580676"/>
            <a:ext cx="41908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Прежде чем прийти к этому утверждению, апостол рассказывает нам, кем на самом деле является Иисус. Он не великий учитель, не философ, не пророк, не проповедник и не вестник благой вести.</a:t>
            </a: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 БОГА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«Сын есть образ Бога невидимого»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(Колоссянам 1:15а)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Образ может быть копией реальности (фотография, голограмма, статуя) или даже чем-то вымышленным (рисунок). Но библейское понятие образа выходит за эти рамки.</a:t>
            </a: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Бог создал Адама и Еву по Своему образу (Бытие 1:27), и Адам зачал сына по своему образу (Бытие 5:3). Это не копии реальности, не подражания и не плоды их воображения. Это физические, психологические и социальные сходства...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310165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Павел говорит, что церемониальный закон был тенью, «не самим образом вещей» (Евр. 10:1), подразумевая, что «образ = реальность».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34958"/>
            <a:ext cx="47276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Вопрос в том: был ли Иисус </a:t>
            </a:r>
            <a:r>
              <a:rPr lang="en-US" sz="2000" b="1" i="1" noProof="0" dirty="0"/>
              <a:t>похож </a:t>
            </a:r>
            <a:r>
              <a:rPr lang="en-US" sz="2000" b="1" noProof="0" dirty="0"/>
              <a:t>на Бога или равен Богу? Помимо того, что Иисус неоднократно приписывал себе божественное имя «Я есмь», он прямо сказал: «Я и Отец одно» (Иоанн 10:30); «Видевший Меня видел Отца» (Иоанн 14:9).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ПЕРВОРОЖДЕННЫЙ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697454"/>
            <a:ext cx="953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«Он есть прежде всего, и все в Нем держится»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(Колоссянам 1:17)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354752"/>
            <a:ext cx="6239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«Первенец» означает «первый рожденный». Поэтому некоторые учителя утверждают, что Иисус был первым существом, сотворенным Богом (Колоссянам 1:15). Но, как и термин «образ», слово «первенец» имеет более широкое библейское значение.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4959277"/>
            <a:ext cx="5947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Павел упоминает об этом превосходстве в Колоссянах. Чтобы избежать любых сомнений относительно его природы, он приписывает Ему два божественных качества: сотворение всего сущего (Колоссянам 1:16; Исаия 45:18) и его поддержание (Колоссянам 1:17; </a:t>
            </a:r>
            <a:r>
              <a:rPr lang="en-US" b="1" noProof="0" dirty="0" err="1"/>
              <a:t>Псалом</a:t>
            </a:r>
            <a:r>
              <a:rPr lang="en-US" b="1" noProof="0" dirty="0"/>
              <a:t> 11</a:t>
            </a:r>
            <a:r>
              <a:rPr lang="ru-RU" b="1" noProof="0" dirty="0"/>
              <a:t>8</a:t>
            </a:r>
            <a:r>
              <a:rPr lang="en-US" b="1" noProof="0" dirty="0"/>
              <a:t>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3018516"/>
            <a:ext cx="60088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Исаак был первенцем вместо Измаила; Иаков был первенцем вместо Исава; Иосиф был первенцем вместо Рувима; Давид был первенцем вместо Елиава (Пс. 89:27). Все они были первенцами, потому что занимали превосходную позицию по отношению к своим братьям, а не потому, что родились первыми.</a:t>
            </a:r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ГЛАВА ЦЕРКВИ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«И Он есть глава тела, Церкви»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(Колоссянам 1:18а)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123488"/>
            <a:ext cx="44921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В некоторых языках (таких как каталанский или английский) слово «глава» также переводится как «начальник» или «руководитель», потому что это метафорическое значение слова «глава». То же самое и в иврите. Например, «назначить себе одного главу» (Ос. 1:11) следует переводить как «они назначат одного </a:t>
            </a:r>
            <a:r>
              <a:rPr lang="en-US" b="1" noProof="0" dirty="0" err="1"/>
              <a:t>лидера</a:t>
            </a:r>
            <a:r>
              <a:rPr lang="en-US" b="1" noProof="0" dirty="0"/>
              <a:t>».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956679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146853"/>
            <a:ext cx="44163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Но Павел также добавляет метафорическое значение к телу. Если Христос является головой, то мы — церковь — являемся телом. Из этой идеи следует, что: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104666"/>
            <a:ext cx="44163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В этом же смысле Павел использует это слово, когда применяет его к Христу (Кол. 1:18а).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 xmlns:dgm="http://schemas.openxmlformats.org/drawingml/2006/diagram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НАЧАЛО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«Он есть начало и первенец из мертвых, дабы во всем иметь первенство»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(Колоссянам 1:18б)</a:t>
            </a:r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453764"/>
            <a:ext cx="6315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Слово, переведенное как «начало»</a:t>
            </a:r>
            <a:r>
              <a:rPr lang="en-US" sz="2000" b="1" i="1" noProof="0" dirty="0"/>
              <a:t>,</a:t>
            </a:r>
            <a:r>
              <a:rPr lang="en-US" sz="2000" b="1" noProof="0" dirty="0"/>
              <a:t> — </a:t>
            </a:r>
            <a:r>
              <a:rPr lang="en-US" sz="2000" b="1" i="1" noProof="0" dirty="0" err="1"/>
              <a:t>archē </a:t>
            </a:r>
            <a:r>
              <a:rPr lang="en-US" sz="2000" b="1" i="1" noProof="0" dirty="0"/>
              <a:t>(</a:t>
            </a:r>
            <a:r>
              <a:rPr lang="en-US" sz="2000" b="1" i="1" noProof="0" dirty="0" err="1"/>
              <a:t>ἀρχή</a:t>
            </a:r>
            <a:r>
              <a:rPr lang="en-US" sz="2000" b="1" i="1" noProof="0" dirty="0"/>
              <a:t>), </a:t>
            </a:r>
            <a:r>
              <a:rPr lang="en-US" sz="2000" b="1" noProof="0" dirty="0"/>
              <a:t>греческое слово, которое означает начало, происхождение, первопричину или принцип, но также означает правителя, власть, авторитет или княжество, в зависимости от контекста.</a:t>
            </a:r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986214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Павел вставляет здесь</a:t>
            </a:r>
            <a:r>
              <a:rPr lang="en-US" sz="2000" b="1" dirty="0"/>
              <a:t> титул «первенец из мертвых» </a:t>
            </a:r>
            <a:r>
              <a:rPr lang="en-US" sz="2000" b="1" noProof="0" dirty="0"/>
              <a:t>(хотя Иисус не был первым воскресшим, а Моисей). Его победа над смертью также подразумевает его победу над грехом и его силу воссоздать нас по своему образу.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2990269"/>
            <a:ext cx="63152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Можно сказать, что это слово, примененное к Христу, может иметь все эти значения (Кол. 1:18). Иисус является источником всего [образом Бога], причиной, по которой все было сотворено [первенцем творения], верховным правителем [главой]. Все это дает Ему превосходство.</a:t>
            </a: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ПРИМИРИТЕЛЬ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«и через Него примирить с Собою все, что на земле и что на небесах, установив мир через Кровь Его, пролитую на кресте»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(Колоссянам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5" y="1411522"/>
            <a:ext cx="85469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То, что сделал Иисус, привело к тому, что Он занял первое место во всем. По словам Павла, Христос достоин всех этих титулов, «ибо Бог благоволил, чтобы вся полнота пребывала в Нем» (Колоссянам 1:19). Другими словами, Иисус был полностью Богом и полностью человеком. «Мы видели славу Его, […] полную благодати и истины» (</a:t>
            </a:r>
            <a:r>
              <a:rPr lang="en-US" sz="2000" b="1" dirty="0"/>
              <a:t>Иоанна</a:t>
            </a:r>
            <a:r>
              <a:rPr lang="en-US" sz="2000" b="1" noProof="0" dirty="0"/>
              <a:t> 1:14).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4030035"/>
            <a:ext cx="3802299" cy="2673127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4001672"/>
            <a:ext cx="4535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Мы можем понять, что Он примирил с Богом «вещи на земле». Но как Он примирил с Собой тех, кто на небесах?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322150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Умерев на кресте и воскреснув, Иисус выполнил необходимые условия для примирения человечества с Богом (Колоссянам 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296747"/>
            <a:ext cx="44280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Вся вселенная смогла ясно увидеть природу зла. Таким образом, характер Бога оправдан как на небесах, так и на земле.</a:t>
            </a:r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«Иисус был величием небес, возлюбленным вождем ангелов, которые с радостью исполняли Его волю. Он был единым с Богом, «в лоне Отца» (Иоанн 1:18), но Он не считал желательным быть равным Богу, пока человек был погряз в грехе и страданиях. Он сошел со Своего престола, оставил Свою корону и царский скипетр и облек Свою божественность в человеческую природу. Он смирил Себя даже до смерти на кресте, чтобы человек мог быть возвышен и сесть с Ним на Его престоле. […] В любви Он приходит, чтобы явить Отца, примирить человека с Богом».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Э. Г. Уайт </a:t>
            </a:r>
            <a:r>
              <a:rPr lang="en-US" sz="1600" b="1" noProof="0" dirty="0">
                <a:solidFill>
                  <a:srgbClr val="321547"/>
                </a:solidFill>
              </a:rPr>
              <a:t>(Избранные послания, том 1, стр.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1104</Words>
  <Application>Microsoft Office PowerPoint</Application>
  <PresentationFormat>Panorámica</PresentationFormat>
  <Paragraphs>46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Aptos Display</vt:lpstr>
      <vt:lpstr>Aptos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keywords>, docId:8E624F585A985F34B93CF4EA01B73236</cp:keywords>
  <cp:lastModifiedBy>Sergio</cp:lastModifiedBy>
  <cp:revision>77</cp:revision>
  <dcterms:created xsi:type="dcterms:W3CDTF">2026-01-17T09:06:28Z</dcterms:created>
  <dcterms:modified xsi:type="dcterms:W3CDTF">2026-02-04T07:22:50Z</dcterms:modified>
</cp:coreProperties>
</file>