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  <p:sldId id="333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ПРИМИРЕНИЕ И НАДЕЖДА ЧЕРЕЗ ЕВАНГЕЛИЕ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Последствия примирения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От злодеев к святым                   (Кол.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Утвержден</a:t>
          </a:r>
          <a:r>
            <a:rPr lang="ru-RU" sz="2000" b="1" noProof="0" dirty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ные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и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непоколеби</a:t>
          </a:r>
          <a:r>
            <a:rPr lang="ru-RU" sz="2000" b="1" noProof="0" dirty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мые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Надежда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Принося надежду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(Кол. 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Тайна Бога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Сила Евангелия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Провозглашение Евангелия (Кол.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умер на кресте, чтобы заплатить цену за наши грехи (Рим. 5:8).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веру, покаяние и крещение мы освобождаемся от наших грехов и становимся непорочными и непогрешимыми перед Богом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оправдание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(Рим. 5:10; Кол. 1:22).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действие Святого Духа наша жизнь постепенно преобразуется, и мы становимся святыми перед Богом [освящение] 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(Рим. 8:1; 2 Кор. 5:17).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Продолжай верить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Будьте настойчивы, как Петр, который, выйдя из тюрьмы, стучал в дверь, пока ему не открыли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en-US" sz="2000" b="1" noProof="0" dirty="0" err="1">
              <a:solidFill>
                <a:schemeClr val="tx1"/>
              </a:solidFill>
            </a:rPr>
            <a:t>Деян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Наша вера должна быть твердой, основанной на истинах, которые мы узнали из Библии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Непоколебимая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Мы должны </a:t>
          </a:r>
          <a:r>
            <a:rPr lang="en-US" sz="2000" b="1" noProof="0" dirty="0" err="1">
              <a:solidFill>
                <a:schemeClr val="tx1"/>
              </a:solidFill>
            </a:rPr>
            <a:t>быть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непоколебимы</a:t>
          </a:r>
          <a:r>
            <a:rPr lang="en-US" sz="2000" b="1" noProof="0" dirty="0">
              <a:solidFill>
                <a:schemeClr val="tx1"/>
              </a:solidFill>
            </a:rPr>
            <a:t>, никогда не переставая верить в «надежду Евангелия»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noProof="0" dirty="0"/>
            <a:t>План</a:t>
          </a:r>
          <a:r>
            <a:rPr lang="en-US" sz="2000" b="1" noProof="0" dirty="0"/>
            <a:t> </a:t>
          </a:r>
          <a:r>
            <a:rPr lang="en-US" sz="2000" b="1" noProof="0" dirty="0" err="1"/>
            <a:t>был</a:t>
          </a:r>
          <a:r>
            <a:rPr lang="en-US" sz="2000" b="1" noProof="0" dirty="0"/>
            <a:t> </a:t>
          </a:r>
          <a:r>
            <a:rPr lang="en-US" sz="2000" b="1" noProof="0" dirty="0" err="1"/>
            <a:t>задуман</a:t>
          </a:r>
          <a:r>
            <a:rPr lang="en-US" sz="2000" b="1" noProof="0" dirty="0"/>
            <a:t> еще до основания мира (1 Петра 1:20).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Он был частично сообщен ангелам (1 Петра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900" b="1" noProof="0" dirty="0"/>
            <a:t>Первое представление о нем было дано Адаму и Еве (Бытие 3:15)</a:t>
          </a:r>
          <a:endParaRPr lang="en-US" sz="19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Он был открыт пророкам (1 Петра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Иисус впервые открыл его иудеям (Матфея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900" b="1" noProof="0" dirty="0"/>
            <a:t>Затем он был полностью открыт </a:t>
          </a:r>
          <a:r>
            <a:rPr lang="en-US" sz="1900" b="1" noProof="0" dirty="0" err="1"/>
            <a:t>всем</a:t>
          </a:r>
          <a:r>
            <a:rPr lang="en-US" sz="1900" b="1" noProof="0" dirty="0"/>
            <a:t> </a:t>
          </a:r>
          <a:r>
            <a:rPr lang="en-US" sz="1900" b="1" noProof="0" dirty="0" err="1"/>
            <a:t>людям</a:t>
          </a:r>
          <a:br>
            <a:rPr lang="en-US" sz="1900" b="1" noProof="0" dirty="0"/>
          </a:br>
          <a:r>
            <a:rPr lang="en-US" sz="1900" b="1" noProof="0" dirty="0"/>
            <a:t>(Кол. 1:27)</a:t>
          </a:r>
          <a:endParaRPr lang="en-US" sz="19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/>
            <a:t>Он объяснял им христианское учение и практику (2 Фессалоникийцам 2:15).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/>
            <a:t>Он предупредил их о последствиях отвержения Евангелия (Евреям 10:25-29).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/>
            <a:t>Он предупреждал их об опасности ложных учителей (Деяния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ПРИМИРЕНИЕ И НАДЕЖДА ЧЕРЕЗ ЕВАНГЕЛИЕ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Последствия примирения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От злодеев к святым                   (Кол.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Утвержден</a:t>
          </a:r>
          <a:r>
            <a:rPr lang="ru-RU" sz="2000" b="1" kern="1200" noProof="0" dirty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ные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и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непоколеби</a:t>
          </a:r>
          <a:r>
            <a:rPr lang="ru-RU" sz="2000" b="1" kern="1200" noProof="0" dirty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мые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Надежда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Принося надежду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(Кол. 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Тайна Бога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Сила Евангелия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Провозглашение Евангелия (Кол.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умер на кресте, чтобы заплатить цену за наши грехи (Рим. 5:8).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веру, покаяние и крещение мы освобождаемся от наших грехов и становимся непорочными и непогрешимыми перед Богом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оправдание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(Рим. 5:10; Кол. 1:22).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Через действие Святого Духа наша жизнь постепенно преобразуется, и мы становимся святыми перед Богом [освящение] 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(Рим. 8:1; 2 Кор. 5:17).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Продолжай верить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Будьте настойчивы, как Петр, который, выйдя из тюрьмы, стучал в дверь, пока ему не открыли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en-US" sz="2000" b="1" kern="1200" noProof="0" dirty="0" err="1">
              <a:solidFill>
                <a:schemeClr val="tx1"/>
              </a:solidFill>
            </a:rPr>
            <a:t>Деян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Наша вера должна быть твердой, основанной на истинах, которые мы узнали из Библии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Непоколебимая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Мы должны </a:t>
          </a:r>
          <a:r>
            <a:rPr lang="en-US" sz="2000" b="1" kern="1200" noProof="0" dirty="0" err="1">
              <a:solidFill>
                <a:schemeClr val="tx1"/>
              </a:solidFill>
            </a:rPr>
            <a:t>быть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непоколебимы</a:t>
          </a:r>
          <a:r>
            <a:rPr lang="en-US" sz="2000" b="1" kern="1200" noProof="0" dirty="0">
              <a:solidFill>
                <a:schemeClr val="tx1"/>
              </a:solidFill>
            </a:rPr>
            <a:t>, никогда не переставая верить в «надежду Евангелия»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/>
            <a:t>План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был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задуман</a:t>
          </a:r>
          <a:r>
            <a:rPr lang="en-US" sz="2000" b="1" kern="1200" noProof="0" dirty="0"/>
            <a:t> еще до основания мира (1 Петра 1:20).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Он был частично сообщен ангелам (1 Петра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/>
            <a:t>Первое представление о нем было дано Адаму и Еве (Бытие 3:15)</a:t>
          </a:r>
          <a:endParaRPr lang="en-US" sz="19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Он был открыт пророкам (1 Петра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Иисус впервые открыл его иудеям (Матфея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noProof="0" dirty="0"/>
            <a:t>Затем он был полностью открыт </a:t>
          </a:r>
          <a:r>
            <a:rPr lang="en-US" sz="1900" b="1" kern="1200" noProof="0" dirty="0" err="1"/>
            <a:t>всем</a:t>
          </a:r>
          <a:r>
            <a:rPr lang="en-US" sz="1900" b="1" kern="1200" noProof="0" dirty="0"/>
            <a:t> </a:t>
          </a:r>
          <a:r>
            <a:rPr lang="en-US" sz="1900" b="1" kern="1200" noProof="0" dirty="0" err="1"/>
            <a:t>людям</a:t>
          </a:r>
          <a:br>
            <a:rPr lang="en-US" sz="1900" b="1" kern="1200" noProof="0" dirty="0"/>
          </a:br>
          <a:r>
            <a:rPr lang="en-US" sz="1900" b="1" kern="1200" noProof="0" dirty="0"/>
            <a:t>(Кол. 1:27)</a:t>
          </a:r>
          <a:endParaRPr lang="en-US" sz="19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Он объяснял им христианское учение и практику (2 Фессалоникийцам 2:15).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Он предупредил их о последствиях отвержения Евангелия (Евреям 10:25-29).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Он предупреждал их об опасности ложных учителей (Деяния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ПРИМИРЕНИЕ И НАДЕЖДА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18563" y="6496050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Урок 9 на 28 февраля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СИЛА ЕВАНГЕЛИЯ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ПРОПОВЕДЬ ЕВАНГЕЛИЯ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299635" y="565848"/>
            <a:ext cx="11592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«Его мы и проповедуем, увещевая каждого человека и наставляя каждого человека во всякой мудрости, чтобы представить каждого человека совершенным во Христе Иисусе»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1:28).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 Павел проповедовал Евангелие? В центре его проповеди был распятый Христос (1 Коринфянам 1:23). Когда люди принимали Иисуса, он наставлял и учил их, пока они не становились совершенными (Колоссянам 1:28-29). Как он это делал?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740809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Подождите минутку... сделать их совершенными? И не только некоторых... «каждого человека»! (Колоссянам 1:28б).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Греческое слово, переведенное как «совершенный» 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), означает совершенный и без недостатков. В процессе христианского роста мы начинаем глубоко осознавать глубину Божьего закона и его требования. Поэтому наша цель — быть совершенными во Христе Иисусе.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«Глядя на распятого Искупителя, мы более полно понимаем величие и значение жертвы, </a:t>
            </a:r>
            <a:r>
              <a:rPr lang="en-US" sz="2600" b="1" noProof="0" dirty="0" err="1">
                <a:latin typeface="Constantia" panose="02030602050306030303" pitchFamily="18" charset="0"/>
              </a:rPr>
              <a:t>принесенной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Величе</a:t>
            </a:r>
            <a:r>
              <a:rPr lang="ru-RU" sz="2600" b="1" noProof="0" dirty="0">
                <a:latin typeface="Constantia" panose="02030602050306030303" pitchFamily="18" charset="0"/>
              </a:rPr>
              <a:t>е</a:t>
            </a:r>
            <a:r>
              <a:rPr lang="en-US" sz="2600" b="1" noProof="0" dirty="0">
                <a:latin typeface="Constantia" panose="02030602050306030303" pitchFamily="18" charset="0"/>
              </a:rPr>
              <a:t>м небес. План спасения прославляется перед нами, и мысль о Голгофе пробуждает в наших сердцах живые и священные чувства. Хвала Богу и Агнцу будет в наших сердцах и на наших устах, ибо гордость и самопоклонение не могут процветать в душе, которая хранит в памяти сцены Голгофы».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Э. Г. Уайт </a:t>
            </a:r>
            <a:r>
              <a:rPr lang="en-US" sz="1600" b="1" noProof="0" dirty="0"/>
              <a:t>(Желание веков, стр.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56A6E-562A-46F4-BE5C-5301EE98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51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«Ибо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Он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сделал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грехом за нас Того, Кто не знал греха, чтобы мы стали праведными в Нем»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Коринфянам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6704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Заявив, что крест Христа примирил Небо и Землю (Кол. 1:20), Павел продолжает объяснять практические последствия этого примирения для нас.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 это изменило нас? Как Бог предвидел все это? Что мы можем сделать, чтобы помочь другим принять участие в примирении и обрести надежду?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ПОСЛЕДСТВИЯ ПРИМИРЕНИЯ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 ЗЛОДЕЕВ К СВЯТЫМ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«И вас, которые когда-то были отчуждены и враждебны в своих помыслах из-за злых дел, теперь Он примирил в теле Своей плоти через смерть, чтобы представить вас святыми, непорочными и непогрешимыми перед Ним»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(Колоссянам 1:21-22)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Проблема проста. Мы жили, творя зло, и поэтому были обречены на вечную смерть (Рим. 6:23; Откр.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33602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Но Бог приготовил для нас великий план: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Сами по себе мы были неспособны изменить эту ситуацию или заплатить за свое спасение (</a:t>
            </a:r>
            <a:r>
              <a:rPr lang="en-US" sz="2000" b="1" noProof="0" dirty="0" err="1"/>
              <a:t>Пс</a:t>
            </a:r>
            <a:r>
              <a:rPr lang="en-US" sz="2000" b="1" noProof="0" dirty="0"/>
              <a:t> 4</a:t>
            </a:r>
            <a:r>
              <a:rPr lang="ru-RU" sz="2000" b="1" noProof="0" dirty="0"/>
              <a:t>8</a:t>
            </a:r>
            <a:r>
              <a:rPr lang="en-US" sz="2000" b="1" noProof="0" dirty="0"/>
              <a:t>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87260"/>
            <a:ext cx="9015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УКОРЕНЕННЫЕ И НЕ</a:t>
            </a:r>
            <a:r>
              <a:rPr lang="ru-RU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ЛОМ</a:t>
            </a:r>
            <a:r>
              <a:rPr lang="ru-RU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ЛЕ</a:t>
            </a:r>
            <a:r>
              <a:rPr 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НЫЕ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6" y="889990"/>
            <a:ext cx="8717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«Если только вы пребудете в вере, твердые и непоколебимые, и не отступите от надежды Евангелия, которое вы слышали»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1:23а)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Мы уже оправданы, мы освящаемся, но путь еще не закончен. Мы рискуем сбиться с пути и не достичь цели. Поэтому Павел дает нам три совета (Колоссянам 1:23а):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272687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НАДЕЖДА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ПРИНОСЯ НАДЕЖДУ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1706137" y="549866"/>
            <a:ext cx="8751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«Я стал служителем по поручению Божьему, данному мне для вас, чтобы исполнить слово Божье»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1:25)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 мы видели, Божий план нашего спасения основан на смерти Иисуса и включает в себя наше оправдание и освящение. Но чего-то важного не хватало: каким-то образом мы должны познать этот план, чтобы принять его. Нам нужен кто-то, кто откроет его нам.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644285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Здесь и вступает в силу «управление Божье» [Божий способ упорядочивания обстоятельств, мыслей, людей и т. д.], служителем которого был Павел (Кол.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радовался тому, что был частью этого плана, хотя он сопровождался страданиями (Кол. 1:24). С момента своего ареста в Риме и до самой смерти он написал по крайней мере семь из четырнадцати посланий, сохранившихся в Новом Завете.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был важной частью Божьего плана, и он радовался этому. Мы тоже можем быть частью этого плана, приводя других к познанию Христа. В этом наша радость!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ТАЙНА БОГА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«тайна, которая была сокрыта от веков и поколений, но теперь открыта Его святым»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(Колоссянам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говорит о тайне, которая была открыта церкви после воскресения Христа</a:t>
            </a:r>
            <a:br>
              <a:rPr lang="en-US" sz="2000" b="1" noProof="0" dirty="0"/>
            </a:br>
            <a:r>
              <a:rPr lang="en-US" sz="2000" b="1" noProof="0" dirty="0"/>
              <a:t>(Колоссянам 1:26). До этого момента о ней были только отрывочные сведения. Но что же это за тайна? «Христос в вас, надежда славы» (Колоссянам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482150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 этой тайне еще есть этапы, которые предстоит раскрыть. Сейчас мы живем в надежде на прославление. Какая перемена! Какая тайна! Грешные люди оправдываются, освящаются и прославляются искупительной кровью Иисуса. Эта тайна будет предметом изучения на всю вечность.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1058</Words>
  <Application>Microsoft Office PowerPoint</Application>
  <PresentationFormat>Panorámica</PresentationFormat>
  <Paragraphs>62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docId:BE2183F432993FD3D639D79D3AB8759B</cp:keywords>
  <cp:lastModifiedBy>Sergio</cp:lastModifiedBy>
  <cp:revision>94</cp:revision>
  <dcterms:created xsi:type="dcterms:W3CDTF">2026-01-24T16:42:04Z</dcterms:created>
  <dcterms:modified xsi:type="dcterms:W3CDTF">2026-02-08T08:02:04Z</dcterms:modified>
</cp:coreProperties>
</file>