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  <p:sldId id="294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120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Как изучать Библию: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Время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Место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Метод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Преимущества изучения Библии: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Преимущества делиться ею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Преимущества ее «потребления»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Подробное изучение Библии состоит из четырёх частей</a:t>
          </a: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Молитва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Чтение и понимание [предлагаемая методика]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Молитва</a:t>
          </a: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Обсуждение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Пригласите Святого Духа быть вашим проводником в изучении</a:t>
          </a: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effectLst/>
            </a:rPr>
            <a:t>Выберите стих или отрывок из Библии</a:t>
          </a: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Он коснется вашего сердца и разума, чтобы вы поняли прочитанное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Запишите это, </a:t>
          </a:r>
          <a:r>
            <a:rPr lang="en" sz="2000" b="1" kern="1200" dirty="0">
              <a:effectLst/>
            </a:rPr>
            <a:t>чтобы помочь себе </a:t>
          </a:r>
          <a:r>
            <a:rPr lang="es-ES" sz="2000" b="1" kern="1200" dirty="0">
              <a:effectLst/>
            </a:rPr>
            <a:t>запечатлеть </a:t>
          </a:r>
          <a:r>
            <a:rPr lang="en" sz="2000" b="1" kern="1200" dirty="0">
              <a:effectLst/>
            </a:rPr>
            <a:t>это в памяти</a:t>
          </a: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Подчеркните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ключевые идеи</a:t>
          </a: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effectLst/>
            </a:rPr>
            <a:t>Попросите Бога помочь вам 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применить </a:t>
          </a:r>
          <a:r>
            <a:rPr lang="en" sz="2000" b="1" kern="1200" dirty="0">
              <a:effectLst/>
            </a:rPr>
            <a:t>полученные идеи</a:t>
          </a: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effectLst/>
            </a:rPr>
            <a:t>Подумайте, с кем вы могли бы 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поделиться </a:t>
          </a:r>
          <a:r>
            <a:rPr lang="en" sz="2000" b="1" kern="1200" dirty="0">
              <a:effectLst/>
            </a:rPr>
            <a:t>тем, что узнали</a:t>
          </a: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Запишите мысли, которые вдохновляют эти ключевые идеи</a:t>
          </a: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85857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51796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236319" custLinFactNeighborX="-8940" custLinFactNeighborY="-18072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63726" custLinFactNeighborX="4470" custLinFactNeighborY="-33132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Другие методы изучения Библии</a:t>
          </a: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Сравнивайте стих со стихом (Исаия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Изучайте главы или целые книги</a:t>
          </a: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Изучайте тему или слово с помощью конкорданса</a:t>
          </a: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Обращайтесь к библейским комментариям или словарям</a:t>
          </a: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Читайте параллельно с отрывками из серии </a:t>
          </a:r>
          <a:r>
            <a:rPr lang="es-ES" sz="2000" b="1" dirty="0" err="1">
              <a:solidFill>
                <a:schemeClr val="tx1"/>
              </a:solidFill>
              <a:effectLst/>
            </a:rPr>
            <a:t>«Борьба </a:t>
          </a:r>
          <a:r>
            <a:rPr lang="en" sz="2000" b="1" dirty="0">
              <a:solidFill>
                <a:schemeClr val="tx1"/>
              </a:solidFill>
              <a:effectLst/>
            </a:rPr>
            <a:t>веков» Эллен Уайт</a:t>
          </a: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Как изучать Библию: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Время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Место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Метод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Преимущества изучения Библии: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Преимущества делиться ею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Преимущества ее «потребления»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458610" y="1389848"/>
          <a:ext cx="211842" cy="868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8188"/>
              </a:lnTo>
              <a:lnTo>
                <a:pt x="211842" y="868188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8938" y="513831"/>
          <a:ext cx="4530681" cy="259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51"/>
              </a:lnTo>
              <a:lnTo>
                <a:pt x="4530681" y="129551"/>
              </a:lnTo>
              <a:lnTo>
                <a:pt x="4530681" y="259103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41445" y="1389848"/>
          <a:ext cx="147498" cy="876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557"/>
              </a:lnTo>
              <a:lnTo>
                <a:pt x="147498" y="876557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8938" y="513831"/>
          <a:ext cx="2213517" cy="259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51"/>
              </a:lnTo>
              <a:lnTo>
                <a:pt x="2213517" y="129551"/>
              </a:lnTo>
              <a:lnTo>
                <a:pt x="2213517" y="259103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185318" y="1389848"/>
          <a:ext cx="292752" cy="361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211"/>
              </a:lnTo>
              <a:lnTo>
                <a:pt x="292752" y="3617211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185318" y="1389848"/>
          <a:ext cx="292752" cy="258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425"/>
              </a:lnTo>
              <a:lnTo>
                <a:pt x="292752" y="2581425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185318" y="1389848"/>
          <a:ext cx="292752" cy="1639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950"/>
              </a:lnTo>
              <a:lnTo>
                <a:pt x="292752" y="16399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185318" y="1389848"/>
          <a:ext cx="292752" cy="633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018"/>
              </a:lnTo>
              <a:lnTo>
                <a:pt x="292752" y="633018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51121" y="513831"/>
          <a:ext cx="1137817" cy="259103"/>
        </a:xfrm>
        <a:custGeom>
          <a:avLst/>
          <a:gdLst/>
          <a:ahLst/>
          <a:cxnLst/>
          <a:rect l="0" t="0" r="0" b="0"/>
          <a:pathLst>
            <a:path>
              <a:moveTo>
                <a:pt x="1137817" y="0"/>
              </a:moveTo>
              <a:lnTo>
                <a:pt x="1137817" y="129551"/>
              </a:lnTo>
              <a:lnTo>
                <a:pt x="0" y="129551"/>
              </a:lnTo>
              <a:lnTo>
                <a:pt x="0" y="259103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560590" y="1389848"/>
          <a:ext cx="337362" cy="2910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866"/>
              </a:lnTo>
              <a:lnTo>
                <a:pt x="337362" y="2910866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560590" y="1389848"/>
          <a:ext cx="337362" cy="1014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560"/>
              </a:lnTo>
              <a:lnTo>
                <a:pt x="337362" y="1014560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460223" y="513831"/>
          <a:ext cx="4228714" cy="259103"/>
        </a:xfrm>
        <a:custGeom>
          <a:avLst/>
          <a:gdLst/>
          <a:ahLst/>
          <a:cxnLst/>
          <a:rect l="0" t="0" r="0" b="0"/>
          <a:pathLst>
            <a:path>
              <a:moveTo>
                <a:pt x="4228714" y="0"/>
              </a:moveTo>
              <a:lnTo>
                <a:pt x="4228714" y="129551"/>
              </a:lnTo>
              <a:lnTo>
                <a:pt x="0" y="129551"/>
              </a:lnTo>
              <a:lnTo>
                <a:pt x="0" y="259103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542502" y="1589"/>
          <a:ext cx="10292871" cy="51224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Подробное изучение Библии состоит из четырёх частей</a:t>
          </a:r>
        </a:p>
      </dsp:txBody>
      <dsp:txXfrm>
        <a:off x="542502" y="1589"/>
        <a:ext cx="10292871" cy="512241"/>
      </dsp:txXfrm>
    </dsp:sp>
    <dsp:sp modelId="{25FBE55C-7604-4739-A70C-E0D555C8D2DB}">
      <dsp:nvSpPr>
        <dsp:cNvPr id="0" name=""/>
        <dsp:cNvSpPr/>
      </dsp:nvSpPr>
      <dsp:spPr>
        <a:xfrm>
          <a:off x="335682" y="772935"/>
          <a:ext cx="2249082" cy="61691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Молитва</a:t>
          </a:r>
        </a:p>
      </dsp:txBody>
      <dsp:txXfrm>
        <a:off x="335682" y="772935"/>
        <a:ext cx="2249082" cy="616913"/>
      </dsp:txXfrm>
    </dsp:sp>
    <dsp:sp modelId="{581F876A-5E78-460A-8BA8-059CBD9F8CF3}">
      <dsp:nvSpPr>
        <dsp:cNvPr id="0" name=""/>
        <dsp:cNvSpPr/>
      </dsp:nvSpPr>
      <dsp:spPr>
        <a:xfrm>
          <a:off x="897952" y="1648952"/>
          <a:ext cx="1838452" cy="151091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Пригласите Святого Духа быть вашим проводником в изучении</a:t>
          </a:r>
        </a:p>
      </dsp:txBody>
      <dsp:txXfrm>
        <a:off x="897952" y="1648952"/>
        <a:ext cx="1838452" cy="1510914"/>
      </dsp:txXfrm>
    </dsp:sp>
    <dsp:sp modelId="{E9A2B961-0D76-43C7-898F-1FBA133E7C1B}">
      <dsp:nvSpPr>
        <dsp:cNvPr id="0" name=""/>
        <dsp:cNvSpPr/>
      </dsp:nvSpPr>
      <dsp:spPr>
        <a:xfrm>
          <a:off x="897952" y="3418970"/>
          <a:ext cx="1838452" cy="176349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Он коснется вашего сердца и разума, чтобы вы поняли прочитанное</a:t>
          </a:r>
          <a:endParaRPr lang="es-ES" sz="2000" b="1" kern="1200" dirty="0">
            <a:effectLst/>
          </a:endParaRPr>
        </a:p>
      </dsp:txBody>
      <dsp:txXfrm>
        <a:off x="897952" y="3418970"/>
        <a:ext cx="1838452" cy="1763490"/>
      </dsp:txXfrm>
    </dsp:sp>
    <dsp:sp modelId="{E6C9E379-076F-4E92-936C-C837C8A36F33}">
      <dsp:nvSpPr>
        <dsp:cNvPr id="0" name=""/>
        <dsp:cNvSpPr/>
      </dsp:nvSpPr>
      <dsp:spPr>
        <a:xfrm>
          <a:off x="2843868" y="772935"/>
          <a:ext cx="3414506" cy="616913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Чтение и понимание [предлагаемая методика]</a:t>
          </a:r>
        </a:p>
      </dsp:txBody>
      <dsp:txXfrm>
        <a:off x="2843868" y="772935"/>
        <a:ext cx="3414506" cy="616913"/>
      </dsp:txXfrm>
    </dsp:sp>
    <dsp:sp modelId="{994F54E2-AE64-44AE-BA55-562ABA4B5042}">
      <dsp:nvSpPr>
        <dsp:cNvPr id="0" name=""/>
        <dsp:cNvSpPr/>
      </dsp:nvSpPr>
      <dsp:spPr>
        <a:xfrm>
          <a:off x="3478070" y="1648952"/>
          <a:ext cx="3442649" cy="74782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Выберите стих или отрывок из Библии</a:t>
          </a:r>
        </a:p>
      </dsp:txBody>
      <dsp:txXfrm>
        <a:off x="3478070" y="1648952"/>
        <a:ext cx="3442649" cy="747828"/>
      </dsp:txXfrm>
    </dsp:sp>
    <dsp:sp modelId="{46ABF043-736E-42FD-8322-B00CAF308F8C}">
      <dsp:nvSpPr>
        <dsp:cNvPr id="0" name=""/>
        <dsp:cNvSpPr/>
      </dsp:nvSpPr>
      <dsp:spPr>
        <a:xfrm>
          <a:off x="3478070" y="2655885"/>
          <a:ext cx="3442649" cy="7478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Запишите это, </a:t>
          </a:r>
          <a:r>
            <a:rPr lang="en" sz="2000" b="1" kern="1200" dirty="0">
              <a:effectLst/>
            </a:rPr>
            <a:t>чтобы помочь себе </a:t>
          </a:r>
          <a:r>
            <a:rPr lang="es-ES" sz="2000" b="1" kern="1200" dirty="0">
              <a:effectLst/>
            </a:rPr>
            <a:t>запечатлеть </a:t>
          </a:r>
          <a:r>
            <a:rPr lang="en" sz="2000" b="1" kern="1200" dirty="0">
              <a:effectLst/>
            </a:rPr>
            <a:t>это в памяти</a:t>
          </a:r>
        </a:p>
      </dsp:txBody>
      <dsp:txXfrm>
        <a:off x="3478070" y="2655885"/>
        <a:ext cx="3442649" cy="747828"/>
      </dsp:txXfrm>
    </dsp:sp>
    <dsp:sp modelId="{7C618FE8-14FE-4ED3-889A-F0EB7DAC9545}">
      <dsp:nvSpPr>
        <dsp:cNvPr id="0" name=""/>
        <dsp:cNvSpPr/>
      </dsp:nvSpPr>
      <dsp:spPr>
        <a:xfrm>
          <a:off x="3478070" y="3662817"/>
          <a:ext cx="3442649" cy="616913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Подчеркните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ключевые идеи</a:t>
          </a:r>
        </a:p>
      </dsp:txBody>
      <dsp:txXfrm>
        <a:off x="3478070" y="3662817"/>
        <a:ext cx="3442649" cy="616913"/>
      </dsp:txXfrm>
    </dsp:sp>
    <dsp:sp modelId="{EFAB4D20-F384-44DF-9D95-96DD516309D7}">
      <dsp:nvSpPr>
        <dsp:cNvPr id="0" name=""/>
        <dsp:cNvSpPr/>
      </dsp:nvSpPr>
      <dsp:spPr>
        <a:xfrm>
          <a:off x="3478070" y="4538835"/>
          <a:ext cx="3442649" cy="93645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Запишите мысли, которые вдохновляют эти ключевые идеи</a:t>
          </a:r>
        </a:p>
      </dsp:txBody>
      <dsp:txXfrm>
        <a:off x="3478070" y="4538835"/>
        <a:ext cx="3442649" cy="936450"/>
      </dsp:txXfrm>
    </dsp:sp>
    <dsp:sp modelId="{9CBE719F-D12F-4ABD-B52B-46803A37B44B}">
      <dsp:nvSpPr>
        <dsp:cNvPr id="0" name=""/>
        <dsp:cNvSpPr/>
      </dsp:nvSpPr>
      <dsp:spPr>
        <a:xfrm>
          <a:off x="6951192" y="772935"/>
          <a:ext cx="1902524" cy="616913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Молитва</a:t>
          </a:r>
        </a:p>
      </dsp:txBody>
      <dsp:txXfrm>
        <a:off x="6951192" y="772935"/>
        <a:ext cx="1902524" cy="616913"/>
      </dsp:txXfrm>
    </dsp:sp>
    <dsp:sp modelId="{BEAE7541-50F8-44FE-B4E4-5C0BD16B6740}">
      <dsp:nvSpPr>
        <dsp:cNvPr id="0" name=""/>
        <dsp:cNvSpPr/>
      </dsp:nvSpPr>
      <dsp:spPr>
        <a:xfrm>
          <a:off x="7288943" y="1537463"/>
          <a:ext cx="1956948" cy="1457884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Попросите Бога помочь вам 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применить </a:t>
          </a:r>
          <a:r>
            <a:rPr lang="en" sz="2000" b="1" kern="1200" dirty="0">
              <a:effectLst/>
            </a:rPr>
            <a:t>полученные идеи</a:t>
          </a:r>
        </a:p>
      </dsp:txBody>
      <dsp:txXfrm>
        <a:off x="7288943" y="1537463"/>
        <a:ext cx="1956948" cy="1457884"/>
      </dsp:txXfrm>
    </dsp:sp>
    <dsp:sp modelId="{F06D3B0D-33F3-4E4F-9FD7-EEDCCDABD356}">
      <dsp:nvSpPr>
        <dsp:cNvPr id="0" name=""/>
        <dsp:cNvSpPr/>
      </dsp:nvSpPr>
      <dsp:spPr>
        <a:xfrm>
          <a:off x="9268357" y="772935"/>
          <a:ext cx="1902524" cy="616913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Обсуждение</a:t>
          </a:r>
        </a:p>
      </dsp:txBody>
      <dsp:txXfrm>
        <a:off x="9268357" y="772935"/>
        <a:ext cx="1902524" cy="616913"/>
      </dsp:txXfrm>
    </dsp:sp>
    <dsp:sp modelId="{CFA922AC-43B1-4C81-A717-6122794DD71F}">
      <dsp:nvSpPr>
        <dsp:cNvPr id="0" name=""/>
        <dsp:cNvSpPr/>
      </dsp:nvSpPr>
      <dsp:spPr>
        <a:xfrm>
          <a:off x="9670452" y="1444556"/>
          <a:ext cx="1717142" cy="162696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Подумайте, с кем вы могли бы 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поделиться </a:t>
          </a:r>
          <a:r>
            <a:rPr lang="en" sz="2000" b="1" kern="1200" dirty="0">
              <a:effectLst/>
            </a:rPr>
            <a:t>тем, что узнали</a:t>
          </a:r>
        </a:p>
      </dsp:txBody>
      <dsp:txXfrm>
        <a:off x="9670452" y="1444556"/>
        <a:ext cx="1717142" cy="1626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Другие методы изучения Библии</a:t>
          </a: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Сравнивайте стих со стихом (Исаия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Изучайте главы или целые книги</a:t>
          </a: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Изучайте тему или слово с помощью конкорданса</a:t>
          </a: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Обращайтесь к библейским комментариям или словарям</a:t>
          </a: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Читайте параллельно с отрывками из серии 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«Борьба </a:t>
          </a:r>
          <a:r>
            <a:rPr lang="en" sz="2000" b="1" kern="1200" dirty="0">
              <a:solidFill>
                <a:schemeClr val="tx1"/>
              </a:solidFill>
              <a:effectLst/>
            </a:rPr>
            <a:t>веков» Эллен Уайт</a:t>
          </a: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ИЗУЧАТЬ </a:t>
            </a:r>
            <a:br>
              <a:rPr lang="es-E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БИБЛИЮ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5 на 2 мая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6="http://schemas.microsoft.com/office/powerpoint/2015/main" xmlns:adec="http://schemas.microsoft.com/office/drawing/2017/decorative"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ПРЕИМУЩЕСТВА ОБМЕНА ЭТОЙ ИНФОРМАЦИЕЙ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125128" y="604770"/>
            <a:ext cx="1192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«Господь Вседержитель дал мне язык ученого, чтобы я знал слово, которое утешает утомленных. Он пробуждает меня каждое утро, пробуждает мое ухо, чтобы я слушал, как тот, кого 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наставляют»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(Исаия 50:4 NIV).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Вас попросили подготовить проповедь для субботнего богослужения. Вы уделяете особое время молитвенному изучению темы, которую Святой Дух вдохновил вас выбрать. В субботу вы проповедуете с силой. Кто получит наибольшую пользу от этой проповеди?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Изучение Библии, которым мы делимся с другими — будь то в проповеди или на личном уровне — приносит двойную пользу.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обоих случаях отношения с Богом укрепляются и углубляются. Такова сила Божьего Слова, которое «не возвращается ко Мне пустым» (Исаия 55:11).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2712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Во-первых, мы извлекаем пользу из того, чему научились. Во-вторых, люди, с которыми мы делимся этими знаниями, получают пользу и вдохновляются на то, чтобы глубже в них вникать.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ПОЛЕЗА ОТ ЕГО УПОТРЕБЛЕНИЯ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73884"/>
            <a:ext cx="1062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«Как сладки для моего вкуса слова Твои, слаще меда для моего рта!»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(Псалом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Мы должны питаться Словом Божьим (Иер. 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65871" y="4256715"/>
            <a:ext cx="539237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«Каким бы ни было интеллектуальное развитие человека, пусть он ни на мгновение не думает, что нет нужды в тщательном и постоянном изучении Писания для получения большего света. Как народ, мы призваны индивидуально быть изучающими пророчества». </a:t>
            </a:r>
            <a:r>
              <a:rPr lang="en-US" sz="1600" b="1" dirty="0"/>
              <a:t>Эллен Г. Уайт, «Советы писателям и редакторам», стр.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028528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Нам просто нужно приблизиться и прислушаться к тому, что Бог говорит нам через Библию (Исаия 55:3). Чем больше времени мы уделяем изучению ее страниц, тем больше пищи мы получим и тем больше благословений обретем.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258378" y="2723670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Более того, эта пища бесплатна (Исаия 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495483"/>
            <a:ext cx="7506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Хотя она слаще меда, мы не должны буквально есть ее (Псалом 119:103). Чтение Библии — это пища для души, истинное укрепление, которое исцеляет наш дух и преобразует наш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«Простое чтение Слова не принесет результата, задуманного Небесами; его нужно изучать и хранить в сердце. Познание Бога не достигается без умственных усилий. Мы должны усердно изучать Библию, прося у Бога помощи Святого Духа, чтобы понять Его Слово. Нам следует взять один стих и сосредоточить ум на том, чтобы понять мысль, которую Бог вложил в этот стих для нас. </a:t>
            </a:r>
            <a:r>
              <a:rPr lang="en" sz="2400" b="1" dirty="0">
                <a:latin typeface="Constantia" panose="02030602050306030303" pitchFamily="18" charset="0"/>
              </a:rPr>
              <a:t>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Слово Божье — это хлеб жизни. Те, кто питается этим Словом и усваивает его, делая его частью каждого своего поступка и каждой черты характера, укрепляются силой Божьей. Оно дарует душе бессмертную энергию, совершенствуя опыт и принося радость, которая пребудет вовеки</a:t>
            </a:r>
            <a:r>
              <a:rPr lang="en" sz="24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Э. Г. Уайт (</a:t>
            </a:r>
            <a:r>
              <a:rPr lang="en-US" sz="1600" b="1" dirty="0"/>
              <a:t>Lift Him Up, 7 апреля)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C3127F-2440-4FDC-AC13-20D3D436F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«Так будет и слово Моё, которое исходит из уст Моих: оно не возвратится ко Мне тщетным, но исполнит то, что Мне угодно, и совершит то, для чего Я послал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его»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Исаия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55:11,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87884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34719" y="76959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«Святые Божьи люди говорили, вдохновленные Святым Духом» (2 Петра 1:21), и записали своё послание на страницах Библии.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34719" y="2287362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 мы можем извлечь из Библии эти сокровища, которые приготовил для нас Бог, и какую пользу мы получаем от ее изучения?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34719" y="1028273"/>
            <a:ext cx="63319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ней мы находим сокровища, дающие жизнь, надежду, ободрение, утешение... Некоторые из них видны с первого взгляда, другие нужно искать более внимательно.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4045975" y="851750"/>
            <a:ext cx="5166851" cy="49185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ИЗУЧАТЬ БИБЛИЮ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ВРЕМЯ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«Вы будете искать Меня и найдете Меня, когда будете искать Меня всем 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сердцем»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(Иеремия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лучше всего изучать Библию?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772926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Мы должны проанализировать наш ответ, учитывая два фактора: фактор времени и фактор качества.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158840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Однако время, которое мы посвящаем изучению, не может ограничиваться поверхностным чтением. Именно здесь вступает в игру наша мотивация. Почему я читаю Библию? Я просто ищу знания или у меня есть глубокое желание узнать больше о Боге?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811995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Очевидно, что мы получим больше пользы, выделив в своем расписании час для изучения Библии, чем посвятив этому всего пять минут.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4" y="5505686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Мы извлечем максимальную пользу из изучения Библии, когда оно станет временем пребывания с Богом (Иер. 29:13) и наслаждения Им (Пс. 37:4); когда мы будем искать на ее страницах особое послание Бога для нас.</a:t>
            </a: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МЕСТО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«Очень рано утром, когда еще было темно, Иисус встал, вышел из дома и отправился в уединенное место, где 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молился»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(Марк 1:35).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Иисус хотел провести особый момент общения с Богом, Он вставал рано утром и искал тихое место (Марк 1:35). Это можно применить как к молитве, так и к изучению Библии.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434224"/>
            <a:ext cx="59234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Трудно сосредоточиться на изучении в шумном или оживленном месте. Это легче сделать в уютном, тихом и уединенном уголке.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5" y="4480573"/>
            <a:ext cx="58293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 только мы найдем подходящее время и место, давайте сделаем это регулярным занятием. Возможно, какие-то особые обстоятельства заставят нас пропустить это время, но давайте не будем допускать, чтобы прошло слишком много времени без нашего ежедневного изучения Библии.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464910"/>
            <a:ext cx="5839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Первые или последние часы дня, когда вокруг тише, могут быть временем, когда нам легче сосредоточить свои мысли на Боге.</a:t>
            </a: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МЕТОД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«Так и слово Мое, которое исходит из уст Моих: оно не возвратится ко Мне без результата…»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(Исаия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525147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77172" y="4504623"/>
            <a:ext cx="4362427" cy="2241534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420715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77207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МЕТОД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5625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«Так и слово Мое, которое исходит из уст Моих: оно не возвратится ко Мне без результата…»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(Исаия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721512" y="1510509"/>
            <a:ext cx="5451986" cy="41526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ПРЕИМУЩЕСТВА ИЗУЧЕНИЯ БИБЛИИ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1109</Words>
  <Application>Microsoft Office PowerPoint</Application>
  <PresentationFormat>Panorámica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Arial</vt:lpstr>
      <vt:lpstr>Aptos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docId:C3EAA3AF4F05F66E935A82B777409A1F</cp:keywords>
  <cp:lastModifiedBy>Sergio</cp:lastModifiedBy>
  <cp:revision>94</cp:revision>
  <dcterms:created xsi:type="dcterms:W3CDTF">2026-03-21T15:43:08Z</dcterms:created>
  <dcterms:modified xsi:type="dcterms:W3CDTF">2026-04-19T05:23:32Z</dcterms:modified>
</cp:coreProperties>
</file>