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sldIdLst>
    <p:sldId id="256" r:id="rId3"/>
    <p:sldId id="288" r:id="rId4"/>
    <p:sldId id="257" r:id="rId5"/>
    <p:sldId id="258" r:id="rId6"/>
    <p:sldId id="282" r:id="rId7"/>
    <p:sldId id="283" r:id="rId8"/>
    <p:sldId id="260" r:id="rId9"/>
    <p:sldId id="284" r:id="rId10"/>
    <p:sldId id="286" r:id="rId11"/>
    <p:sldId id="262" r:id="rId12"/>
    <p:sldId id="287" r:id="rId13"/>
    <p:sldId id="264" r:id="rId14"/>
    <p:sldId id="285" r:id="rId15"/>
    <p:sldId id="280" r:id="rId16"/>
    <p:sldId id="289" r:id="rId17"/>
  </p:sldIdLst>
  <p:sldSz cx="12192000" cy="6858000"/>
  <p:notesSz cx="6858000" cy="9144000"/>
  <p:embeddedFontLst>
    <p:embeddedFont>
      <p:font typeface="Comic Sans MS" panose="030F0702030302020204" pitchFamily="66" charset="0"/>
      <p:regular r:id="rId18"/>
      <p:bold r:id="rId19"/>
      <p:italic r:id="rId20"/>
      <p:boldItalic r:id="rId21"/>
    </p:embeddedFont>
    <p:embeddedFont>
      <p:font typeface="Constantia" panose="02030602050306030303" pitchFamily="18" charset="0"/>
      <p:regular r:id="rId22"/>
      <p:bold r:id="rId23"/>
      <p:italic r:id="rId24"/>
      <p:boldItalic r:id="rId25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2E00"/>
    <a:srgbClr val="FECC75"/>
    <a:srgbClr val="DAA100"/>
    <a:srgbClr val="FFC00D"/>
    <a:srgbClr val="EBE600"/>
    <a:srgbClr val="90BADA"/>
    <a:srgbClr val="DCC4AE"/>
    <a:srgbClr val="AB202A"/>
    <a:srgbClr val="DDA80B"/>
    <a:srgbClr val="FFFF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28" d="100"/>
          <a:sy n="28" d="100"/>
        </p:scale>
        <p:origin x="138" y="13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1.fntdata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font" Target="fonts/font4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8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3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7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6.fntdata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font" Target="fonts/font2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5.fntdata"/><Relationship Id="rId27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image" Target="../media/image39.jpeg"/><Relationship Id="rId4" Type="http://schemas.openxmlformats.org/officeDocument/2006/relationships/image" Target="../media/image42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image" Target="../media/image52.jpeg"/><Relationship Id="rId6" Type="http://schemas.openxmlformats.org/officeDocument/2006/relationships/image" Target="../media/image57.png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diagrams/_rels/data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7.png"/><Relationship Id="rId1" Type="http://schemas.openxmlformats.org/officeDocument/2006/relationships/image" Target="../media/image76.jpeg"/><Relationship Id="rId6" Type="http://schemas.openxmlformats.org/officeDocument/2006/relationships/image" Target="../media/image80.jpeg"/><Relationship Id="rId5" Type="http://schemas.openxmlformats.org/officeDocument/2006/relationships/image" Target="../media/image79.jpeg"/><Relationship Id="rId4" Type="http://schemas.openxmlformats.org/officeDocument/2006/relationships/image" Target="../media/image78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image" Target="../media/image39.jpeg"/><Relationship Id="rId4" Type="http://schemas.openxmlformats.org/officeDocument/2006/relationships/image" Target="../media/image42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image" Target="../media/image52.jpeg"/><Relationship Id="rId6" Type="http://schemas.openxmlformats.org/officeDocument/2006/relationships/image" Target="../media/image57.png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diagrams/_rels/drawing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7.png"/><Relationship Id="rId1" Type="http://schemas.openxmlformats.org/officeDocument/2006/relationships/image" Target="../media/image76.jpeg"/><Relationship Id="rId6" Type="http://schemas.openxmlformats.org/officeDocument/2006/relationships/image" Target="../media/image80.jpeg"/><Relationship Id="rId5" Type="http://schemas.openxmlformats.org/officeDocument/2006/relationships/image" Target="../media/image79.jpeg"/><Relationship Id="rId4" Type="http://schemas.openxmlformats.org/officeDocument/2006/relationships/image" Target="../media/image7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2D551CE-F2A0-496C-993F-0BF18CD87BF1}" type="doc">
      <dgm:prSet loTypeId="urn:microsoft.com/office/officeart/2005/8/layout/hList7" loCatId="list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6858A5CD-4915-4025-B736-C8CFD4C33B09}">
      <dgm:prSet custT="1"/>
      <dgm:spPr/>
      <dgm:t>
        <a:bodyPr lIns="72000" rIns="72000" anchor="t" anchorCtr="0"/>
        <a:lstStyle/>
        <a:p>
          <a:r>
            <a:rPr lang="en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Он был последователен, молясь три раза в день</a:t>
          </a:r>
        </a:p>
      </dgm:t>
    </dgm:pt>
    <dgm:pt modelId="{E034C4E0-F72A-4BA8-A381-5A84C9B21B9F}" type="parTrans" cxnId="{6E2BE8BB-E5F0-4F57-BBF6-79C675D9E4C8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9BB5E32E-155E-4DE2-8B26-8577B0ADBFC2}" type="sibTrans" cxnId="{6E2BE8BB-E5F0-4F57-BBF6-79C675D9E4C8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3EA9C890-2728-4408-952A-BCC197A35228}">
      <dgm:prSet custT="1"/>
      <dgm:spPr>
        <a:solidFill>
          <a:schemeClr val="accent5"/>
        </a:solidFill>
      </dgm:spPr>
      <dgm:t>
        <a:bodyPr lIns="72000" rIns="72000" anchor="t" anchorCtr="0"/>
        <a:lstStyle/>
        <a:p>
          <a:r>
            <a:rPr lang="en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Это было предсказуемо: он открывал окно в сторону Иерусалима</a:t>
          </a:r>
        </a:p>
      </dgm:t>
    </dgm:pt>
    <dgm:pt modelId="{B6ECE243-13E9-4267-ACD5-60733ACE7678}" type="parTrans" cxnId="{13635C99-6DAB-499F-B5B2-219791606B8B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70C1E27B-AB7B-4E3E-A1E9-E5378E5C7B3C}" type="sibTrans" cxnId="{13635C99-6DAB-499F-B5B2-219791606B8B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108291D9-0B04-484A-9318-B51933AB76B1}">
      <dgm:prSet custT="1"/>
      <dgm:spPr>
        <a:solidFill>
          <a:srgbClr val="7030A0"/>
        </a:solidFill>
      </dgm:spPr>
      <dgm:t>
        <a:bodyPr lIns="72000" rIns="72000" anchor="t" anchorCtr="0"/>
        <a:lstStyle/>
        <a:p>
          <a:r>
            <a:rPr lang="en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У него были определенные привычки; он молился на коленях</a:t>
          </a:r>
        </a:p>
      </dgm:t>
    </dgm:pt>
    <dgm:pt modelId="{524F87DC-654B-4DC4-9B02-CA7B359A6D44}" type="parTrans" cxnId="{81D614A7-5436-463B-8421-70E53DDCCDA7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E0A3C633-D1AD-40A1-8C20-C83E4AEF5866}" type="sibTrans" cxnId="{81D614A7-5436-463B-8421-70E53DDCCDA7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FBE7CBE5-E92D-4435-AA16-2D8D3542EC60}">
      <dgm:prSet custT="1"/>
      <dgm:spPr/>
      <dgm:t>
        <a:bodyPr lIns="72000" rIns="72000" anchor="t" anchorCtr="0"/>
        <a:lstStyle/>
        <a:p>
          <a:r>
            <a:rPr lang="en" sz="2000" b="1">
              <a:effectLst>
                <a:outerShdw blurRad="38100" dist="38100" dir="2700000" algn="tl">
                  <a:srgbClr val="000000"/>
                </a:outerShdw>
              </a:effectLst>
            </a:rPr>
            <a:t>Он сосредоточивался на благодарении и мольбе</a:t>
          </a:r>
        </a:p>
      </dgm:t>
    </dgm:pt>
    <dgm:pt modelId="{F3E15A14-362C-483B-96C3-4D5707DE98C8}" type="parTrans" cxnId="{DA559E6A-34E6-4CD1-BCC2-EE59BE502041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52AA55A6-C37B-448D-8717-DB593706F1D9}" type="sibTrans" cxnId="{DA559E6A-34E6-4CD1-BCC2-EE59BE502041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384A4F08-B509-4426-BED5-AD91CB649D98}" type="pres">
      <dgm:prSet presAssocID="{52D551CE-F2A0-496C-993F-0BF18CD87BF1}" presName="Name0" presStyleCnt="0">
        <dgm:presLayoutVars>
          <dgm:dir/>
          <dgm:resizeHandles val="exact"/>
        </dgm:presLayoutVars>
      </dgm:prSet>
      <dgm:spPr/>
    </dgm:pt>
    <dgm:pt modelId="{683C2EC5-EB63-417C-AA60-9C82D0603683}" type="pres">
      <dgm:prSet presAssocID="{52D551CE-F2A0-496C-993F-0BF18CD87BF1}" presName="fgShape" presStyleLbl="fgShp" presStyleIdx="0" presStyleCnt="1" custScaleY="20346" custLinFactNeighborY="59842"/>
      <dgm:spPr>
        <a:prstGeom prst="leftRightArrow">
          <a:avLst/>
        </a:prstGeom>
      </dgm:spPr>
    </dgm:pt>
    <dgm:pt modelId="{95428DD4-0A5E-4A02-989F-ECF5D16EADBD}" type="pres">
      <dgm:prSet presAssocID="{52D551CE-F2A0-496C-993F-0BF18CD87BF1}" presName="linComp" presStyleCnt="0"/>
      <dgm:spPr/>
    </dgm:pt>
    <dgm:pt modelId="{82DA4D2E-8658-4E65-A113-23B1EA091105}" type="pres">
      <dgm:prSet presAssocID="{6858A5CD-4915-4025-B736-C8CFD4C33B09}" presName="compNode" presStyleCnt="0"/>
      <dgm:spPr/>
    </dgm:pt>
    <dgm:pt modelId="{CD776E94-F765-4BFF-B4F5-E3EF7F484E02}" type="pres">
      <dgm:prSet presAssocID="{6858A5CD-4915-4025-B736-C8CFD4C33B09}" presName="bkgdShape" presStyleLbl="node1" presStyleIdx="0" presStyleCnt="4"/>
      <dgm:spPr/>
    </dgm:pt>
    <dgm:pt modelId="{1011ADA8-D1BD-495C-B6AE-D9355BCA7CC9}" type="pres">
      <dgm:prSet presAssocID="{6858A5CD-4915-4025-B736-C8CFD4C33B09}" presName="nodeTx" presStyleLbl="node1" presStyleIdx="0" presStyleCnt="4">
        <dgm:presLayoutVars>
          <dgm:bulletEnabled val="1"/>
        </dgm:presLayoutVars>
      </dgm:prSet>
      <dgm:spPr/>
    </dgm:pt>
    <dgm:pt modelId="{73C67F51-6D90-435F-82E5-B91761FD3DD4}" type="pres">
      <dgm:prSet presAssocID="{6858A5CD-4915-4025-B736-C8CFD4C33B09}" presName="invisiNode" presStyleLbl="node1" presStyleIdx="0" presStyleCnt="4"/>
      <dgm:spPr/>
    </dgm:pt>
    <dgm:pt modelId="{40BF4BA6-603A-4B87-8573-2D46CFD7DC54}" type="pres">
      <dgm:prSet presAssocID="{6858A5CD-4915-4025-B736-C8CFD4C33B09}" presName="imagNode" presStyleLbl="fgImgPlace1" presStyleIdx="0" presStyleCnt="4"/>
      <dgm:spPr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A1B0C938-6062-40A5-9BB7-C6C7E5427217}" type="pres">
      <dgm:prSet presAssocID="{9BB5E32E-155E-4DE2-8B26-8577B0ADBFC2}" presName="sibTrans" presStyleLbl="sibTrans2D1" presStyleIdx="0" presStyleCnt="0"/>
      <dgm:spPr/>
    </dgm:pt>
    <dgm:pt modelId="{2793F185-CB65-4CE9-BD86-921BD7D04994}" type="pres">
      <dgm:prSet presAssocID="{3EA9C890-2728-4408-952A-BCC197A35228}" presName="compNode" presStyleCnt="0"/>
      <dgm:spPr/>
    </dgm:pt>
    <dgm:pt modelId="{5B185AC4-2D0C-44CD-8961-40B79897D76B}" type="pres">
      <dgm:prSet presAssocID="{3EA9C890-2728-4408-952A-BCC197A35228}" presName="bkgdShape" presStyleLbl="node1" presStyleIdx="1" presStyleCnt="4"/>
      <dgm:spPr/>
    </dgm:pt>
    <dgm:pt modelId="{E374B7A3-BE61-4ACC-9448-D870C9B4066A}" type="pres">
      <dgm:prSet presAssocID="{3EA9C890-2728-4408-952A-BCC197A35228}" presName="nodeTx" presStyleLbl="node1" presStyleIdx="1" presStyleCnt="4">
        <dgm:presLayoutVars>
          <dgm:bulletEnabled val="1"/>
        </dgm:presLayoutVars>
      </dgm:prSet>
      <dgm:spPr/>
    </dgm:pt>
    <dgm:pt modelId="{FB151BC5-6FE4-4682-82B4-61DC09F75CAD}" type="pres">
      <dgm:prSet presAssocID="{3EA9C890-2728-4408-952A-BCC197A35228}" presName="invisiNode" presStyleLbl="node1" presStyleIdx="1" presStyleCnt="4"/>
      <dgm:spPr/>
    </dgm:pt>
    <dgm:pt modelId="{F1275158-66F6-4241-B296-26F82F5BAD47}" type="pres">
      <dgm:prSet presAssocID="{3EA9C890-2728-4408-952A-BCC197A35228}" presName="imagNode" presStyleLbl="fgImgPlace1" presStyleIdx="1" presStyleCnt="4"/>
      <dgm:spPr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r="1685"/>
          </a:stretch>
        </a:blipFill>
      </dgm:spPr>
    </dgm:pt>
    <dgm:pt modelId="{77BB534C-E150-440B-913E-0F0EF587D2F1}" type="pres">
      <dgm:prSet presAssocID="{70C1E27B-AB7B-4E3E-A1E9-E5378E5C7B3C}" presName="sibTrans" presStyleLbl="sibTrans2D1" presStyleIdx="0" presStyleCnt="0"/>
      <dgm:spPr/>
    </dgm:pt>
    <dgm:pt modelId="{D6DC6A81-3142-4470-9612-8A7A0C54A26B}" type="pres">
      <dgm:prSet presAssocID="{108291D9-0B04-484A-9318-B51933AB76B1}" presName="compNode" presStyleCnt="0"/>
      <dgm:spPr/>
    </dgm:pt>
    <dgm:pt modelId="{64E07BEF-1BED-42D8-A065-3B847FC1DD68}" type="pres">
      <dgm:prSet presAssocID="{108291D9-0B04-484A-9318-B51933AB76B1}" presName="bkgdShape" presStyleLbl="node1" presStyleIdx="2" presStyleCnt="4"/>
      <dgm:spPr/>
    </dgm:pt>
    <dgm:pt modelId="{854357AA-086A-4859-A548-01CD994EF590}" type="pres">
      <dgm:prSet presAssocID="{108291D9-0B04-484A-9318-B51933AB76B1}" presName="nodeTx" presStyleLbl="node1" presStyleIdx="2" presStyleCnt="4">
        <dgm:presLayoutVars>
          <dgm:bulletEnabled val="1"/>
        </dgm:presLayoutVars>
      </dgm:prSet>
      <dgm:spPr/>
    </dgm:pt>
    <dgm:pt modelId="{2903AE05-8757-4629-BBAF-1BF4EF53FAD5}" type="pres">
      <dgm:prSet presAssocID="{108291D9-0B04-484A-9318-B51933AB76B1}" presName="invisiNode" presStyleLbl="node1" presStyleIdx="2" presStyleCnt="4"/>
      <dgm:spPr/>
    </dgm:pt>
    <dgm:pt modelId="{59ADE160-BEAE-495D-A6DD-F6D596F8628E}" type="pres">
      <dgm:prSet presAssocID="{108291D9-0B04-484A-9318-B51933AB76B1}" presName="imagNode" presStyleLbl="fgImgPlace1" presStyleIdx="2" presStyleCnt="4"/>
      <dgm:spPr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E955CCF1-1FC5-49B8-9285-15F8EAC4E13B}" type="pres">
      <dgm:prSet presAssocID="{E0A3C633-D1AD-40A1-8C20-C83E4AEF5866}" presName="sibTrans" presStyleLbl="sibTrans2D1" presStyleIdx="0" presStyleCnt="0"/>
      <dgm:spPr/>
    </dgm:pt>
    <dgm:pt modelId="{D0DA8C5E-2EDE-4E4D-92FB-70D927D5C208}" type="pres">
      <dgm:prSet presAssocID="{FBE7CBE5-E92D-4435-AA16-2D8D3542EC60}" presName="compNode" presStyleCnt="0"/>
      <dgm:spPr/>
    </dgm:pt>
    <dgm:pt modelId="{B6573C55-03E4-49D4-B362-AD8EA7A51B47}" type="pres">
      <dgm:prSet presAssocID="{FBE7CBE5-E92D-4435-AA16-2D8D3542EC60}" presName="bkgdShape" presStyleLbl="node1" presStyleIdx="3" presStyleCnt="4"/>
      <dgm:spPr/>
    </dgm:pt>
    <dgm:pt modelId="{BC73456D-578A-438F-9041-68467439FC58}" type="pres">
      <dgm:prSet presAssocID="{FBE7CBE5-E92D-4435-AA16-2D8D3542EC60}" presName="nodeTx" presStyleLbl="node1" presStyleIdx="3" presStyleCnt="4">
        <dgm:presLayoutVars>
          <dgm:bulletEnabled val="1"/>
        </dgm:presLayoutVars>
      </dgm:prSet>
      <dgm:spPr/>
    </dgm:pt>
    <dgm:pt modelId="{19C17670-ABA9-43FA-B36E-35E49600296A}" type="pres">
      <dgm:prSet presAssocID="{FBE7CBE5-E92D-4435-AA16-2D8D3542EC60}" presName="invisiNode" presStyleLbl="node1" presStyleIdx="3" presStyleCnt="4"/>
      <dgm:spPr/>
    </dgm:pt>
    <dgm:pt modelId="{90CE2DE1-9304-475F-9667-6098C759709D}" type="pres">
      <dgm:prSet presAssocID="{FBE7CBE5-E92D-4435-AA16-2D8D3542EC60}" presName="imagNode" presStyleLbl="fgImgPlace1" presStyleIdx="3" presStyleCnt="4"/>
      <dgm:spPr>
        <a:blipFill dpi="0"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</dgm:ptLst>
  <dgm:cxnLst>
    <dgm:cxn modelId="{EC265A08-6831-4CAC-A8FF-00202D9F7DBC}" type="presOf" srcId="{6858A5CD-4915-4025-B736-C8CFD4C33B09}" destId="{CD776E94-F765-4BFF-B4F5-E3EF7F484E02}" srcOrd="0" destOrd="0" presId="urn:microsoft.com/office/officeart/2005/8/layout/hList7"/>
    <dgm:cxn modelId="{AD52DB10-9D1E-4D76-B7DE-3AF54E530388}" type="presOf" srcId="{FBE7CBE5-E92D-4435-AA16-2D8D3542EC60}" destId="{BC73456D-578A-438F-9041-68467439FC58}" srcOrd="1" destOrd="0" presId="urn:microsoft.com/office/officeart/2005/8/layout/hList7"/>
    <dgm:cxn modelId="{57AAAF1E-428B-449C-BB96-5ACD081BDB15}" type="presOf" srcId="{E0A3C633-D1AD-40A1-8C20-C83E4AEF5866}" destId="{E955CCF1-1FC5-49B8-9285-15F8EAC4E13B}" srcOrd="0" destOrd="0" presId="urn:microsoft.com/office/officeart/2005/8/layout/hList7"/>
    <dgm:cxn modelId="{E117E920-D1C9-49A3-B353-7C068ECA3DE1}" type="presOf" srcId="{FBE7CBE5-E92D-4435-AA16-2D8D3542EC60}" destId="{B6573C55-03E4-49D4-B362-AD8EA7A51B47}" srcOrd="0" destOrd="0" presId="urn:microsoft.com/office/officeart/2005/8/layout/hList7"/>
    <dgm:cxn modelId="{B29AB334-DD26-4ABE-BA16-9CD5687C299E}" type="presOf" srcId="{108291D9-0B04-484A-9318-B51933AB76B1}" destId="{64E07BEF-1BED-42D8-A065-3B847FC1DD68}" srcOrd="0" destOrd="0" presId="urn:microsoft.com/office/officeart/2005/8/layout/hList7"/>
    <dgm:cxn modelId="{39348E3C-1161-46AA-8CC4-023159672674}" type="presOf" srcId="{9BB5E32E-155E-4DE2-8B26-8577B0ADBFC2}" destId="{A1B0C938-6062-40A5-9BB7-C6C7E5427217}" srcOrd="0" destOrd="0" presId="urn:microsoft.com/office/officeart/2005/8/layout/hList7"/>
    <dgm:cxn modelId="{E5629064-806C-4AFE-93BF-8A13FB14CBED}" type="presOf" srcId="{70C1E27B-AB7B-4E3E-A1E9-E5378E5C7B3C}" destId="{77BB534C-E150-440B-913E-0F0EF587D2F1}" srcOrd="0" destOrd="0" presId="urn:microsoft.com/office/officeart/2005/8/layout/hList7"/>
    <dgm:cxn modelId="{DA559E6A-34E6-4CD1-BCC2-EE59BE502041}" srcId="{52D551CE-F2A0-496C-993F-0BF18CD87BF1}" destId="{FBE7CBE5-E92D-4435-AA16-2D8D3542EC60}" srcOrd="3" destOrd="0" parTransId="{F3E15A14-362C-483B-96C3-4D5707DE98C8}" sibTransId="{52AA55A6-C37B-448D-8717-DB593706F1D9}"/>
    <dgm:cxn modelId="{D6593A7C-C5E8-4B50-82B8-62853051D73D}" type="presOf" srcId="{108291D9-0B04-484A-9318-B51933AB76B1}" destId="{854357AA-086A-4859-A548-01CD994EF590}" srcOrd="1" destOrd="0" presId="urn:microsoft.com/office/officeart/2005/8/layout/hList7"/>
    <dgm:cxn modelId="{585B0697-E154-4FBF-95A1-241CA40B4E37}" type="presOf" srcId="{6858A5CD-4915-4025-B736-C8CFD4C33B09}" destId="{1011ADA8-D1BD-495C-B6AE-D9355BCA7CC9}" srcOrd="1" destOrd="0" presId="urn:microsoft.com/office/officeart/2005/8/layout/hList7"/>
    <dgm:cxn modelId="{13635C99-6DAB-499F-B5B2-219791606B8B}" srcId="{52D551CE-F2A0-496C-993F-0BF18CD87BF1}" destId="{3EA9C890-2728-4408-952A-BCC197A35228}" srcOrd="1" destOrd="0" parTransId="{B6ECE243-13E9-4267-ACD5-60733ACE7678}" sibTransId="{70C1E27B-AB7B-4E3E-A1E9-E5378E5C7B3C}"/>
    <dgm:cxn modelId="{81D614A7-5436-463B-8421-70E53DDCCDA7}" srcId="{52D551CE-F2A0-496C-993F-0BF18CD87BF1}" destId="{108291D9-0B04-484A-9318-B51933AB76B1}" srcOrd="2" destOrd="0" parTransId="{524F87DC-654B-4DC4-9B02-CA7B359A6D44}" sibTransId="{E0A3C633-D1AD-40A1-8C20-C83E4AEF5866}"/>
    <dgm:cxn modelId="{1333D1B8-4862-403C-88A1-D8221A9F9E1D}" type="presOf" srcId="{52D551CE-F2A0-496C-993F-0BF18CD87BF1}" destId="{384A4F08-B509-4426-BED5-AD91CB649D98}" srcOrd="0" destOrd="0" presId="urn:microsoft.com/office/officeart/2005/8/layout/hList7"/>
    <dgm:cxn modelId="{6E2BE8BB-E5F0-4F57-BBF6-79C675D9E4C8}" srcId="{52D551CE-F2A0-496C-993F-0BF18CD87BF1}" destId="{6858A5CD-4915-4025-B736-C8CFD4C33B09}" srcOrd="0" destOrd="0" parTransId="{E034C4E0-F72A-4BA8-A381-5A84C9B21B9F}" sibTransId="{9BB5E32E-155E-4DE2-8B26-8577B0ADBFC2}"/>
    <dgm:cxn modelId="{F84D7FDD-81BF-47F1-98BB-AC9E3DC7EC3A}" type="presOf" srcId="{3EA9C890-2728-4408-952A-BCC197A35228}" destId="{E374B7A3-BE61-4ACC-9448-D870C9B4066A}" srcOrd="1" destOrd="0" presId="urn:microsoft.com/office/officeart/2005/8/layout/hList7"/>
    <dgm:cxn modelId="{34A7D5EC-0EC1-47B0-80F8-3C1BEA5A58C0}" type="presOf" srcId="{3EA9C890-2728-4408-952A-BCC197A35228}" destId="{5B185AC4-2D0C-44CD-8961-40B79897D76B}" srcOrd="0" destOrd="0" presId="urn:microsoft.com/office/officeart/2005/8/layout/hList7"/>
    <dgm:cxn modelId="{D828DB39-A853-4D69-BE09-AC44E3F47171}" type="presParOf" srcId="{384A4F08-B509-4426-BED5-AD91CB649D98}" destId="{683C2EC5-EB63-417C-AA60-9C82D0603683}" srcOrd="0" destOrd="0" presId="urn:microsoft.com/office/officeart/2005/8/layout/hList7"/>
    <dgm:cxn modelId="{4BAC17C1-6A8E-4343-8A29-9FB13944D7F8}" type="presParOf" srcId="{384A4F08-B509-4426-BED5-AD91CB649D98}" destId="{95428DD4-0A5E-4A02-989F-ECF5D16EADBD}" srcOrd="1" destOrd="0" presId="urn:microsoft.com/office/officeart/2005/8/layout/hList7"/>
    <dgm:cxn modelId="{BC8E23CA-DBF2-45F0-99C1-9F267179D28A}" type="presParOf" srcId="{95428DD4-0A5E-4A02-989F-ECF5D16EADBD}" destId="{82DA4D2E-8658-4E65-A113-23B1EA091105}" srcOrd="0" destOrd="0" presId="urn:microsoft.com/office/officeart/2005/8/layout/hList7"/>
    <dgm:cxn modelId="{2BD58313-B753-4EE3-B4E2-8C3DA1556AA4}" type="presParOf" srcId="{82DA4D2E-8658-4E65-A113-23B1EA091105}" destId="{CD776E94-F765-4BFF-B4F5-E3EF7F484E02}" srcOrd="0" destOrd="0" presId="urn:microsoft.com/office/officeart/2005/8/layout/hList7"/>
    <dgm:cxn modelId="{2C4E3F58-947F-4F99-8713-06901FC95703}" type="presParOf" srcId="{82DA4D2E-8658-4E65-A113-23B1EA091105}" destId="{1011ADA8-D1BD-495C-B6AE-D9355BCA7CC9}" srcOrd="1" destOrd="0" presId="urn:microsoft.com/office/officeart/2005/8/layout/hList7"/>
    <dgm:cxn modelId="{AA19A166-0EB0-40EE-9444-6E50E506A34D}" type="presParOf" srcId="{82DA4D2E-8658-4E65-A113-23B1EA091105}" destId="{73C67F51-6D90-435F-82E5-B91761FD3DD4}" srcOrd="2" destOrd="0" presId="urn:microsoft.com/office/officeart/2005/8/layout/hList7"/>
    <dgm:cxn modelId="{F1441F03-011D-4458-958D-6410A114463C}" type="presParOf" srcId="{82DA4D2E-8658-4E65-A113-23B1EA091105}" destId="{40BF4BA6-603A-4B87-8573-2D46CFD7DC54}" srcOrd="3" destOrd="0" presId="urn:microsoft.com/office/officeart/2005/8/layout/hList7"/>
    <dgm:cxn modelId="{54E552CA-13E9-477D-A6EB-F811E5DC5F04}" type="presParOf" srcId="{95428DD4-0A5E-4A02-989F-ECF5D16EADBD}" destId="{A1B0C938-6062-40A5-9BB7-C6C7E5427217}" srcOrd="1" destOrd="0" presId="urn:microsoft.com/office/officeart/2005/8/layout/hList7"/>
    <dgm:cxn modelId="{43EADFA4-661D-4FF3-96B0-D0A9D54890A6}" type="presParOf" srcId="{95428DD4-0A5E-4A02-989F-ECF5D16EADBD}" destId="{2793F185-CB65-4CE9-BD86-921BD7D04994}" srcOrd="2" destOrd="0" presId="urn:microsoft.com/office/officeart/2005/8/layout/hList7"/>
    <dgm:cxn modelId="{77D4EA79-BB2C-47AA-AD0E-CBDDAC7FE2E6}" type="presParOf" srcId="{2793F185-CB65-4CE9-BD86-921BD7D04994}" destId="{5B185AC4-2D0C-44CD-8961-40B79897D76B}" srcOrd="0" destOrd="0" presId="urn:microsoft.com/office/officeart/2005/8/layout/hList7"/>
    <dgm:cxn modelId="{B3448A34-3B7A-4FBF-AD5F-9643C919D6D7}" type="presParOf" srcId="{2793F185-CB65-4CE9-BD86-921BD7D04994}" destId="{E374B7A3-BE61-4ACC-9448-D870C9B4066A}" srcOrd="1" destOrd="0" presId="urn:microsoft.com/office/officeart/2005/8/layout/hList7"/>
    <dgm:cxn modelId="{236CC4CC-554A-4A09-8D4C-590B6E1AEDC2}" type="presParOf" srcId="{2793F185-CB65-4CE9-BD86-921BD7D04994}" destId="{FB151BC5-6FE4-4682-82B4-61DC09F75CAD}" srcOrd="2" destOrd="0" presId="urn:microsoft.com/office/officeart/2005/8/layout/hList7"/>
    <dgm:cxn modelId="{70D42F70-EC17-4B19-9592-8349C853586B}" type="presParOf" srcId="{2793F185-CB65-4CE9-BD86-921BD7D04994}" destId="{F1275158-66F6-4241-B296-26F82F5BAD47}" srcOrd="3" destOrd="0" presId="urn:microsoft.com/office/officeart/2005/8/layout/hList7"/>
    <dgm:cxn modelId="{D1329741-0310-4247-BCB5-492C486EA01E}" type="presParOf" srcId="{95428DD4-0A5E-4A02-989F-ECF5D16EADBD}" destId="{77BB534C-E150-440B-913E-0F0EF587D2F1}" srcOrd="3" destOrd="0" presId="urn:microsoft.com/office/officeart/2005/8/layout/hList7"/>
    <dgm:cxn modelId="{17B23A5A-684F-48AD-84EF-7D91C2E529F5}" type="presParOf" srcId="{95428DD4-0A5E-4A02-989F-ECF5D16EADBD}" destId="{D6DC6A81-3142-4470-9612-8A7A0C54A26B}" srcOrd="4" destOrd="0" presId="urn:microsoft.com/office/officeart/2005/8/layout/hList7"/>
    <dgm:cxn modelId="{DFEA7611-83D9-4672-9976-985A27972E41}" type="presParOf" srcId="{D6DC6A81-3142-4470-9612-8A7A0C54A26B}" destId="{64E07BEF-1BED-42D8-A065-3B847FC1DD68}" srcOrd="0" destOrd="0" presId="urn:microsoft.com/office/officeart/2005/8/layout/hList7"/>
    <dgm:cxn modelId="{FDAE6BFF-3873-4122-B77C-45A76CF4E4BB}" type="presParOf" srcId="{D6DC6A81-3142-4470-9612-8A7A0C54A26B}" destId="{854357AA-086A-4859-A548-01CD994EF590}" srcOrd="1" destOrd="0" presId="urn:microsoft.com/office/officeart/2005/8/layout/hList7"/>
    <dgm:cxn modelId="{EF303A07-EB97-4185-8AA7-9F6FD9C2B625}" type="presParOf" srcId="{D6DC6A81-3142-4470-9612-8A7A0C54A26B}" destId="{2903AE05-8757-4629-BBAF-1BF4EF53FAD5}" srcOrd="2" destOrd="0" presId="urn:microsoft.com/office/officeart/2005/8/layout/hList7"/>
    <dgm:cxn modelId="{66A32520-89B9-4B51-B4ED-015A0B0EA25C}" type="presParOf" srcId="{D6DC6A81-3142-4470-9612-8A7A0C54A26B}" destId="{59ADE160-BEAE-495D-A6DD-F6D596F8628E}" srcOrd="3" destOrd="0" presId="urn:microsoft.com/office/officeart/2005/8/layout/hList7"/>
    <dgm:cxn modelId="{7D98B32E-16D1-4FC2-8FA9-A808B359FF01}" type="presParOf" srcId="{95428DD4-0A5E-4A02-989F-ECF5D16EADBD}" destId="{E955CCF1-1FC5-49B8-9285-15F8EAC4E13B}" srcOrd="5" destOrd="0" presId="urn:microsoft.com/office/officeart/2005/8/layout/hList7"/>
    <dgm:cxn modelId="{723E4170-4BD2-4E62-9AF0-F8E0BB1C3A11}" type="presParOf" srcId="{95428DD4-0A5E-4A02-989F-ECF5D16EADBD}" destId="{D0DA8C5E-2EDE-4E4D-92FB-70D927D5C208}" srcOrd="6" destOrd="0" presId="urn:microsoft.com/office/officeart/2005/8/layout/hList7"/>
    <dgm:cxn modelId="{8E34EBF2-0252-478F-9C14-7F56ED54F056}" type="presParOf" srcId="{D0DA8C5E-2EDE-4E4D-92FB-70D927D5C208}" destId="{B6573C55-03E4-49D4-B362-AD8EA7A51B47}" srcOrd="0" destOrd="0" presId="urn:microsoft.com/office/officeart/2005/8/layout/hList7"/>
    <dgm:cxn modelId="{15055739-BEB8-4DF2-820A-94E0F2A8DB75}" type="presParOf" srcId="{D0DA8C5E-2EDE-4E4D-92FB-70D927D5C208}" destId="{BC73456D-578A-438F-9041-68467439FC58}" srcOrd="1" destOrd="0" presId="urn:microsoft.com/office/officeart/2005/8/layout/hList7"/>
    <dgm:cxn modelId="{984096D9-71FD-4F4F-9FB3-FC6754000DBF}" type="presParOf" srcId="{D0DA8C5E-2EDE-4E4D-92FB-70D927D5C208}" destId="{19C17670-ABA9-43FA-B36E-35E49600296A}" srcOrd="2" destOrd="0" presId="urn:microsoft.com/office/officeart/2005/8/layout/hList7"/>
    <dgm:cxn modelId="{AA704F92-55D0-4C6C-BB20-7DCD2C1144E8}" type="presParOf" srcId="{D0DA8C5E-2EDE-4E4D-92FB-70D927D5C208}" destId="{90CE2DE1-9304-475F-9667-6098C759709D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BE75E9F-C9A0-44A4-9B09-22C48DD24DBF}" type="doc">
      <dgm:prSet loTypeId="urn:microsoft.com/office/officeart/2005/8/layout/pList1" loCatId="picture" qsTypeId="urn:microsoft.com/office/officeart/2005/8/quickstyle/3d3" qsCatId="3D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34803BCA-87F0-428D-9594-5AC8E8A110A4}">
      <dgm:prSet custT="1"/>
      <dgm:spPr/>
      <dgm:t>
        <a:bodyPr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r>
            <a:rPr lang="en" sz="2000" b="1" dirty="0">
              <a:solidFill>
                <a:schemeClr val="accent6">
                  <a:lumMod val="75000"/>
                </a:schemeClr>
              </a:solidFill>
            </a:rPr>
            <a:t>Иосафат молился, стоя перед народом                      (2 Пар. 20:5)</a:t>
          </a:r>
        </a:p>
      </dgm:t>
    </dgm:pt>
    <dgm:pt modelId="{E9FDAC77-F206-412F-B8A2-2E33C4AE559E}" type="parTrans" cxnId="{873507DE-E3F6-4CB9-9545-63D47BEF35A6}">
      <dgm:prSet/>
      <dgm:spPr/>
      <dgm:t>
        <a:bodyPr/>
        <a:lstStyle/>
        <a:p>
          <a:endParaRPr lang="es-ES" sz="2000" b="1"/>
        </a:p>
      </dgm:t>
    </dgm:pt>
    <dgm:pt modelId="{08E3F63F-F5D9-44F1-B178-E8E9D7762B07}" type="sibTrans" cxnId="{873507DE-E3F6-4CB9-9545-63D47BEF35A6}">
      <dgm:prSet/>
      <dgm:spPr/>
      <dgm:t>
        <a:bodyPr/>
        <a:lstStyle/>
        <a:p>
          <a:endParaRPr lang="es-ES" sz="2000" b="1"/>
        </a:p>
      </dgm:t>
    </dgm:pt>
    <dgm:pt modelId="{AC14222E-DB62-4EEB-A71D-063F280D1604}">
      <dgm:prSet custT="1"/>
      <dgm:spPr/>
      <dgm:t>
        <a:bodyPr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r>
            <a:rPr lang="en" sz="2000" b="1" dirty="0">
              <a:solidFill>
                <a:schemeClr val="accent5">
                  <a:lumMod val="75000"/>
                </a:schemeClr>
              </a:solidFill>
            </a:rPr>
            <a:t>Давид сел перед Богом, чтобы возблагодарить Его</a:t>
          </a:r>
          <a:br>
            <a:rPr lang="en" sz="2000" b="1" dirty="0">
              <a:solidFill>
                <a:schemeClr val="accent5">
                  <a:lumMod val="75000"/>
                </a:schemeClr>
              </a:solidFill>
            </a:rPr>
          </a:br>
          <a:r>
            <a:rPr lang="en" sz="2000" b="1" dirty="0">
              <a:solidFill>
                <a:schemeClr val="accent5">
                  <a:lumMod val="75000"/>
                </a:schemeClr>
              </a:solidFill>
            </a:rPr>
            <a:t>(2 Цар. 7:18)</a:t>
          </a:r>
        </a:p>
      </dgm:t>
    </dgm:pt>
    <dgm:pt modelId="{0703BBD5-2462-4CAD-857E-AE9D32935DD9}" type="parTrans" cxnId="{16E11ACB-47C6-471B-A84B-79F0A3DCC70E}">
      <dgm:prSet/>
      <dgm:spPr/>
      <dgm:t>
        <a:bodyPr/>
        <a:lstStyle/>
        <a:p>
          <a:endParaRPr lang="es-ES" sz="2000" b="1"/>
        </a:p>
      </dgm:t>
    </dgm:pt>
    <dgm:pt modelId="{6CC4F1E7-1D63-4641-9570-5EF015E2C473}" type="sibTrans" cxnId="{16E11ACB-47C6-471B-A84B-79F0A3DCC70E}">
      <dgm:prSet/>
      <dgm:spPr/>
      <dgm:t>
        <a:bodyPr/>
        <a:lstStyle/>
        <a:p>
          <a:endParaRPr lang="es-ES" sz="2000" b="1"/>
        </a:p>
      </dgm:t>
    </dgm:pt>
    <dgm:pt modelId="{9A217CF1-4906-41C3-BB69-54C24543F03F}">
      <dgm:prSet custT="1"/>
      <dgm:spPr/>
      <dgm:t>
        <a:bodyPr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r>
            <a:rPr lang="en" sz="2000" b="1" dirty="0">
              <a:solidFill>
                <a:schemeClr val="accent2">
                  <a:lumMod val="75000"/>
                </a:schemeClr>
              </a:solidFill>
            </a:rPr>
            <a:t>Соломон молился, стоя на коленях с поднятыми руками </a:t>
          </a:r>
          <a:br>
            <a:rPr lang="es-ES" sz="2000" b="1" dirty="0">
              <a:solidFill>
                <a:schemeClr val="accent2">
                  <a:lumMod val="75000"/>
                </a:schemeClr>
              </a:solidFill>
            </a:rPr>
          </a:br>
          <a:r>
            <a:rPr lang="en" sz="2000" b="1" dirty="0">
              <a:solidFill>
                <a:schemeClr val="accent2">
                  <a:lumMod val="75000"/>
                </a:schemeClr>
              </a:solidFill>
            </a:rPr>
            <a:t>(1 Цар. 8:54)</a:t>
          </a:r>
        </a:p>
      </dgm:t>
    </dgm:pt>
    <dgm:pt modelId="{102270DE-E0E9-4501-A7CB-309859278069}" type="parTrans" cxnId="{2F55EF3E-F1AE-4700-860B-9FE895BF6BB7}">
      <dgm:prSet/>
      <dgm:spPr/>
      <dgm:t>
        <a:bodyPr/>
        <a:lstStyle/>
        <a:p>
          <a:endParaRPr lang="es-ES" sz="2000" b="1"/>
        </a:p>
      </dgm:t>
    </dgm:pt>
    <dgm:pt modelId="{978FF028-DEDE-4756-8726-51BE9C7745B4}" type="sibTrans" cxnId="{2F55EF3E-F1AE-4700-860B-9FE895BF6BB7}">
      <dgm:prSet/>
      <dgm:spPr/>
      <dgm:t>
        <a:bodyPr/>
        <a:lstStyle/>
        <a:p>
          <a:endParaRPr lang="es-ES" sz="2000" b="1"/>
        </a:p>
      </dgm:t>
    </dgm:pt>
    <dgm:pt modelId="{CB841601-9DF5-4C86-A62F-85F6B16B23A5}">
      <dgm:prSet custT="1"/>
      <dgm:spPr/>
      <dgm:t>
        <a:bodyPr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r>
            <a:rPr lang="en" sz="2000" b="1" dirty="0">
              <a:ln>
                <a:solidFill>
                  <a:schemeClr val="accent4">
                    <a:lumMod val="50000"/>
                  </a:schemeClr>
                </a:solidFill>
              </a:ln>
            </a:rPr>
            <a:t>Народ поклонился до земли, чтобы молиться </a:t>
          </a:r>
          <a:br>
            <a:rPr lang="es-ES" sz="2000" b="1" dirty="0">
              <a:ln>
                <a:solidFill>
                  <a:schemeClr val="accent4">
                    <a:lumMod val="50000"/>
                  </a:schemeClr>
                </a:solidFill>
              </a:ln>
            </a:rPr>
          </a:br>
          <a:r>
            <a:rPr lang="en" sz="2000" b="1" dirty="0">
              <a:ln>
                <a:solidFill>
                  <a:schemeClr val="accent4">
                    <a:lumMod val="50000"/>
                  </a:schemeClr>
                </a:solidFill>
              </a:ln>
            </a:rPr>
            <a:t>(Неем. 8:6)</a:t>
          </a:r>
        </a:p>
      </dgm:t>
    </dgm:pt>
    <dgm:pt modelId="{9C1A8B59-46AA-4F24-B588-9AB438BFE85C}" type="parTrans" cxnId="{2B694849-5EDB-4875-92A1-B2781F0BC724}">
      <dgm:prSet/>
      <dgm:spPr/>
      <dgm:t>
        <a:bodyPr/>
        <a:lstStyle/>
        <a:p>
          <a:endParaRPr lang="es-ES" sz="2000" b="1"/>
        </a:p>
      </dgm:t>
    </dgm:pt>
    <dgm:pt modelId="{116C3A56-1145-45B2-B02C-2446CABD09A5}" type="sibTrans" cxnId="{2B694849-5EDB-4875-92A1-B2781F0BC724}">
      <dgm:prSet/>
      <dgm:spPr/>
      <dgm:t>
        <a:bodyPr/>
        <a:lstStyle/>
        <a:p>
          <a:endParaRPr lang="es-ES" sz="2000" b="1"/>
        </a:p>
      </dgm:t>
    </dgm:pt>
    <dgm:pt modelId="{C443B5E2-38B1-4B71-8343-2EA84657F19F}">
      <dgm:prSet custT="1"/>
      <dgm:spPr/>
      <dgm:t>
        <a:bodyPr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r>
            <a:rPr lang="en" sz="2000" b="1" dirty="0">
              <a:solidFill>
                <a:schemeClr val="accent1">
                  <a:lumMod val="75000"/>
                </a:schemeClr>
              </a:solidFill>
            </a:rPr>
            <a:t>Давид молился, простершись на постели </a:t>
          </a:r>
          <a:br>
            <a:rPr lang="es-ES" sz="2000" b="1" dirty="0">
              <a:solidFill>
                <a:schemeClr val="accent1">
                  <a:lumMod val="75000"/>
                </a:schemeClr>
              </a:solidFill>
            </a:rPr>
          </a:br>
          <a:r>
            <a:rPr lang="en" sz="2000" b="1" dirty="0">
              <a:solidFill>
                <a:schemeClr val="accent1">
                  <a:lumMod val="75000"/>
                </a:schemeClr>
              </a:solidFill>
            </a:rPr>
            <a:t>(1 Цар. 1:47)</a:t>
          </a:r>
        </a:p>
      </dgm:t>
    </dgm:pt>
    <dgm:pt modelId="{7FBD538C-D6DD-4F4A-B43F-D72DC2AC068A}" type="parTrans" cxnId="{27C3D411-D958-43D3-A43B-2C665792402E}">
      <dgm:prSet/>
      <dgm:spPr/>
      <dgm:t>
        <a:bodyPr/>
        <a:lstStyle/>
        <a:p>
          <a:endParaRPr lang="es-ES" sz="2000" b="1"/>
        </a:p>
      </dgm:t>
    </dgm:pt>
    <dgm:pt modelId="{85022449-1E41-42EB-944A-923198F94481}" type="sibTrans" cxnId="{27C3D411-D958-43D3-A43B-2C665792402E}">
      <dgm:prSet/>
      <dgm:spPr/>
      <dgm:t>
        <a:bodyPr/>
        <a:lstStyle/>
        <a:p>
          <a:endParaRPr lang="es-ES" sz="2000" b="1"/>
        </a:p>
      </dgm:t>
    </dgm:pt>
    <dgm:pt modelId="{85C39663-BF6E-47F5-8DE1-975CD5DE7BE6}">
      <dgm:prSet custT="1"/>
      <dgm:spPr/>
      <dgm:t>
        <a:bodyPr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r>
            <a:rPr lang="en" sz="2000" b="1" dirty="0">
              <a:solidFill>
                <a:schemeClr val="accent3">
                  <a:lumMod val="75000"/>
                </a:schemeClr>
              </a:solidFill>
            </a:rPr>
            <a:t>Неемия стоял и молился молча перед царем</a:t>
          </a:r>
          <a:br>
            <a:rPr lang="en" sz="2000" b="1" dirty="0">
              <a:solidFill>
                <a:schemeClr val="accent3">
                  <a:lumMod val="75000"/>
                </a:schemeClr>
              </a:solidFill>
            </a:rPr>
          </a:br>
          <a:r>
            <a:rPr lang="en" sz="2000" b="1" dirty="0">
              <a:solidFill>
                <a:schemeClr val="accent3">
                  <a:lumMod val="75000"/>
                </a:schemeClr>
              </a:solidFill>
            </a:rPr>
            <a:t>(Неем. 2:1-4)</a:t>
          </a:r>
        </a:p>
      </dgm:t>
    </dgm:pt>
    <dgm:pt modelId="{C591508E-9EA6-40C9-9EE0-266CADE09405}" type="parTrans" cxnId="{1124DCDE-C07D-452D-ADC1-B32DCFE8EC9D}">
      <dgm:prSet/>
      <dgm:spPr/>
      <dgm:t>
        <a:bodyPr/>
        <a:lstStyle/>
        <a:p>
          <a:endParaRPr lang="es-ES" sz="2000" b="1"/>
        </a:p>
      </dgm:t>
    </dgm:pt>
    <dgm:pt modelId="{12A81824-5779-4048-A7DA-0989BF957B45}" type="sibTrans" cxnId="{1124DCDE-C07D-452D-ADC1-B32DCFE8EC9D}">
      <dgm:prSet/>
      <dgm:spPr/>
      <dgm:t>
        <a:bodyPr/>
        <a:lstStyle/>
        <a:p>
          <a:endParaRPr lang="es-ES" sz="2000" b="1"/>
        </a:p>
      </dgm:t>
    </dgm:pt>
    <dgm:pt modelId="{8361AF01-BC77-4C97-B932-FFC97753906F}" type="pres">
      <dgm:prSet presAssocID="{5BE75E9F-C9A0-44A4-9B09-22C48DD24DBF}" presName="Name0" presStyleCnt="0">
        <dgm:presLayoutVars>
          <dgm:dir/>
          <dgm:resizeHandles val="exact"/>
        </dgm:presLayoutVars>
      </dgm:prSet>
      <dgm:spPr/>
    </dgm:pt>
    <dgm:pt modelId="{D7A977C9-8DD8-42BD-B937-212D21B62663}" type="pres">
      <dgm:prSet presAssocID="{34803BCA-87F0-428D-9594-5AC8E8A110A4}" presName="compNode" presStyleCnt="0"/>
      <dgm:spPr/>
    </dgm:pt>
    <dgm:pt modelId="{5D92DAD5-EE0B-4C68-A4DE-82F839B9AAB6}" type="pres">
      <dgm:prSet presAssocID="{34803BCA-87F0-428D-9594-5AC8E8A110A4}" presName="pictRect" presStyleLbl="node1" presStyleIdx="0" presStyleCnt="6" custScaleY="152143" custLinFactNeighborY="-49496"/>
      <dgm:spPr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50800" prstMaterial="metal">
          <a:bevelT w="88900" h="203200"/>
          <a:bevelB w="165100" h="254000"/>
          <a:contourClr>
            <a:schemeClr val="accent6">
              <a:lumMod val="50000"/>
            </a:schemeClr>
          </a:contourClr>
        </a:sp3d>
      </dgm:spPr>
    </dgm:pt>
    <dgm:pt modelId="{6FF358B4-3937-4406-8242-AD1741ED2858}" type="pres">
      <dgm:prSet presAssocID="{34803BCA-87F0-428D-9594-5AC8E8A110A4}" presName="textRect" presStyleLbl="revTx" presStyleIdx="0" presStyleCnt="6" custLinFactNeighborY="-43087">
        <dgm:presLayoutVars>
          <dgm:bulletEnabled val="1"/>
        </dgm:presLayoutVars>
      </dgm:prSet>
      <dgm:spPr/>
    </dgm:pt>
    <dgm:pt modelId="{70347D3F-F9B7-4F62-8DB3-5E4C62F7666A}" type="pres">
      <dgm:prSet presAssocID="{08E3F63F-F5D9-44F1-B178-E8E9D7762B07}" presName="sibTrans" presStyleLbl="sibTrans2D1" presStyleIdx="0" presStyleCnt="0"/>
      <dgm:spPr/>
    </dgm:pt>
    <dgm:pt modelId="{A298DA62-1016-45CD-AC14-3F804EC94F77}" type="pres">
      <dgm:prSet presAssocID="{AC14222E-DB62-4EEB-A71D-063F280D1604}" presName="compNode" presStyleCnt="0"/>
      <dgm:spPr/>
    </dgm:pt>
    <dgm:pt modelId="{EDB4A37D-8561-4929-99F8-AC235B3239EA}" type="pres">
      <dgm:prSet presAssocID="{AC14222E-DB62-4EEB-A71D-063F280D1604}" presName="pictRect" presStyleLbl="node1" presStyleIdx="1" presStyleCnt="6" custScaleY="152143" custLinFactNeighborY="-49496"/>
      <dgm:spPr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50800" prstMaterial="metal">
          <a:bevelT w="88900" h="203200"/>
          <a:bevelB w="165100" h="254000"/>
          <a:contourClr>
            <a:schemeClr val="accent5">
              <a:lumMod val="75000"/>
            </a:schemeClr>
          </a:contourClr>
        </a:sp3d>
      </dgm:spPr>
    </dgm:pt>
    <dgm:pt modelId="{5D7630D9-7993-4308-90F5-AA4524A4B355}" type="pres">
      <dgm:prSet presAssocID="{AC14222E-DB62-4EEB-A71D-063F280D1604}" presName="textRect" presStyleLbl="revTx" presStyleIdx="1" presStyleCnt="6" custLinFactNeighborY="-43087">
        <dgm:presLayoutVars>
          <dgm:bulletEnabled val="1"/>
        </dgm:presLayoutVars>
      </dgm:prSet>
      <dgm:spPr/>
    </dgm:pt>
    <dgm:pt modelId="{950BBCA6-C891-4F15-B7F0-C087EC3664F6}" type="pres">
      <dgm:prSet presAssocID="{6CC4F1E7-1D63-4641-9570-5EF015E2C473}" presName="sibTrans" presStyleLbl="sibTrans2D1" presStyleIdx="0" presStyleCnt="0"/>
      <dgm:spPr/>
    </dgm:pt>
    <dgm:pt modelId="{9ED0F7D9-EB19-4E58-BF24-89F30F668BED}" type="pres">
      <dgm:prSet presAssocID="{9A217CF1-4906-41C3-BB69-54C24543F03F}" presName="compNode" presStyleCnt="0"/>
      <dgm:spPr/>
    </dgm:pt>
    <dgm:pt modelId="{EC92B07E-2904-41D0-9661-42C1AFD2B2F2}" type="pres">
      <dgm:prSet presAssocID="{9A217CF1-4906-41C3-BB69-54C24543F03F}" presName="pictRect" presStyleLbl="node1" presStyleIdx="2" presStyleCnt="6" custScaleY="152143" custLinFactNeighborY="-49496"/>
      <dgm:spPr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50800" prstMaterial="metal">
          <a:bevelT w="88900" h="203200"/>
          <a:bevelB w="165100" h="254000"/>
          <a:contourClr>
            <a:schemeClr val="accent2">
              <a:lumMod val="75000"/>
            </a:schemeClr>
          </a:contourClr>
        </a:sp3d>
      </dgm:spPr>
    </dgm:pt>
    <dgm:pt modelId="{E5AB1378-3C10-4D86-9C64-F2132947C06E}" type="pres">
      <dgm:prSet presAssocID="{9A217CF1-4906-41C3-BB69-54C24543F03F}" presName="textRect" presStyleLbl="revTx" presStyleIdx="2" presStyleCnt="6" custScaleX="107933" custLinFactNeighborY="-43087">
        <dgm:presLayoutVars>
          <dgm:bulletEnabled val="1"/>
        </dgm:presLayoutVars>
      </dgm:prSet>
      <dgm:spPr/>
    </dgm:pt>
    <dgm:pt modelId="{60B23434-FD2D-43AD-AACF-496C1A5912BF}" type="pres">
      <dgm:prSet presAssocID="{978FF028-DEDE-4756-8726-51BE9C7745B4}" presName="sibTrans" presStyleLbl="sibTrans2D1" presStyleIdx="0" presStyleCnt="0"/>
      <dgm:spPr/>
    </dgm:pt>
    <dgm:pt modelId="{6D711731-69CA-4204-9547-A1FB2B056356}" type="pres">
      <dgm:prSet presAssocID="{CB841601-9DF5-4C86-A62F-85F6B16B23A5}" presName="compNode" presStyleCnt="0"/>
      <dgm:spPr/>
    </dgm:pt>
    <dgm:pt modelId="{E04F557E-0620-4279-8185-F3D5DA5EFC90}" type="pres">
      <dgm:prSet presAssocID="{CB841601-9DF5-4C86-A62F-85F6B16B23A5}" presName="pictRect" presStyleLbl="node1" presStyleIdx="3" presStyleCnt="6" custScaleY="152143" custLinFactNeighborY="-49496"/>
      <dgm:spPr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50800" prstMaterial="metal">
          <a:bevelT w="88900" h="203200"/>
          <a:bevelB w="165100" h="254000"/>
          <a:contourClr>
            <a:srgbClr val="EBE600"/>
          </a:contourClr>
        </a:sp3d>
      </dgm:spPr>
    </dgm:pt>
    <dgm:pt modelId="{FDA2AFF5-7B6F-490D-B73C-293F40BCD91F}" type="pres">
      <dgm:prSet presAssocID="{CB841601-9DF5-4C86-A62F-85F6B16B23A5}" presName="textRect" presStyleLbl="revTx" presStyleIdx="3" presStyleCnt="6" custLinFactNeighborY="-43087">
        <dgm:presLayoutVars>
          <dgm:bulletEnabled val="1"/>
        </dgm:presLayoutVars>
      </dgm:prSet>
      <dgm:spPr/>
    </dgm:pt>
    <dgm:pt modelId="{54C9311E-8D95-43FA-B992-0501E0787A43}" type="pres">
      <dgm:prSet presAssocID="{116C3A56-1145-45B2-B02C-2446CABD09A5}" presName="sibTrans" presStyleLbl="sibTrans2D1" presStyleIdx="0" presStyleCnt="0"/>
      <dgm:spPr/>
    </dgm:pt>
    <dgm:pt modelId="{B8896873-59FF-4127-9BB9-18BB46510C72}" type="pres">
      <dgm:prSet presAssocID="{C443B5E2-38B1-4B71-8343-2EA84657F19F}" presName="compNode" presStyleCnt="0"/>
      <dgm:spPr/>
    </dgm:pt>
    <dgm:pt modelId="{409CBAFB-D84F-4FB1-8ADF-A849DF484FB6}" type="pres">
      <dgm:prSet presAssocID="{C443B5E2-38B1-4B71-8343-2EA84657F19F}" presName="pictRect" presStyleLbl="node1" presStyleIdx="4" presStyleCnt="6" custScaleY="152143" custLinFactNeighborY="-49496"/>
      <dgm:spPr>
        <a:blipFill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50800" prstMaterial="metal">
          <a:bevelT w="88900" h="203200"/>
          <a:bevelB w="165100" h="254000"/>
          <a:contourClr>
            <a:schemeClr val="accent1">
              <a:lumMod val="75000"/>
            </a:schemeClr>
          </a:contourClr>
        </a:sp3d>
      </dgm:spPr>
    </dgm:pt>
    <dgm:pt modelId="{1E520457-2A72-4252-B5E5-6CB6A59DFC9A}" type="pres">
      <dgm:prSet presAssocID="{C443B5E2-38B1-4B71-8343-2EA84657F19F}" presName="textRect" presStyleLbl="revTx" presStyleIdx="4" presStyleCnt="6" custLinFactNeighborY="-43087">
        <dgm:presLayoutVars>
          <dgm:bulletEnabled val="1"/>
        </dgm:presLayoutVars>
      </dgm:prSet>
      <dgm:spPr/>
    </dgm:pt>
    <dgm:pt modelId="{F3A2D3E8-277A-4406-BA7E-A430BAE04921}" type="pres">
      <dgm:prSet presAssocID="{85022449-1E41-42EB-944A-923198F94481}" presName="sibTrans" presStyleLbl="sibTrans2D1" presStyleIdx="0" presStyleCnt="0"/>
      <dgm:spPr/>
    </dgm:pt>
    <dgm:pt modelId="{D210DB6A-5DA5-4EC9-8BD4-14F96FA7F821}" type="pres">
      <dgm:prSet presAssocID="{85C39663-BF6E-47F5-8DE1-975CD5DE7BE6}" presName="compNode" presStyleCnt="0"/>
      <dgm:spPr/>
    </dgm:pt>
    <dgm:pt modelId="{FAC1B06F-82D6-44E5-8A3F-A94EDA2109E5}" type="pres">
      <dgm:prSet presAssocID="{85C39663-BF6E-47F5-8DE1-975CD5DE7BE6}" presName="pictRect" presStyleLbl="node1" presStyleIdx="5" presStyleCnt="6" custScaleY="152143" custLinFactNeighborY="-49496"/>
      <dgm:spPr>
        <a:blipFill dpi="0"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r="533"/>
          </a:stretch>
        </a:blip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50800" prstMaterial="metal">
          <a:bevelT w="88900" h="203200"/>
          <a:bevelB w="165100" h="254000"/>
          <a:contourClr>
            <a:schemeClr val="accent3">
              <a:lumMod val="75000"/>
            </a:schemeClr>
          </a:contourClr>
        </a:sp3d>
      </dgm:spPr>
    </dgm:pt>
    <dgm:pt modelId="{315A1627-1A2D-4BFE-9E0E-6D3A1D0CEDDC}" type="pres">
      <dgm:prSet presAssocID="{85C39663-BF6E-47F5-8DE1-975CD5DE7BE6}" presName="textRect" presStyleLbl="revTx" presStyleIdx="5" presStyleCnt="6" custScaleX="121490" custLinFactNeighborY="-43087">
        <dgm:presLayoutVars>
          <dgm:bulletEnabled val="1"/>
        </dgm:presLayoutVars>
      </dgm:prSet>
      <dgm:spPr/>
    </dgm:pt>
  </dgm:ptLst>
  <dgm:cxnLst>
    <dgm:cxn modelId="{27C3D411-D958-43D3-A43B-2C665792402E}" srcId="{5BE75E9F-C9A0-44A4-9B09-22C48DD24DBF}" destId="{C443B5E2-38B1-4B71-8343-2EA84657F19F}" srcOrd="4" destOrd="0" parTransId="{7FBD538C-D6DD-4F4A-B43F-D72DC2AC068A}" sibTransId="{85022449-1E41-42EB-944A-923198F94481}"/>
    <dgm:cxn modelId="{4C7CCF16-E34B-4ABD-82C1-42181A7F10A9}" type="presOf" srcId="{5BE75E9F-C9A0-44A4-9B09-22C48DD24DBF}" destId="{8361AF01-BC77-4C97-B932-FFC97753906F}" srcOrd="0" destOrd="0" presId="urn:microsoft.com/office/officeart/2005/8/layout/pList1"/>
    <dgm:cxn modelId="{1221993A-456B-43F9-83C3-B5FE805C114C}" type="presOf" srcId="{85C39663-BF6E-47F5-8DE1-975CD5DE7BE6}" destId="{315A1627-1A2D-4BFE-9E0E-6D3A1D0CEDDC}" srcOrd="0" destOrd="0" presId="urn:microsoft.com/office/officeart/2005/8/layout/pList1"/>
    <dgm:cxn modelId="{2F55EF3E-F1AE-4700-860B-9FE895BF6BB7}" srcId="{5BE75E9F-C9A0-44A4-9B09-22C48DD24DBF}" destId="{9A217CF1-4906-41C3-BB69-54C24543F03F}" srcOrd="2" destOrd="0" parTransId="{102270DE-E0E9-4501-A7CB-309859278069}" sibTransId="{978FF028-DEDE-4756-8726-51BE9C7745B4}"/>
    <dgm:cxn modelId="{3FC81740-5551-482C-9F3A-742AB0442C40}" type="presOf" srcId="{978FF028-DEDE-4756-8726-51BE9C7745B4}" destId="{60B23434-FD2D-43AD-AACF-496C1A5912BF}" srcOrd="0" destOrd="0" presId="urn:microsoft.com/office/officeart/2005/8/layout/pList1"/>
    <dgm:cxn modelId="{24130566-BD82-4B5C-8B7D-D1B2CA883C36}" type="presOf" srcId="{08E3F63F-F5D9-44F1-B178-E8E9D7762B07}" destId="{70347D3F-F9B7-4F62-8DB3-5E4C62F7666A}" srcOrd="0" destOrd="0" presId="urn:microsoft.com/office/officeart/2005/8/layout/pList1"/>
    <dgm:cxn modelId="{2B694849-5EDB-4875-92A1-B2781F0BC724}" srcId="{5BE75E9F-C9A0-44A4-9B09-22C48DD24DBF}" destId="{CB841601-9DF5-4C86-A62F-85F6B16B23A5}" srcOrd="3" destOrd="0" parTransId="{9C1A8B59-46AA-4F24-B588-9AB438BFE85C}" sibTransId="{116C3A56-1145-45B2-B02C-2446CABD09A5}"/>
    <dgm:cxn modelId="{34E46850-CDA7-4580-A7AF-E5CB631D4DD8}" type="presOf" srcId="{85022449-1E41-42EB-944A-923198F94481}" destId="{F3A2D3E8-277A-4406-BA7E-A430BAE04921}" srcOrd="0" destOrd="0" presId="urn:microsoft.com/office/officeart/2005/8/layout/pList1"/>
    <dgm:cxn modelId="{DCB4ED87-2402-48CF-B3F8-59840AF82D7F}" type="presOf" srcId="{34803BCA-87F0-428D-9594-5AC8E8A110A4}" destId="{6FF358B4-3937-4406-8242-AD1741ED2858}" srcOrd="0" destOrd="0" presId="urn:microsoft.com/office/officeart/2005/8/layout/pList1"/>
    <dgm:cxn modelId="{05749F88-7E52-42A1-B0D9-3423248AC7F8}" type="presOf" srcId="{AC14222E-DB62-4EEB-A71D-063F280D1604}" destId="{5D7630D9-7993-4308-90F5-AA4524A4B355}" srcOrd="0" destOrd="0" presId="urn:microsoft.com/office/officeart/2005/8/layout/pList1"/>
    <dgm:cxn modelId="{9A4CE9A9-F593-4A67-A35E-7DB3B3F5153C}" type="presOf" srcId="{9A217CF1-4906-41C3-BB69-54C24543F03F}" destId="{E5AB1378-3C10-4D86-9C64-F2132947C06E}" srcOrd="0" destOrd="0" presId="urn:microsoft.com/office/officeart/2005/8/layout/pList1"/>
    <dgm:cxn modelId="{16E11ACB-47C6-471B-A84B-79F0A3DCC70E}" srcId="{5BE75E9F-C9A0-44A4-9B09-22C48DD24DBF}" destId="{AC14222E-DB62-4EEB-A71D-063F280D1604}" srcOrd="1" destOrd="0" parTransId="{0703BBD5-2462-4CAD-857E-AE9D32935DD9}" sibTransId="{6CC4F1E7-1D63-4641-9570-5EF015E2C473}"/>
    <dgm:cxn modelId="{9CD69CDA-1282-4F6A-9BF6-80EFDB2D0B52}" type="presOf" srcId="{C443B5E2-38B1-4B71-8343-2EA84657F19F}" destId="{1E520457-2A72-4252-B5E5-6CB6A59DFC9A}" srcOrd="0" destOrd="0" presId="urn:microsoft.com/office/officeart/2005/8/layout/pList1"/>
    <dgm:cxn modelId="{E4CAE7DD-2F28-43AB-A137-0825BF6A9758}" type="presOf" srcId="{116C3A56-1145-45B2-B02C-2446CABD09A5}" destId="{54C9311E-8D95-43FA-B992-0501E0787A43}" srcOrd="0" destOrd="0" presId="urn:microsoft.com/office/officeart/2005/8/layout/pList1"/>
    <dgm:cxn modelId="{873507DE-E3F6-4CB9-9545-63D47BEF35A6}" srcId="{5BE75E9F-C9A0-44A4-9B09-22C48DD24DBF}" destId="{34803BCA-87F0-428D-9594-5AC8E8A110A4}" srcOrd="0" destOrd="0" parTransId="{E9FDAC77-F206-412F-B8A2-2E33C4AE559E}" sibTransId="{08E3F63F-F5D9-44F1-B178-E8E9D7762B07}"/>
    <dgm:cxn modelId="{1124DCDE-C07D-452D-ADC1-B32DCFE8EC9D}" srcId="{5BE75E9F-C9A0-44A4-9B09-22C48DD24DBF}" destId="{85C39663-BF6E-47F5-8DE1-975CD5DE7BE6}" srcOrd="5" destOrd="0" parTransId="{C591508E-9EA6-40C9-9EE0-266CADE09405}" sibTransId="{12A81824-5779-4048-A7DA-0989BF957B45}"/>
    <dgm:cxn modelId="{3B6809E9-465E-4205-A0A1-4BC3CAFAD1FA}" type="presOf" srcId="{6CC4F1E7-1D63-4641-9570-5EF015E2C473}" destId="{950BBCA6-C891-4F15-B7F0-C087EC3664F6}" srcOrd="0" destOrd="0" presId="urn:microsoft.com/office/officeart/2005/8/layout/pList1"/>
    <dgm:cxn modelId="{85F826E9-1A7B-4EB2-958F-A0533A32AD19}" type="presOf" srcId="{CB841601-9DF5-4C86-A62F-85F6B16B23A5}" destId="{FDA2AFF5-7B6F-490D-B73C-293F40BCD91F}" srcOrd="0" destOrd="0" presId="urn:microsoft.com/office/officeart/2005/8/layout/pList1"/>
    <dgm:cxn modelId="{A036B949-6DEC-4333-BB43-968B049C839E}" type="presParOf" srcId="{8361AF01-BC77-4C97-B932-FFC97753906F}" destId="{D7A977C9-8DD8-42BD-B937-212D21B62663}" srcOrd="0" destOrd="0" presId="urn:microsoft.com/office/officeart/2005/8/layout/pList1"/>
    <dgm:cxn modelId="{99F1A549-2F68-4360-AAB7-E0E3AE32F4BA}" type="presParOf" srcId="{D7A977C9-8DD8-42BD-B937-212D21B62663}" destId="{5D92DAD5-EE0B-4C68-A4DE-82F839B9AAB6}" srcOrd="0" destOrd="0" presId="urn:microsoft.com/office/officeart/2005/8/layout/pList1"/>
    <dgm:cxn modelId="{080734E3-928E-4217-81C4-D0FAC9E2C166}" type="presParOf" srcId="{D7A977C9-8DD8-42BD-B937-212D21B62663}" destId="{6FF358B4-3937-4406-8242-AD1741ED2858}" srcOrd="1" destOrd="0" presId="urn:microsoft.com/office/officeart/2005/8/layout/pList1"/>
    <dgm:cxn modelId="{299F7253-AF49-483F-9021-FA1236ED67B5}" type="presParOf" srcId="{8361AF01-BC77-4C97-B932-FFC97753906F}" destId="{70347D3F-F9B7-4F62-8DB3-5E4C62F7666A}" srcOrd="1" destOrd="0" presId="urn:microsoft.com/office/officeart/2005/8/layout/pList1"/>
    <dgm:cxn modelId="{6E9C7EAC-0468-4E08-85AB-423686348974}" type="presParOf" srcId="{8361AF01-BC77-4C97-B932-FFC97753906F}" destId="{A298DA62-1016-45CD-AC14-3F804EC94F77}" srcOrd="2" destOrd="0" presId="urn:microsoft.com/office/officeart/2005/8/layout/pList1"/>
    <dgm:cxn modelId="{AC82A995-526E-4D51-AAC7-1D50F1D8D64C}" type="presParOf" srcId="{A298DA62-1016-45CD-AC14-3F804EC94F77}" destId="{EDB4A37D-8561-4929-99F8-AC235B3239EA}" srcOrd="0" destOrd="0" presId="urn:microsoft.com/office/officeart/2005/8/layout/pList1"/>
    <dgm:cxn modelId="{332D39EA-715E-4C4C-95B8-32C8D77527C1}" type="presParOf" srcId="{A298DA62-1016-45CD-AC14-3F804EC94F77}" destId="{5D7630D9-7993-4308-90F5-AA4524A4B355}" srcOrd="1" destOrd="0" presId="urn:microsoft.com/office/officeart/2005/8/layout/pList1"/>
    <dgm:cxn modelId="{15E105A2-AC18-4BE8-B96E-C4074A9E2230}" type="presParOf" srcId="{8361AF01-BC77-4C97-B932-FFC97753906F}" destId="{950BBCA6-C891-4F15-B7F0-C087EC3664F6}" srcOrd="3" destOrd="0" presId="urn:microsoft.com/office/officeart/2005/8/layout/pList1"/>
    <dgm:cxn modelId="{74B8B4DD-2CC6-4E88-A85C-8CD2758939F1}" type="presParOf" srcId="{8361AF01-BC77-4C97-B932-FFC97753906F}" destId="{9ED0F7D9-EB19-4E58-BF24-89F30F668BED}" srcOrd="4" destOrd="0" presId="urn:microsoft.com/office/officeart/2005/8/layout/pList1"/>
    <dgm:cxn modelId="{F8FE95FF-8C9C-453C-B14C-D46A4AD12FF7}" type="presParOf" srcId="{9ED0F7D9-EB19-4E58-BF24-89F30F668BED}" destId="{EC92B07E-2904-41D0-9661-42C1AFD2B2F2}" srcOrd="0" destOrd="0" presId="urn:microsoft.com/office/officeart/2005/8/layout/pList1"/>
    <dgm:cxn modelId="{6942AB0D-6CF4-4CED-A986-56EDA1BEEB29}" type="presParOf" srcId="{9ED0F7D9-EB19-4E58-BF24-89F30F668BED}" destId="{E5AB1378-3C10-4D86-9C64-F2132947C06E}" srcOrd="1" destOrd="0" presId="urn:microsoft.com/office/officeart/2005/8/layout/pList1"/>
    <dgm:cxn modelId="{1F76F8CC-454C-433F-BF16-353D12F2C85D}" type="presParOf" srcId="{8361AF01-BC77-4C97-B932-FFC97753906F}" destId="{60B23434-FD2D-43AD-AACF-496C1A5912BF}" srcOrd="5" destOrd="0" presId="urn:microsoft.com/office/officeart/2005/8/layout/pList1"/>
    <dgm:cxn modelId="{DD590253-03F1-4479-AFE4-AB35FF008D01}" type="presParOf" srcId="{8361AF01-BC77-4C97-B932-FFC97753906F}" destId="{6D711731-69CA-4204-9547-A1FB2B056356}" srcOrd="6" destOrd="0" presId="urn:microsoft.com/office/officeart/2005/8/layout/pList1"/>
    <dgm:cxn modelId="{EA8514BE-D39E-4AAD-B25A-C6D1243FBDEC}" type="presParOf" srcId="{6D711731-69CA-4204-9547-A1FB2B056356}" destId="{E04F557E-0620-4279-8185-F3D5DA5EFC90}" srcOrd="0" destOrd="0" presId="urn:microsoft.com/office/officeart/2005/8/layout/pList1"/>
    <dgm:cxn modelId="{C5AF4934-0CB2-4417-8D84-C8A0BA3B19E1}" type="presParOf" srcId="{6D711731-69CA-4204-9547-A1FB2B056356}" destId="{FDA2AFF5-7B6F-490D-B73C-293F40BCD91F}" srcOrd="1" destOrd="0" presId="urn:microsoft.com/office/officeart/2005/8/layout/pList1"/>
    <dgm:cxn modelId="{AF071D2D-F583-44E3-B022-EB49559E4EEF}" type="presParOf" srcId="{8361AF01-BC77-4C97-B932-FFC97753906F}" destId="{54C9311E-8D95-43FA-B992-0501E0787A43}" srcOrd="7" destOrd="0" presId="urn:microsoft.com/office/officeart/2005/8/layout/pList1"/>
    <dgm:cxn modelId="{11CD8AC3-E816-4509-B67E-B1DA38C34896}" type="presParOf" srcId="{8361AF01-BC77-4C97-B932-FFC97753906F}" destId="{B8896873-59FF-4127-9BB9-18BB46510C72}" srcOrd="8" destOrd="0" presId="urn:microsoft.com/office/officeart/2005/8/layout/pList1"/>
    <dgm:cxn modelId="{C326E7DC-DBDF-4085-AB52-065E5C0AE664}" type="presParOf" srcId="{B8896873-59FF-4127-9BB9-18BB46510C72}" destId="{409CBAFB-D84F-4FB1-8ADF-A849DF484FB6}" srcOrd="0" destOrd="0" presId="urn:microsoft.com/office/officeart/2005/8/layout/pList1"/>
    <dgm:cxn modelId="{3C372E07-46D8-4530-8FED-5AAB67BF2597}" type="presParOf" srcId="{B8896873-59FF-4127-9BB9-18BB46510C72}" destId="{1E520457-2A72-4252-B5E5-6CB6A59DFC9A}" srcOrd="1" destOrd="0" presId="urn:microsoft.com/office/officeart/2005/8/layout/pList1"/>
    <dgm:cxn modelId="{C379D311-707B-45D0-8D9A-A27B2A635B1F}" type="presParOf" srcId="{8361AF01-BC77-4C97-B932-FFC97753906F}" destId="{F3A2D3E8-277A-4406-BA7E-A430BAE04921}" srcOrd="9" destOrd="0" presId="urn:microsoft.com/office/officeart/2005/8/layout/pList1"/>
    <dgm:cxn modelId="{70CD9D57-184E-4BD4-8E5A-A397F4681666}" type="presParOf" srcId="{8361AF01-BC77-4C97-B932-FFC97753906F}" destId="{D210DB6A-5DA5-4EC9-8BD4-14F96FA7F821}" srcOrd="10" destOrd="0" presId="urn:microsoft.com/office/officeart/2005/8/layout/pList1"/>
    <dgm:cxn modelId="{BC776144-4426-4E4E-83C5-2EA5CBE0205F}" type="presParOf" srcId="{D210DB6A-5DA5-4EC9-8BD4-14F96FA7F821}" destId="{FAC1B06F-82D6-44E5-8A3F-A94EDA2109E5}" srcOrd="0" destOrd="0" presId="urn:microsoft.com/office/officeart/2005/8/layout/pList1"/>
    <dgm:cxn modelId="{3BC0AF6E-9F44-4E4B-B8AB-E6066B336B3C}" type="presParOf" srcId="{D210DB6A-5DA5-4EC9-8BD4-14F96FA7F821}" destId="{315A1627-1A2D-4BFE-9E0E-6D3A1D0CEDDC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37176B5-D0B7-481D-894B-1B086C0A0E5E}" type="doc">
      <dgm:prSet loTypeId="urn:microsoft.com/office/officeart/2009/layout/CirclePictureHierarchy" loCatId="picture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9AA9465A-7991-4553-96E6-27CAB1DC9C74}">
      <dgm:prSet custT="1"/>
      <dgm:spPr/>
      <dgm:t>
        <a:bodyPr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r>
            <a:rPr lang="en" sz="2000" b="1" dirty="0">
              <a:solidFill>
                <a:schemeClr val="accent3"/>
              </a:solidFill>
            </a:rPr>
            <a:t>ДЛЯ ЧЛЕНОВ ИХ СЕМЕЙ</a:t>
          </a:r>
        </a:p>
      </dgm:t>
    </dgm:pt>
    <dgm:pt modelId="{21F631D9-1C0D-4587-99AA-541A8A24F842}" type="parTrans" cxnId="{4C01D1A3-A46A-4B75-BD64-C35A302CEC4B}">
      <dgm:prSet/>
      <dgm:spPr/>
      <dgm:t>
        <a:bodyPr/>
        <a:lstStyle/>
        <a:p>
          <a:endParaRPr lang="es-ES" sz="2000" b="1"/>
        </a:p>
      </dgm:t>
    </dgm:pt>
    <dgm:pt modelId="{DC9A6A43-E685-4E9E-88D4-36311B2816E4}" type="sibTrans" cxnId="{4C01D1A3-A46A-4B75-BD64-C35A302CEC4B}">
      <dgm:prSet/>
      <dgm:spPr/>
      <dgm:t>
        <a:bodyPr/>
        <a:lstStyle/>
        <a:p>
          <a:endParaRPr lang="es-ES" sz="2000" b="1"/>
        </a:p>
      </dgm:t>
    </dgm:pt>
    <dgm:pt modelId="{6C5FD939-BB09-4A1F-B646-FAE4F965A6BD}">
      <dgm:prSet custT="1"/>
      <dgm:spPr/>
      <dgm:t>
        <a:bodyPr/>
        <a:lstStyle/>
        <a:p>
          <a:pPr algn="ctr">
            <a:buFontTx/>
            <a:buNone/>
          </a:pPr>
          <a:r>
            <a:rPr lang="en" sz="2400" b="1" dirty="0">
              <a:solidFill>
                <a:schemeClr val="accent1">
                  <a:lumMod val="75000"/>
                </a:schemeClr>
              </a:solidFill>
            </a:rPr>
            <a:t>⁕ </a:t>
          </a:r>
          <a:r>
            <a:rPr lang="en" sz="2000" b="1" dirty="0"/>
            <a:t>Из-за греха Аарона </a:t>
          </a:r>
          <a:br>
            <a:rPr lang="es-ES" sz="2000" b="1" dirty="0"/>
          </a:br>
          <a:r>
            <a:rPr lang="en" sz="2000" b="1" dirty="0"/>
            <a:t>(Втор. 9:20)</a:t>
          </a:r>
        </a:p>
      </dgm:t>
    </dgm:pt>
    <dgm:pt modelId="{54852A3F-CFFC-435F-8C02-5D0421165322}" type="parTrans" cxnId="{9A81E629-E528-48F2-802B-9212E4B48424}">
      <dgm:prSet/>
      <dgm:spPr>
        <a:ln>
          <a:solidFill>
            <a:schemeClr val="accent3"/>
          </a:solidFill>
        </a:ln>
      </dgm:spPr>
      <dgm:t>
        <a:bodyPr/>
        <a:lstStyle/>
        <a:p>
          <a:endParaRPr lang="es-ES" sz="2000" b="1"/>
        </a:p>
      </dgm:t>
    </dgm:pt>
    <dgm:pt modelId="{1802D857-44DA-4BDD-98F7-9B2D3F8019AC}" type="sibTrans" cxnId="{9A81E629-E528-48F2-802B-9212E4B48424}">
      <dgm:prSet/>
      <dgm:spPr/>
      <dgm:t>
        <a:bodyPr/>
        <a:lstStyle/>
        <a:p>
          <a:endParaRPr lang="es-ES" sz="2000" b="1"/>
        </a:p>
      </dgm:t>
    </dgm:pt>
    <dgm:pt modelId="{D8935562-1B98-40C9-BE56-28913BC28C6E}">
      <dgm:prSet custT="1"/>
      <dgm:spPr/>
      <dgm:t>
        <a:bodyPr/>
        <a:lstStyle/>
        <a:p>
          <a:pPr algn="ctr"/>
          <a:r>
            <a:rPr lang="en" sz="2400" b="1" dirty="0">
              <a:solidFill>
                <a:schemeClr val="accent3">
                  <a:lumMod val="75000"/>
                </a:schemeClr>
              </a:solidFill>
            </a:rPr>
            <a:t>⁕ </a:t>
          </a:r>
          <a:r>
            <a:rPr lang="en" sz="2000" b="1" dirty="0"/>
            <a:t>Из-за ропота Марии </a:t>
          </a:r>
          <a:br>
            <a:rPr lang="es-ES" sz="2000" b="1" dirty="0"/>
          </a:br>
          <a:r>
            <a:rPr lang="en" sz="2000" b="1" dirty="0"/>
            <a:t>(Чис. 12:10-13)</a:t>
          </a:r>
        </a:p>
      </dgm:t>
    </dgm:pt>
    <dgm:pt modelId="{94B34DE3-E36A-4F49-AEA1-3DF5C79E481A}" type="parTrans" cxnId="{557CD3B8-7654-4911-8F7D-DCE4A059CA04}">
      <dgm:prSet/>
      <dgm:spPr>
        <a:ln>
          <a:solidFill>
            <a:schemeClr val="accent3"/>
          </a:solidFill>
        </a:ln>
      </dgm:spPr>
      <dgm:t>
        <a:bodyPr/>
        <a:lstStyle/>
        <a:p>
          <a:endParaRPr lang="es-ES" sz="2000" b="1"/>
        </a:p>
      </dgm:t>
    </dgm:pt>
    <dgm:pt modelId="{0943CB0C-1220-4C4C-A968-4698324A79E6}" type="sibTrans" cxnId="{557CD3B8-7654-4911-8F7D-DCE4A059CA04}">
      <dgm:prSet/>
      <dgm:spPr/>
      <dgm:t>
        <a:bodyPr/>
        <a:lstStyle/>
        <a:p>
          <a:endParaRPr lang="es-ES" sz="2000" b="1"/>
        </a:p>
      </dgm:t>
    </dgm:pt>
    <dgm:pt modelId="{70E84115-7F4A-4067-9429-581ABEC05BEC}">
      <dgm:prSet custT="1"/>
      <dgm:spPr/>
      <dgm:t>
        <a:bodyPr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r>
            <a:rPr lang="en" sz="2000" b="1" dirty="0">
              <a:solidFill>
                <a:srgbClr val="7030A0"/>
              </a:solidFill>
            </a:rPr>
            <a:t>ЗА НАРОД</a:t>
          </a:r>
        </a:p>
      </dgm:t>
    </dgm:pt>
    <dgm:pt modelId="{53C10D36-EDA4-4D4B-A09D-978A46E7CB40}" type="parTrans" cxnId="{8E9A60A2-832A-4E6C-8F2C-AB27A9861E0D}">
      <dgm:prSet/>
      <dgm:spPr/>
      <dgm:t>
        <a:bodyPr/>
        <a:lstStyle/>
        <a:p>
          <a:endParaRPr lang="es-ES" sz="2000" b="1"/>
        </a:p>
      </dgm:t>
    </dgm:pt>
    <dgm:pt modelId="{C9C606A8-5A40-4BBD-84B6-8F043AC995FE}" type="sibTrans" cxnId="{8E9A60A2-832A-4E6C-8F2C-AB27A9861E0D}">
      <dgm:prSet/>
      <dgm:spPr/>
      <dgm:t>
        <a:bodyPr/>
        <a:lstStyle/>
        <a:p>
          <a:endParaRPr lang="es-ES" sz="2000" b="1"/>
        </a:p>
      </dgm:t>
    </dgm:pt>
    <dgm:pt modelId="{87C804FC-336E-4C74-AAA3-4482363D482A}">
      <dgm:prSet custT="1"/>
      <dgm:spPr/>
      <dgm:t>
        <a:bodyPr/>
        <a:lstStyle/>
        <a:p>
          <a:pPr algn="ctr"/>
          <a:r>
            <a:rPr lang="en" sz="2400" b="1" dirty="0">
              <a:solidFill>
                <a:schemeClr val="accent5">
                  <a:lumMod val="75000"/>
                </a:schemeClr>
              </a:solidFill>
            </a:rPr>
            <a:t>⁕ </a:t>
          </a:r>
          <a:r>
            <a:rPr lang="en" sz="2000" b="1" dirty="0"/>
            <a:t>Когда они были жаждущими</a:t>
          </a:r>
          <a:br>
            <a:rPr lang="en" sz="2000" b="1" dirty="0"/>
          </a:br>
          <a:r>
            <a:rPr lang="en" sz="2000" b="1" dirty="0"/>
            <a:t>(Исх. 15:24-25)</a:t>
          </a:r>
        </a:p>
      </dgm:t>
    </dgm:pt>
    <dgm:pt modelId="{F6AF46BE-A79B-41E9-BCB5-1FBF14F8CBCF}" type="parTrans" cxnId="{5F286EF7-658A-460F-AC63-C8B4BDD965F8}">
      <dgm:prSet/>
      <dgm:spPr>
        <a:ln>
          <a:solidFill>
            <a:srgbClr val="7030A0"/>
          </a:solidFill>
        </a:ln>
      </dgm:spPr>
      <dgm:t>
        <a:bodyPr/>
        <a:lstStyle/>
        <a:p>
          <a:endParaRPr lang="es-ES" sz="2000" b="1"/>
        </a:p>
      </dgm:t>
    </dgm:pt>
    <dgm:pt modelId="{1465DA19-5BD9-42A4-8EDA-8A9AD8359E0E}" type="sibTrans" cxnId="{5F286EF7-658A-460F-AC63-C8B4BDD965F8}">
      <dgm:prSet/>
      <dgm:spPr/>
      <dgm:t>
        <a:bodyPr/>
        <a:lstStyle/>
        <a:p>
          <a:endParaRPr lang="es-ES" sz="2000" b="1"/>
        </a:p>
      </dgm:t>
    </dgm:pt>
    <dgm:pt modelId="{DAC19B5E-E597-4AFA-B46C-D93CB51604B4}">
      <dgm:prSet custT="1"/>
      <dgm:spPr/>
      <dgm:t>
        <a:bodyPr/>
        <a:lstStyle/>
        <a:p>
          <a:pPr algn="ctr"/>
          <a:r>
            <a:rPr lang="en" sz="2400" b="1" dirty="0">
              <a:solidFill>
                <a:schemeClr val="accent6">
                  <a:lumMod val="50000"/>
                </a:schemeClr>
              </a:solidFill>
            </a:rPr>
            <a:t>⁕ </a:t>
          </a:r>
          <a:r>
            <a:rPr lang="en" sz="2000" b="1" dirty="0"/>
            <a:t>Когда они проголодались (Чис. 11:11-13)</a:t>
          </a:r>
        </a:p>
      </dgm:t>
    </dgm:pt>
    <dgm:pt modelId="{E36B9502-6D1F-464D-8526-3FBEF17C19DE}" type="parTrans" cxnId="{299CA990-B507-4EAE-889B-D8C5EFAE8848}">
      <dgm:prSet/>
      <dgm:spPr>
        <a:ln>
          <a:solidFill>
            <a:srgbClr val="7030A0"/>
          </a:solidFill>
        </a:ln>
      </dgm:spPr>
      <dgm:t>
        <a:bodyPr/>
        <a:lstStyle/>
        <a:p>
          <a:endParaRPr lang="es-ES" sz="2000" b="1"/>
        </a:p>
      </dgm:t>
    </dgm:pt>
    <dgm:pt modelId="{6058A60E-B668-4A2C-8E70-01699551CB65}" type="sibTrans" cxnId="{299CA990-B507-4EAE-889B-D8C5EFAE8848}">
      <dgm:prSet/>
      <dgm:spPr/>
      <dgm:t>
        <a:bodyPr/>
        <a:lstStyle/>
        <a:p>
          <a:endParaRPr lang="es-ES" sz="2000" b="1"/>
        </a:p>
      </dgm:t>
    </dgm:pt>
    <dgm:pt modelId="{8A830E74-6F71-4511-A7D1-B0ED582A954E}">
      <dgm:prSet custT="1"/>
      <dgm:spPr/>
      <dgm:t>
        <a:bodyPr/>
        <a:lstStyle/>
        <a:p>
          <a:pPr algn="ctr"/>
          <a:r>
            <a:rPr lang="en" sz="2400" b="1" dirty="0">
              <a:solidFill>
                <a:schemeClr val="tx2"/>
              </a:solidFill>
            </a:rPr>
            <a:t>⁕ </a:t>
          </a:r>
          <a:r>
            <a:rPr lang="en" sz="2000" b="1" dirty="0"/>
            <a:t>Когда они согрешили</a:t>
          </a:r>
          <a:br>
            <a:rPr lang="en" sz="2000" b="1" dirty="0"/>
          </a:br>
          <a:r>
            <a:rPr lang="en" sz="2000" b="1" dirty="0"/>
            <a:t>(Исх. 32:30-32)</a:t>
          </a:r>
        </a:p>
      </dgm:t>
    </dgm:pt>
    <dgm:pt modelId="{3B8D95D6-1227-4759-A0CB-314DC9F9F150}" type="parTrans" cxnId="{AA9FE3F5-2324-4F93-A221-7BE0D3E616C3}">
      <dgm:prSet/>
      <dgm:spPr>
        <a:ln>
          <a:solidFill>
            <a:srgbClr val="7030A0"/>
          </a:solidFill>
        </a:ln>
      </dgm:spPr>
      <dgm:t>
        <a:bodyPr/>
        <a:lstStyle/>
        <a:p>
          <a:endParaRPr lang="es-ES" sz="2000" b="1"/>
        </a:p>
      </dgm:t>
    </dgm:pt>
    <dgm:pt modelId="{090004D7-E165-4F80-B998-235C6E974A82}" type="sibTrans" cxnId="{AA9FE3F5-2324-4F93-A221-7BE0D3E616C3}">
      <dgm:prSet/>
      <dgm:spPr/>
      <dgm:t>
        <a:bodyPr/>
        <a:lstStyle/>
        <a:p>
          <a:endParaRPr lang="es-ES" sz="2000" b="1"/>
        </a:p>
      </dgm:t>
    </dgm:pt>
    <dgm:pt modelId="{436E45A9-9588-4B6F-994A-8A06BDEE07D0}" type="pres">
      <dgm:prSet presAssocID="{037176B5-D0B7-481D-894B-1B086C0A0E5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AE0992BE-F153-4871-A774-32C462E68717}" type="pres">
      <dgm:prSet presAssocID="{9AA9465A-7991-4553-96E6-27CAB1DC9C74}" presName="hierRoot1" presStyleCnt="0"/>
      <dgm:spPr/>
    </dgm:pt>
    <dgm:pt modelId="{C2349225-806B-406B-A943-F6A174936B84}" type="pres">
      <dgm:prSet presAssocID="{9AA9465A-7991-4553-96E6-27CAB1DC9C74}" presName="composite" presStyleCnt="0"/>
      <dgm:spPr/>
    </dgm:pt>
    <dgm:pt modelId="{143FC85D-4F78-4CAD-9109-3C2C2B37CAB9}" type="pres">
      <dgm:prSet presAssocID="{9AA9465A-7991-4553-96E6-27CAB1DC9C74}" presName="image" presStyleLbl="node0" presStyleIdx="0" presStyleCnt="2" custLinFactY="-100000" custLinFactNeighborY="-126495"/>
      <dgm:spPr>
        <a:prstGeom prst="star5">
          <a:avLst/>
        </a:prstGeom>
        <a:solidFill>
          <a:schemeClr val="accent3"/>
        </a:solidFill>
      </dgm:spPr>
    </dgm:pt>
    <dgm:pt modelId="{4CBC93CC-9EE9-4680-9D34-AF4A3AD78538}" type="pres">
      <dgm:prSet presAssocID="{9AA9465A-7991-4553-96E6-27CAB1DC9C74}" presName="text" presStyleLbl="revTx" presStyleIdx="0" presStyleCnt="7" custScaleX="707027" custLinFactX="102780" custLinFactY="-83232" custLinFactNeighborX="200000" custLinFactNeighborY="-100000">
        <dgm:presLayoutVars>
          <dgm:chPref val="3"/>
        </dgm:presLayoutVars>
      </dgm:prSet>
      <dgm:spPr/>
    </dgm:pt>
    <dgm:pt modelId="{5D4DF56A-2866-4AA3-BB9C-2E83C197C170}" type="pres">
      <dgm:prSet presAssocID="{9AA9465A-7991-4553-96E6-27CAB1DC9C74}" presName="hierChild2" presStyleCnt="0"/>
      <dgm:spPr/>
    </dgm:pt>
    <dgm:pt modelId="{59616663-DE44-4B22-8ABF-3394A5518568}" type="pres">
      <dgm:prSet presAssocID="{54852A3F-CFFC-435F-8C02-5D0421165322}" presName="Name10" presStyleLbl="parChTrans1D2" presStyleIdx="0" presStyleCnt="5"/>
      <dgm:spPr/>
    </dgm:pt>
    <dgm:pt modelId="{9EF3595C-8640-4D78-BF35-BA1F99C61B76}" type="pres">
      <dgm:prSet presAssocID="{6C5FD939-BB09-4A1F-B646-FAE4F965A6BD}" presName="hierRoot2" presStyleCnt="0"/>
      <dgm:spPr/>
    </dgm:pt>
    <dgm:pt modelId="{CC666F0A-F4CF-4302-ADDB-D488B6B5F962}" type="pres">
      <dgm:prSet presAssocID="{6C5FD939-BB09-4A1F-B646-FAE4F965A6BD}" presName="composite2" presStyleCnt="0"/>
      <dgm:spPr/>
    </dgm:pt>
    <dgm:pt modelId="{9D111C27-E043-480C-8A20-BEB0A7F7A350}" type="pres">
      <dgm:prSet presAssocID="{6C5FD939-BB09-4A1F-B646-FAE4F965A6BD}" presName="image2" presStyleLbl="node2" presStyleIdx="0" presStyleCnt="5" custScaleX="440677" custScaleY="279040" custLinFactY="-59828" custLinFactNeighborY="-100000"/>
      <dgm:spPr>
        <a:prstGeom prst="roundRect">
          <a:avLst/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CBECB27E-FA87-4942-8610-3B94203FD45E}" type="pres">
      <dgm:prSet presAssocID="{6C5FD939-BB09-4A1F-B646-FAE4F965A6BD}" presName="text2" presStyleLbl="revTx" presStyleIdx="1" presStyleCnt="7" custScaleX="264116" custLinFactY="35323" custLinFactNeighborX="-63268" custLinFactNeighborY="100000">
        <dgm:presLayoutVars>
          <dgm:chPref val="3"/>
        </dgm:presLayoutVars>
      </dgm:prSet>
      <dgm:spPr/>
    </dgm:pt>
    <dgm:pt modelId="{ED16ED99-32B3-406B-9084-C09C45F34CC9}" type="pres">
      <dgm:prSet presAssocID="{6C5FD939-BB09-4A1F-B646-FAE4F965A6BD}" presName="hierChild3" presStyleCnt="0"/>
      <dgm:spPr/>
    </dgm:pt>
    <dgm:pt modelId="{41AF6472-0683-4E5F-8779-185940828832}" type="pres">
      <dgm:prSet presAssocID="{94B34DE3-E36A-4F49-AEA1-3DF5C79E481A}" presName="Name10" presStyleLbl="parChTrans1D2" presStyleIdx="1" presStyleCnt="5"/>
      <dgm:spPr/>
    </dgm:pt>
    <dgm:pt modelId="{B2B3BCDE-563A-4E4E-A21A-5CBCCA83704C}" type="pres">
      <dgm:prSet presAssocID="{D8935562-1B98-40C9-BE56-28913BC28C6E}" presName="hierRoot2" presStyleCnt="0"/>
      <dgm:spPr/>
    </dgm:pt>
    <dgm:pt modelId="{59DFAB82-C191-46A5-B26A-AFBE514A7551}" type="pres">
      <dgm:prSet presAssocID="{D8935562-1B98-40C9-BE56-28913BC28C6E}" presName="composite2" presStyleCnt="0"/>
      <dgm:spPr/>
    </dgm:pt>
    <dgm:pt modelId="{88F1BAE8-136E-42BF-9207-09B358BAB561}" type="pres">
      <dgm:prSet presAssocID="{D8935562-1B98-40C9-BE56-28913BC28C6E}" presName="image2" presStyleLbl="node2" presStyleIdx="1" presStyleCnt="5" custScaleX="440677" custScaleY="279040" custLinFactY="-59828" custLinFactNeighborY="-100000"/>
      <dgm:spPr>
        <a:prstGeom prst="roundRect">
          <a:avLst/>
        </a:prstGeom>
        <a:blipFill rotWithShape="1">
          <a:blip xmlns:r="http://schemas.openxmlformats.org/officeDocument/2006/relationships" r:embed="rId2" cstate="hq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E4B860D4-2513-4294-B132-02E1E6F96A8A}" type="pres">
      <dgm:prSet presAssocID="{D8935562-1B98-40C9-BE56-28913BC28C6E}" presName="text2" presStyleLbl="revTx" presStyleIdx="2" presStyleCnt="7" custScaleX="314603" custLinFactY="35323" custLinFactNeighborX="-63268" custLinFactNeighborY="100000">
        <dgm:presLayoutVars>
          <dgm:chPref val="3"/>
        </dgm:presLayoutVars>
      </dgm:prSet>
      <dgm:spPr/>
    </dgm:pt>
    <dgm:pt modelId="{BEDEE230-2036-4AE6-9CC8-8E9108D30640}" type="pres">
      <dgm:prSet presAssocID="{D8935562-1B98-40C9-BE56-28913BC28C6E}" presName="hierChild3" presStyleCnt="0"/>
      <dgm:spPr/>
    </dgm:pt>
    <dgm:pt modelId="{8F8A0D44-EF15-43E3-85E3-AEFAE53CDC8B}" type="pres">
      <dgm:prSet presAssocID="{70E84115-7F4A-4067-9429-581ABEC05BEC}" presName="hierRoot1" presStyleCnt="0"/>
      <dgm:spPr/>
    </dgm:pt>
    <dgm:pt modelId="{ECEC758A-9A4C-4B84-9592-D61BDBDAF3EB}" type="pres">
      <dgm:prSet presAssocID="{70E84115-7F4A-4067-9429-581ABEC05BEC}" presName="composite" presStyleCnt="0"/>
      <dgm:spPr/>
    </dgm:pt>
    <dgm:pt modelId="{2FB7C8D9-58F1-4B12-A15B-42E3B531EF11}" type="pres">
      <dgm:prSet presAssocID="{70E84115-7F4A-4067-9429-581ABEC05BEC}" presName="image" presStyleLbl="node0" presStyleIdx="1" presStyleCnt="2" custLinFactY="-100000" custLinFactNeighborY="-126495"/>
      <dgm:spPr>
        <a:prstGeom prst="star5">
          <a:avLst/>
        </a:prstGeom>
        <a:solidFill>
          <a:srgbClr val="7030A0"/>
        </a:solidFill>
      </dgm:spPr>
    </dgm:pt>
    <dgm:pt modelId="{705F7FF5-6C93-4BDE-B1A1-BB89E423B70A}" type="pres">
      <dgm:prSet presAssocID="{70E84115-7F4A-4067-9429-581ABEC05BEC}" presName="text" presStyleLbl="revTx" presStyleIdx="3" presStyleCnt="7" custScaleX="417742" custLinFactX="57083" custLinFactY="-83232" custLinFactNeighborX="100000" custLinFactNeighborY="-100000">
        <dgm:presLayoutVars>
          <dgm:chPref val="3"/>
        </dgm:presLayoutVars>
      </dgm:prSet>
      <dgm:spPr/>
    </dgm:pt>
    <dgm:pt modelId="{82EBE489-A985-41DE-B125-A0F084CFE09A}" type="pres">
      <dgm:prSet presAssocID="{70E84115-7F4A-4067-9429-581ABEC05BEC}" presName="hierChild2" presStyleCnt="0"/>
      <dgm:spPr/>
    </dgm:pt>
    <dgm:pt modelId="{C50AE4C6-2D67-44E3-93B0-9CD360D8888E}" type="pres">
      <dgm:prSet presAssocID="{F6AF46BE-A79B-41E9-BCB5-1FBF14F8CBCF}" presName="Name10" presStyleLbl="parChTrans1D2" presStyleIdx="2" presStyleCnt="5"/>
      <dgm:spPr/>
    </dgm:pt>
    <dgm:pt modelId="{2AEEC86C-0F7F-4059-9243-4081775A216B}" type="pres">
      <dgm:prSet presAssocID="{87C804FC-336E-4C74-AAA3-4482363D482A}" presName="hierRoot2" presStyleCnt="0"/>
      <dgm:spPr/>
    </dgm:pt>
    <dgm:pt modelId="{F30DD624-099B-4A82-BBD4-368D3991CE57}" type="pres">
      <dgm:prSet presAssocID="{87C804FC-336E-4C74-AAA3-4482363D482A}" presName="composite2" presStyleCnt="0"/>
      <dgm:spPr/>
    </dgm:pt>
    <dgm:pt modelId="{E15C53C2-DCBA-4343-9AC7-09FB8C81C12F}" type="pres">
      <dgm:prSet presAssocID="{87C804FC-336E-4C74-AAA3-4482363D482A}" presName="image2" presStyleLbl="node2" presStyleIdx="2" presStyleCnt="5" custScaleX="440677" custScaleY="279040" custLinFactY="-59828" custLinFactNeighborY="-100000"/>
      <dgm:spPr>
        <a:prstGeom prst="roundRect">
          <a:avLst/>
        </a:prstGeom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C6AD6231-7A6D-4E82-8166-F54F7E6836A6}" type="pres">
      <dgm:prSet presAssocID="{87C804FC-336E-4C74-AAA3-4482363D482A}" presName="text2" presStyleLbl="revTx" presStyleIdx="4" presStyleCnt="7" custScaleX="298017" custLinFactY="35323" custLinFactNeighborX="-63268" custLinFactNeighborY="100000">
        <dgm:presLayoutVars>
          <dgm:chPref val="3"/>
        </dgm:presLayoutVars>
      </dgm:prSet>
      <dgm:spPr/>
    </dgm:pt>
    <dgm:pt modelId="{5B2B34B4-A8FA-41EE-BDDF-C666799624FD}" type="pres">
      <dgm:prSet presAssocID="{87C804FC-336E-4C74-AAA3-4482363D482A}" presName="hierChild3" presStyleCnt="0"/>
      <dgm:spPr/>
    </dgm:pt>
    <dgm:pt modelId="{54A8189E-74F9-4733-BFC6-09EE6F741993}" type="pres">
      <dgm:prSet presAssocID="{E36B9502-6D1F-464D-8526-3FBEF17C19DE}" presName="Name10" presStyleLbl="parChTrans1D2" presStyleIdx="3" presStyleCnt="5"/>
      <dgm:spPr/>
    </dgm:pt>
    <dgm:pt modelId="{2C0827A4-C5D1-4E9E-BC09-F12BBBC24389}" type="pres">
      <dgm:prSet presAssocID="{DAC19B5E-E597-4AFA-B46C-D93CB51604B4}" presName="hierRoot2" presStyleCnt="0"/>
      <dgm:spPr/>
    </dgm:pt>
    <dgm:pt modelId="{E6849F63-F934-4714-B6D2-E2B3E5C8B966}" type="pres">
      <dgm:prSet presAssocID="{DAC19B5E-E597-4AFA-B46C-D93CB51604B4}" presName="composite2" presStyleCnt="0"/>
      <dgm:spPr/>
    </dgm:pt>
    <dgm:pt modelId="{DB6B9390-5F47-4F37-A57D-3476786C6143}" type="pres">
      <dgm:prSet presAssocID="{DAC19B5E-E597-4AFA-B46C-D93CB51604B4}" presName="image2" presStyleLbl="node2" presStyleIdx="3" presStyleCnt="5" custScaleX="440677" custScaleY="279040" custLinFactY="-59828" custLinFactNeighborY="-100000"/>
      <dgm:spPr>
        <a:prstGeom prst="roundRect">
          <a:avLst/>
        </a:prstGeom>
        <a:blipFill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45A53110-E4BF-4ED1-BD2B-113E0606164F}" type="pres">
      <dgm:prSet presAssocID="{DAC19B5E-E597-4AFA-B46C-D93CB51604B4}" presName="text2" presStyleLbl="revTx" presStyleIdx="5" presStyleCnt="7" custScaleX="359014" custLinFactY="35323" custLinFactNeighborX="-63268" custLinFactNeighborY="100000">
        <dgm:presLayoutVars>
          <dgm:chPref val="3"/>
        </dgm:presLayoutVars>
      </dgm:prSet>
      <dgm:spPr/>
    </dgm:pt>
    <dgm:pt modelId="{36210A4A-E378-48EE-B54E-62A859FA25AD}" type="pres">
      <dgm:prSet presAssocID="{DAC19B5E-E597-4AFA-B46C-D93CB51604B4}" presName="hierChild3" presStyleCnt="0"/>
      <dgm:spPr/>
    </dgm:pt>
    <dgm:pt modelId="{31C4B1B0-CC77-4A76-943F-0BFC35DAC21E}" type="pres">
      <dgm:prSet presAssocID="{3B8D95D6-1227-4759-A0CB-314DC9F9F150}" presName="Name10" presStyleLbl="parChTrans1D2" presStyleIdx="4" presStyleCnt="5"/>
      <dgm:spPr/>
    </dgm:pt>
    <dgm:pt modelId="{1A2884FB-443A-453C-8ECE-751387F59645}" type="pres">
      <dgm:prSet presAssocID="{8A830E74-6F71-4511-A7D1-B0ED582A954E}" presName="hierRoot2" presStyleCnt="0"/>
      <dgm:spPr/>
    </dgm:pt>
    <dgm:pt modelId="{B6E76272-71C6-45BA-BBB2-EDF0ABEA8A37}" type="pres">
      <dgm:prSet presAssocID="{8A830E74-6F71-4511-A7D1-B0ED582A954E}" presName="composite2" presStyleCnt="0"/>
      <dgm:spPr/>
    </dgm:pt>
    <dgm:pt modelId="{CD389D96-F776-43A9-A232-CA0484CC1C83}" type="pres">
      <dgm:prSet presAssocID="{8A830E74-6F71-4511-A7D1-B0ED582A954E}" presName="image2" presStyleLbl="node2" presStyleIdx="4" presStyleCnt="5" custScaleX="440677" custScaleY="279040" custLinFactY="-59828" custLinFactNeighborY="-100000"/>
      <dgm:spPr>
        <a:prstGeom prst="roundRect">
          <a:avLst/>
        </a:prstGeom>
        <a:blipFill dpi="0"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C67457EE-ADDB-42CA-BFD0-CB184BC31DB4}" type="pres">
      <dgm:prSet presAssocID="{8A830E74-6F71-4511-A7D1-B0ED582A954E}" presName="text2" presStyleLbl="revTx" presStyleIdx="6" presStyleCnt="7" custScaleX="303359" custLinFactY="35323" custLinFactNeighborX="-63268" custLinFactNeighborY="100000">
        <dgm:presLayoutVars>
          <dgm:chPref val="3"/>
        </dgm:presLayoutVars>
      </dgm:prSet>
      <dgm:spPr/>
    </dgm:pt>
    <dgm:pt modelId="{BDF815A4-EB77-44BF-8A10-6B5DC5F0EA13}" type="pres">
      <dgm:prSet presAssocID="{8A830E74-6F71-4511-A7D1-B0ED582A954E}" presName="hierChild3" presStyleCnt="0"/>
      <dgm:spPr/>
    </dgm:pt>
  </dgm:ptLst>
  <dgm:cxnLst>
    <dgm:cxn modelId="{5CE78817-165D-4BA2-9256-1619BDEF9655}" type="presOf" srcId="{8A830E74-6F71-4511-A7D1-B0ED582A954E}" destId="{C67457EE-ADDB-42CA-BFD0-CB184BC31DB4}" srcOrd="0" destOrd="0" presId="urn:microsoft.com/office/officeart/2009/layout/CirclePictureHierarchy"/>
    <dgm:cxn modelId="{20F1831B-33B8-4F77-B180-EDDEEF633A50}" type="presOf" srcId="{9AA9465A-7991-4553-96E6-27CAB1DC9C74}" destId="{4CBC93CC-9EE9-4680-9D34-AF4A3AD78538}" srcOrd="0" destOrd="0" presId="urn:microsoft.com/office/officeart/2009/layout/CirclePictureHierarchy"/>
    <dgm:cxn modelId="{4DC85F24-19F0-4AB5-9706-794F7309E79A}" type="presOf" srcId="{54852A3F-CFFC-435F-8C02-5D0421165322}" destId="{59616663-DE44-4B22-8ABF-3394A5518568}" srcOrd="0" destOrd="0" presId="urn:microsoft.com/office/officeart/2009/layout/CirclePictureHierarchy"/>
    <dgm:cxn modelId="{9A81E629-E528-48F2-802B-9212E4B48424}" srcId="{9AA9465A-7991-4553-96E6-27CAB1DC9C74}" destId="{6C5FD939-BB09-4A1F-B646-FAE4F965A6BD}" srcOrd="0" destOrd="0" parTransId="{54852A3F-CFFC-435F-8C02-5D0421165322}" sibTransId="{1802D857-44DA-4BDD-98F7-9B2D3F8019AC}"/>
    <dgm:cxn modelId="{49CE2B53-07D7-4A3E-B625-8925295EE08C}" type="presOf" srcId="{D8935562-1B98-40C9-BE56-28913BC28C6E}" destId="{E4B860D4-2513-4294-B132-02E1E6F96A8A}" srcOrd="0" destOrd="0" presId="urn:microsoft.com/office/officeart/2009/layout/CirclePictureHierarchy"/>
    <dgm:cxn modelId="{1607AE55-CCF8-4BFC-8875-7ECA6E7DCF8E}" type="presOf" srcId="{6C5FD939-BB09-4A1F-B646-FAE4F965A6BD}" destId="{CBECB27E-FA87-4942-8610-3B94203FD45E}" srcOrd="0" destOrd="0" presId="urn:microsoft.com/office/officeart/2009/layout/CirclePictureHierarchy"/>
    <dgm:cxn modelId="{7AA7A985-5894-4CE7-B76C-80CB163F731A}" type="presOf" srcId="{87C804FC-336E-4C74-AAA3-4482363D482A}" destId="{C6AD6231-7A6D-4E82-8166-F54F7E6836A6}" srcOrd="0" destOrd="0" presId="urn:microsoft.com/office/officeart/2009/layout/CirclePictureHierarchy"/>
    <dgm:cxn modelId="{299CA990-B507-4EAE-889B-D8C5EFAE8848}" srcId="{70E84115-7F4A-4067-9429-581ABEC05BEC}" destId="{DAC19B5E-E597-4AFA-B46C-D93CB51604B4}" srcOrd="1" destOrd="0" parTransId="{E36B9502-6D1F-464D-8526-3FBEF17C19DE}" sibTransId="{6058A60E-B668-4A2C-8E70-01699551CB65}"/>
    <dgm:cxn modelId="{66205598-664B-4D85-AC5A-543025C1B170}" type="presOf" srcId="{E36B9502-6D1F-464D-8526-3FBEF17C19DE}" destId="{54A8189E-74F9-4733-BFC6-09EE6F741993}" srcOrd="0" destOrd="0" presId="urn:microsoft.com/office/officeart/2009/layout/CirclePictureHierarchy"/>
    <dgm:cxn modelId="{BD3810A0-5ABF-443D-A386-5BB71F64A027}" type="presOf" srcId="{DAC19B5E-E597-4AFA-B46C-D93CB51604B4}" destId="{45A53110-E4BF-4ED1-BD2B-113E0606164F}" srcOrd="0" destOrd="0" presId="urn:microsoft.com/office/officeart/2009/layout/CirclePictureHierarchy"/>
    <dgm:cxn modelId="{8E9A60A2-832A-4E6C-8F2C-AB27A9861E0D}" srcId="{037176B5-D0B7-481D-894B-1B086C0A0E5E}" destId="{70E84115-7F4A-4067-9429-581ABEC05BEC}" srcOrd="1" destOrd="0" parTransId="{53C10D36-EDA4-4D4B-A09D-978A46E7CB40}" sibTransId="{C9C606A8-5A40-4BBD-84B6-8F043AC995FE}"/>
    <dgm:cxn modelId="{4C01D1A3-A46A-4B75-BD64-C35A302CEC4B}" srcId="{037176B5-D0B7-481D-894B-1B086C0A0E5E}" destId="{9AA9465A-7991-4553-96E6-27CAB1DC9C74}" srcOrd="0" destOrd="0" parTransId="{21F631D9-1C0D-4587-99AA-541A8A24F842}" sibTransId="{DC9A6A43-E685-4E9E-88D4-36311B2816E4}"/>
    <dgm:cxn modelId="{8B142FB0-3D6E-4DBD-86F3-AAA64D285D50}" type="presOf" srcId="{94B34DE3-E36A-4F49-AEA1-3DF5C79E481A}" destId="{41AF6472-0683-4E5F-8779-185940828832}" srcOrd="0" destOrd="0" presId="urn:microsoft.com/office/officeart/2009/layout/CirclePictureHierarchy"/>
    <dgm:cxn modelId="{557CD3B8-7654-4911-8F7D-DCE4A059CA04}" srcId="{9AA9465A-7991-4553-96E6-27CAB1DC9C74}" destId="{D8935562-1B98-40C9-BE56-28913BC28C6E}" srcOrd="1" destOrd="0" parTransId="{94B34DE3-E36A-4F49-AEA1-3DF5C79E481A}" sibTransId="{0943CB0C-1220-4C4C-A968-4698324A79E6}"/>
    <dgm:cxn modelId="{5ABC8DB9-761C-4ECC-A9D2-6870F6887C9D}" type="presOf" srcId="{3B8D95D6-1227-4759-A0CB-314DC9F9F150}" destId="{31C4B1B0-CC77-4A76-943F-0BFC35DAC21E}" srcOrd="0" destOrd="0" presId="urn:microsoft.com/office/officeart/2009/layout/CirclePictureHierarchy"/>
    <dgm:cxn modelId="{9C0296C5-2DB3-4145-8126-E786A26735AB}" type="presOf" srcId="{70E84115-7F4A-4067-9429-581ABEC05BEC}" destId="{705F7FF5-6C93-4BDE-B1A1-BB89E423B70A}" srcOrd="0" destOrd="0" presId="urn:microsoft.com/office/officeart/2009/layout/CirclePictureHierarchy"/>
    <dgm:cxn modelId="{91FA90DA-3248-4E1F-B2A3-8A6279C90D47}" type="presOf" srcId="{037176B5-D0B7-481D-894B-1B086C0A0E5E}" destId="{436E45A9-9588-4B6F-994A-8A06BDEE07D0}" srcOrd="0" destOrd="0" presId="urn:microsoft.com/office/officeart/2009/layout/CirclePictureHierarchy"/>
    <dgm:cxn modelId="{AA9FE3F5-2324-4F93-A221-7BE0D3E616C3}" srcId="{70E84115-7F4A-4067-9429-581ABEC05BEC}" destId="{8A830E74-6F71-4511-A7D1-B0ED582A954E}" srcOrd="2" destOrd="0" parTransId="{3B8D95D6-1227-4759-A0CB-314DC9F9F150}" sibTransId="{090004D7-E165-4F80-B998-235C6E974A82}"/>
    <dgm:cxn modelId="{5F286EF7-658A-460F-AC63-C8B4BDD965F8}" srcId="{70E84115-7F4A-4067-9429-581ABEC05BEC}" destId="{87C804FC-336E-4C74-AAA3-4482363D482A}" srcOrd="0" destOrd="0" parTransId="{F6AF46BE-A79B-41E9-BCB5-1FBF14F8CBCF}" sibTransId="{1465DA19-5BD9-42A4-8EDA-8A9AD8359E0E}"/>
    <dgm:cxn modelId="{8FD1ABFF-EC3A-4EB6-92F6-B9C26AC47FCD}" type="presOf" srcId="{F6AF46BE-A79B-41E9-BCB5-1FBF14F8CBCF}" destId="{C50AE4C6-2D67-44E3-93B0-9CD360D8888E}" srcOrd="0" destOrd="0" presId="urn:microsoft.com/office/officeart/2009/layout/CirclePictureHierarchy"/>
    <dgm:cxn modelId="{B9773C6F-6848-4E93-BFE2-C5D5EE8BAFC7}" type="presParOf" srcId="{436E45A9-9588-4B6F-994A-8A06BDEE07D0}" destId="{AE0992BE-F153-4871-A774-32C462E68717}" srcOrd="0" destOrd="0" presId="urn:microsoft.com/office/officeart/2009/layout/CirclePictureHierarchy"/>
    <dgm:cxn modelId="{32D28299-69C6-450A-9A39-58F55FBED404}" type="presParOf" srcId="{AE0992BE-F153-4871-A774-32C462E68717}" destId="{C2349225-806B-406B-A943-F6A174936B84}" srcOrd="0" destOrd="0" presId="urn:microsoft.com/office/officeart/2009/layout/CirclePictureHierarchy"/>
    <dgm:cxn modelId="{FD367760-C267-4BA9-9775-8C9D55C7EBC4}" type="presParOf" srcId="{C2349225-806B-406B-A943-F6A174936B84}" destId="{143FC85D-4F78-4CAD-9109-3C2C2B37CAB9}" srcOrd="0" destOrd="0" presId="urn:microsoft.com/office/officeart/2009/layout/CirclePictureHierarchy"/>
    <dgm:cxn modelId="{42A145AF-021F-47B8-99B8-15B6848DAE34}" type="presParOf" srcId="{C2349225-806B-406B-A943-F6A174936B84}" destId="{4CBC93CC-9EE9-4680-9D34-AF4A3AD78538}" srcOrd="1" destOrd="0" presId="urn:microsoft.com/office/officeart/2009/layout/CirclePictureHierarchy"/>
    <dgm:cxn modelId="{C43F342D-C230-4F98-A21B-C7E3BE1A924B}" type="presParOf" srcId="{AE0992BE-F153-4871-A774-32C462E68717}" destId="{5D4DF56A-2866-4AA3-BB9C-2E83C197C170}" srcOrd="1" destOrd="0" presId="urn:microsoft.com/office/officeart/2009/layout/CirclePictureHierarchy"/>
    <dgm:cxn modelId="{C4520779-1C96-4491-A0E0-B951D45EC09E}" type="presParOf" srcId="{5D4DF56A-2866-4AA3-BB9C-2E83C197C170}" destId="{59616663-DE44-4B22-8ABF-3394A5518568}" srcOrd="0" destOrd="0" presId="urn:microsoft.com/office/officeart/2009/layout/CirclePictureHierarchy"/>
    <dgm:cxn modelId="{FF1E39B5-B568-45C9-8F30-1A91E8B3B764}" type="presParOf" srcId="{5D4DF56A-2866-4AA3-BB9C-2E83C197C170}" destId="{9EF3595C-8640-4D78-BF35-BA1F99C61B76}" srcOrd="1" destOrd="0" presId="urn:microsoft.com/office/officeart/2009/layout/CirclePictureHierarchy"/>
    <dgm:cxn modelId="{A9C24A9F-5F7A-421E-B2D0-8089CCA3E51D}" type="presParOf" srcId="{9EF3595C-8640-4D78-BF35-BA1F99C61B76}" destId="{CC666F0A-F4CF-4302-ADDB-D488B6B5F962}" srcOrd="0" destOrd="0" presId="urn:microsoft.com/office/officeart/2009/layout/CirclePictureHierarchy"/>
    <dgm:cxn modelId="{0A2A7697-1801-4A6A-A7EE-F44A2AAFF2D2}" type="presParOf" srcId="{CC666F0A-F4CF-4302-ADDB-D488B6B5F962}" destId="{9D111C27-E043-480C-8A20-BEB0A7F7A350}" srcOrd="0" destOrd="0" presId="urn:microsoft.com/office/officeart/2009/layout/CirclePictureHierarchy"/>
    <dgm:cxn modelId="{A1D99EB3-32B4-4677-A249-8C8A9CA284F0}" type="presParOf" srcId="{CC666F0A-F4CF-4302-ADDB-D488B6B5F962}" destId="{CBECB27E-FA87-4942-8610-3B94203FD45E}" srcOrd="1" destOrd="0" presId="urn:microsoft.com/office/officeart/2009/layout/CirclePictureHierarchy"/>
    <dgm:cxn modelId="{CDEE255B-33BD-4ED0-BADE-1C2144F4F741}" type="presParOf" srcId="{9EF3595C-8640-4D78-BF35-BA1F99C61B76}" destId="{ED16ED99-32B3-406B-9084-C09C45F34CC9}" srcOrd="1" destOrd="0" presId="urn:microsoft.com/office/officeart/2009/layout/CirclePictureHierarchy"/>
    <dgm:cxn modelId="{6512F3B0-F25D-43CD-9395-8174C1703EAA}" type="presParOf" srcId="{5D4DF56A-2866-4AA3-BB9C-2E83C197C170}" destId="{41AF6472-0683-4E5F-8779-185940828832}" srcOrd="2" destOrd="0" presId="urn:microsoft.com/office/officeart/2009/layout/CirclePictureHierarchy"/>
    <dgm:cxn modelId="{AB1E05F5-48A0-48CD-A483-A48DE98737FF}" type="presParOf" srcId="{5D4DF56A-2866-4AA3-BB9C-2E83C197C170}" destId="{B2B3BCDE-563A-4E4E-A21A-5CBCCA83704C}" srcOrd="3" destOrd="0" presId="urn:microsoft.com/office/officeart/2009/layout/CirclePictureHierarchy"/>
    <dgm:cxn modelId="{1E544410-A593-443B-A6F8-4CEB28ACEB37}" type="presParOf" srcId="{B2B3BCDE-563A-4E4E-A21A-5CBCCA83704C}" destId="{59DFAB82-C191-46A5-B26A-AFBE514A7551}" srcOrd="0" destOrd="0" presId="urn:microsoft.com/office/officeart/2009/layout/CirclePictureHierarchy"/>
    <dgm:cxn modelId="{B3BEB1E1-8203-41EA-8814-F5138E4AF019}" type="presParOf" srcId="{59DFAB82-C191-46A5-B26A-AFBE514A7551}" destId="{88F1BAE8-136E-42BF-9207-09B358BAB561}" srcOrd="0" destOrd="0" presId="urn:microsoft.com/office/officeart/2009/layout/CirclePictureHierarchy"/>
    <dgm:cxn modelId="{326CF6F2-6E82-404A-8C8A-C44B5C5C645D}" type="presParOf" srcId="{59DFAB82-C191-46A5-B26A-AFBE514A7551}" destId="{E4B860D4-2513-4294-B132-02E1E6F96A8A}" srcOrd="1" destOrd="0" presId="urn:microsoft.com/office/officeart/2009/layout/CirclePictureHierarchy"/>
    <dgm:cxn modelId="{5D409BF3-43D3-4B0C-A27A-FF43E954F204}" type="presParOf" srcId="{B2B3BCDE-563A-4E4E-A21A-5CBCCA83704C}" destId="{BEDEE230-2036-4AE6-9CC8-8E9108D30640}" srcOrd="1" destOrd="0" presId="urn:microsoft.com/office/officeart/2009/layout/CirclePictureHierarchy"/>
    <dgm:cxn modelId="{9D98B7B3-CAE4-441C-BEDB-DFB5B147D4DC}" type="presParOf" srcId="{436E45A9-9588-4B6F-994A-8A06BDEE07D0}" destId="{8F8A0D44-EF15-43E3-85E3-AEFAE53CDC8B}" srcOrd="1" destOrd="0" presId="urn:microsoft.com/office/officeart/2009/layout/CirclePictureHierarchy"/>
    <dgm:cxn modelId="{F5F98CB6-71A8-4CC9-9D79-E8D5BA9956D2}" type="presParOf" srcId="{8F8A0D44-EF15-43E3-85E3-AEFAE53CDC8B}" destId="{ECEC758A-9A4C-4B84-9592-D61BDBDAF3EB}" srcOrd="0" destOrd="0" presId="urn:microsoft.com/office/officeart/2009/layout/CirclePictureHierarchy"/>
    <dgm:cxn modelId="{B59BF955-91AE-42E6-9147-5DEFF5F1F08F}" type="presParOf" srcId="{ECEC758A-9A4C-4B84-9592-D61BDBDAF3EB}" destId="{2FB7C8D9-58F1-4B12-A15B-42E3B531EF11}" srcOrd="0" destOrd="0" presId="urn:microsoft.com/office/officeart/2009/layout/CirclePictureHierarchy"/>
    <dgm:cxn modelId="{CC2239CA-08E7-4550-9F27-4C05BF18A7FF}" type="presParOf" srcId="{ECEC758A-9A4C-4B84-9592-D61BDBDAF3EB}" destId="{705F7FF5-6C93-4BDE-B1A1-BB89E423B70A}" srcOrd="1" destOrd="0" presId="urn:microsoft.com/office/officeart/2009/layout/CirclePictureHierarchy"/>
    <dgm:cxn modelId="{0ED423DA-76CF-4F7D-BCED-D5526FF7A409}" type="presParOf" srcId="{8F8A0D44-EF15-43E3-85E3-AEFAE53CDC8B}" destId="{82EBE489-A985-41DE-B125-A0F084CFE09A}" srcOrd="1" destOrd="0" presId="urn:microsoft.com/office/officeart/2009/layout/CirclePictureHierarchy"/>
    <dgm:cxn modelId="{93609B49-E5CD-4C32-AB0F-CB9AFBDCDDB6}" type="presParOf" srcId="{82EBE489-A985-41DE-B125-A0F084CFE09A}" destId="{C50AE4C6-2D67-44E3-93B0-9CD360D8888E}" srcOrd="0" destOrd="0" presId="urn:microsoft.com/office/officeart/2009/layout/CirclePictureHierarchy"/>
    <dgm:cxn modelId="{03F1108C-7B7A-4CFB-BF9C-ED86C5BBF41D}" type="presParOf" srcId="{82EBE489-A985-41DE-B125-A0F084CFE09A}" destId="{2AEEC86C-0F7F-4059-9243-4081775A216B}" srcOrd="1" destOrd="0" presId="urn:microsoft.com/office/officeart/2009/layout/CirclePictureHierarchy"/>
    <dgm:cxn modelId="{A4970348-F58A-45F4-A434-2DF2DBE9F1CD}" type="presParOf" srcId="{2AEEC86C-0F7F-4059-9243-4081775A216B}" destId="{F30DD624-099B-4A82-BBD4-368D3991CE57}" srcOrd="0" destOrd="0" presId="urn:microsoft.com/office/officeart/2009/layout/CirclePictureHierarchy"/>
    <dgm:cxn modelId="{6251E0A9-B590-489A-86AF-2B1A9102CB7C}" type="presParOf" srcId="{F30DD624-099B-4A82-BBD4-368D3991CE57}" destId="{E15C53C2-DCBA-4343-9AC7-09FB8C81C12F}" srcOrd="0" destOrd="0" presId="urn:microsoft.com/office/officeart/2009/layout/CirclePictureHierarchy"/>
    <dgm:cxn modelId="{8A8D3F05-B10C-4F4D-8685-BDCAA449CFA8}" type="presParOf" srcId="{F30DD624-099B-4A82-BBD4-368D3991CE57}" destId="{C6AD6231-7A6D-4E82-8166-F54F7E6836A6}" srcOrd="1" destOrd="0" presId="urn:microsoft.com/office/officeart/2009/layout/CirclePictureHierarchy"/>
    <dgm:cxn modelId="{45C65A96-4415-4542-9E7B-B4217A1A4F58}" type="presParOf" srcId="{2AEEC86C-0F7F-4059-9243-4081775A216B}" destId="{5B2B34B4-A8FA-41EE-BDDF-C666799624FD}" srcOrd="1" destOrd="0" presId="urn:microsoft.com/office/officeart/2009/layout/CirclePictureHierarchy"/>
    <dgm:cxn modelId="{32B8A798-D8A9-49CD-BD08-F6E6E13608F0}" type="presParOf" srcId="{82EBE489-A985-41DE-B125-A0F084CFE09A}" destId="{54A8189E-74F9-4733-BFC6-09EE6F741993}" srcOrd="2" destOrd="0" presId="urn:microsoft.com/office/officeart/2009/layout/CirclePictureHierarchy"/>
    <dgm:cxn modelId="{8E88D7A4-317B-4E9D-B5E5-7C6E04552B45}" type="presParOf" srcId="{82EBE489-A985-41DE-B125-A0F084CFE09A}" destId="{2C0827A4-C5D1-4E9E-BC09-F12BBBC24389}" srcOrd="3" destOrd="0" presId="urn:microsoft.com/office/officeart/2009/layout/CirclePictureHierarchy"/>
    <dgm:cxn modelId="{881EBE82-DE72-41B7-839B-1A68287B87D4}" type="presParOf" srcId="{2C0827A4-C5D1-4E9E-BC09-F12BBBC24389}" destId="{E6849F63-F934-4714-B6D2-E2B3E5C8B966}" srcOrd="0" destOrd="0" presId="urn:microsoft.com/office/officeart/2009/layout/CirclePictureHierarchy"/>
    <dgm:cxn modelId="{E00A527F-F58B-4366-AAF2-BA07962F49C4}" type="presParOf" srcId="{E6849F63-F934-4714-B6D2-E2B3E5C8B966}" destId="{DB6B9390-5F47-4F37-A57D-3476786C6143}" srcOrd="0" destOrd="0" presId="urn:microsoft.com/office/officeart/2009/layout/CirclePictureHierarchy"/>
    <dgm:cxn modelId="{1FF19926-CAF4-4376-891B-ED38D4A29F6D}" type="presParOf" srcId="{E6849F63-F934-4714-B6D2-E2B3E5C8B966}" destId="{45A53110-E4BF-4ED1-BD2B-113E0606164F}" srcOrd="1" destOrd="0" presId="urn:microsoft.com/office/officeart/2009/layout/CirclePictureHierarchy"/>
    <dgm:cxn modelId="{93EE426B-F794-43FC-A45C-D64B75F87902}" type="presParOf" srcId="{2C0827A4-C5D1-4E9E-BC09-F12BBBC24389}" destId="{36210A4A-E378-48EE-B54E-62A859FA25AD}" srcOrd="1" destOrd="0" presId="urn:microsoft.com/office/officeart/2009/layout/CirclePictureHierarchy"/>
    <dgm:cxn modelId="{589CC84F-7B70-4773-B3A2-3AD35984D623}" type="presParOf" srcId="{82EBE489-A985-41DE-B125-A0F084CFE09A}" destId="{31C4B1B0-CC77-4A76-943F-0BFC35DAC21E}" srcOrd="4" destOrd="0" presId="urn:microsoft.com/office/officeart/2009/layout/CirclePictureHierarchy"/>
    <dgm:cxn modelId="{3799818A-D15D-4C0E-9BAA-1743CBC172A2}" type="presParOf" srcId="{82EBE489-A985-41DE-B125-A0F084CFE09A}" destId="{1A2884FB-443A-453C-8ECE-751387F59645}" srcOrd="5" destOrd="0" presId="urn:microsoft.com/office/officeart/2009/layout/CirclePictureHierarchy"/>
    <dgm:cxn modelId="{812481CE-7AF6-4703-B1F7-47BFB252FC9B}" type="presParOf" srcId="{1A2884FB-443A-453C-8ECE-751387F59645}" destId="{B6E76272-71C6-45BA-BBB2-EDF0ABEA8A37}" srcOrd="0" destOrd="0" presId="urn:microsoft.com/office/officeart/2009/layout/CirclePictureHierarchy"/>
    <dgm:cxn modelId="{52675FB4-E4FF-424E-88EF-FEBC7036F6F1}" type="presParOf" srcId="{B6E76272-71C6-45BA-BBB2-EDF0ABEA8A37}" destId="{CD389D96-F776-43A9-A232-CA0484CC1C83}" srcOrd="0" destOrd="0" presId="urn:microsoft.com/office/officeart/2009/layout/CirclePictureHierarchy"/>
    <dgm:cxn modelId="{E815D17A-00C5-4560-996F-3090C08D86F7}" type="presParOf" srcId="{B6E76272-71C6-45BA-BBB2-EDF0ABEA8A37}" destId="{C67457EE-ADDB-42CA-BFD0-CB184BC31DB4}" srcOrd="1" destOrd="0" presId="urn:microsoft.com/office/officeart/2009/layout/CirclePictureHierarchy"/>
    <dgm:cxn modelId="{5E93AC1A-5457-4112-A622-65E5E38A10A8}" type="presParOf" srcId="{1A2884FB-443A-453C-8ECE-751387F59645}" destId="{BDF815A4-EB77-44BF-8A10-6B5DC5F0EA13}" srcOrd="1" destOrd="0" presId="urn:microsoft.com/office/officeart/2009/layout/CirclePicture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776E94-F765-4BFF-B4F5-E3EF7F484E02}">
      <dsp:nvSpPr>
        <dsp:cNvPr id="0" name=""/>
        <dsp:cNvSpPr/>
      </dsp:nvSpPr>
      <dsp:spPr>
        <a:xfrm>
          <a:off x="1539" y="0"/>
          <a:ext cx="1613141" cy="33953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000" tIns="142240" rIns="72000" bIns="14224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Он был последователен, молясь три раза в день</a:t>
          </a:r>
        </a:p>
      </dsp:txBody>
      <dsp:txXfrm>
        <a:off x="1539" y="1358119"/>
        <a:ext cx="1613141" cy="1358119"/>
      </dsp:txXfrm>
    </dsp:sp>
    <dsp:sp modelId="{40BF4BA6-603A-4B87-8573-2D46CFD7DC54}">
      <dsp:nvSpPr>
        <dsp:cNvPr id="0" name=""/>
        <dsp:cNvSpPr/>
      </dsp:nvSpPr>
      <dsp:spPr>
        <a:xfrm>
          <a:off x="242792" y="203718"/>
          <a:ext cx="1130634" cy="1130634"/>
        </a:xfrm>
        <a:prstGeom prst="ellipse">
          <a:avLst/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5B185AC4-2D0C-44CD-8961-40B79897D76B}">
      <dsp:nvSpPr>
        <dsp:cNvPr id="0" name=""/>
        <dsp:cNvSpPr/>
      </dsp:nvSpPr>
      <dsp:spPr>
        <a:xfrm>
          <a:off x="1663074" y="0"/>
          <a:ext cx="1613141" cy="3395300"/>
        </a:xfrm>
        <a:prstGeom prst="roundRect">
          <a:avLst>
            <a:gd name="adj" fmla="val 10000"/>
          </a:avLst>
        </a:prstGeom>
        <a:solidFill>
          <a:schemeClr val="accent5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000" tIns="128016" rIns="72000" bIns="128016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Это было предсказуемо: он открывал окно в сторону Иерусалима</a:t>
          </a:r>
        </a:p>
      </dsp:txBody>
      <dsp:txXfrm>
        <a:off x="1663074" y="1358119"/>
        <a:ext cx="1613141" cy="1358119"/>
      </dsp:txXfrm>
    </dsp:sp>
    <dsp:sp modelId="{F1275158-66F6-4241-B296-26F82F5BAD47}">
      <dsp:nvSpPr>
        <dsp:cNvPr id="0" name=""/>
        <dsp:cNvSpPr/>
      </dsp:nvSpPr>
      <dsp:spPr>
        <a:xfrm>
          <a:off x="1904327" y="203718"/>
          <a:ext cx="1130634" cy="1130634"/>
        </a:xfrm>
        <a:prstGeom prst="ellipse">
          <a:avLst/>
        </a:prstGeom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r="1685"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64E07BEF-1BED-42D8-A065-3B847FC1DD68}">
      <dsp:nvSpPr>
        <dsp:cNvPr id="0" name=""/>
        <dsp:cNvSpPr/>
      </dsp:nvSpPr>
      <dsp:spPr>
        <a:xfrm>
          <a:off x="3324609" y="0"/>
          <a:ext cx="1613141" cy="3395300"/>
        </a:xfrm>
        <a:prstGeom prst="roundRect">
          <a:avLst>
            <a:gd name="adj" fmla="val 10000"/>
          </a:avLst>
        </a:prstGeom>
        <a:solidFill>
          <a:srgbClr val="7030A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000" tIns="142240" rIns="72000" bIns="14224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У него были определенные привычки; он молился на коленях</a:t>
          </a:r>
        </a:p>
      </dsp:txBody>
      <dsp:txXfrm>
        <a:off x="3324609" y="1358119"/>
        <a:ext cx="1613141" cy="1358119"/>
      </dsp:txXfrm>
    </dsp:sp>
    <dsp:sp modelId="{59ADE160-BEAE-495D-A6DD-F6D596F8628E}">
      <dsp:nvSpPr>
        <dsp:cNvPr id="0" name=""/>
        <dsp:cNvSpPr/>
      </dsp:nvSpPr>
      <dsp:spPr>
        <a:xfrm>
          <a:off x="3565862" y="203718"/>
          <a:ext cx="1130634" cy="1130634"/>
        </a:xfrm>
        <a:prstGeom prst="ellipse">
          <a:avLst/>
        </a:prstGeom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B6573C55-03E4-49D4-B362-AD8EA7A51B47}">
      <dsp:nvSpPr>
        <dsp:cNvPr id="0" name=""/>
        <dsp:cNvSpPr/>
      </dsp:nvSpPr>
      <dsp:spPr>
        <a:xfrm>
          <a:off x="4986144" y="0"/>
          <a:ext cx="1613141" cy="33953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11699993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1699993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1699993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000" tIns="142240" rIns="72000" bIns="14224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>
              <a:effectLst>
                <a:outerShdw blurRad="38100" dist="38100" dir="2700000" algn="tl">
                  <a:srgbClr val="000000"/>
                </a:outerShdw>
              </a:effectLst>
            </a:rPr>
            <a:t>Он сосредоточивался на благодарении и мольбе</a:t>
          </a:r>
        </a:p>
      </dsp:txBody>
      <dsp:txXfrm>
        <a:off x="4986144" y="1358119"/>
        <a:ext cx="1613141" cy="1358119"/>
      </dsp:txXfrm>
    </dsp:sp>
    <dsp:sp modelId="{90CE2DE1-9304-475F-9667-6098C759709D}">
      <dsp:nvSpPr>
        <dsp:cNvPr id="0" name=""/>
        <dsp:cNvSpPr/>
      </dsp:nvSpPr>
      <dsp:spPr>
        <a:xfrm>
          <a:off x="5227398" y="203718"/>
          <a:ext cx="1130634" cy="1130634"/>
        </a:xfrm>
        <a:prstGeom prst="ellipse">
          <a:avLst/>
        </a:prstGeom>
        <a:blipFill dpi="0"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683C2EC5-EB63-417C-AA60-9C82D0603683}">
      <dsp:nvSpPr>
        <dsp:cNvPr id="0" name=""/>
        <dsp:cNvSpPr/>
      </dsp:nvSpPr>
      <dsp:spPr>
        <a:xfrm>
          <a:off x="264032" y="3223849"/>
          <a:ext cx="6072759" cy="103621"/>
        </a:xfrm>
        <a:prstGeom prst="left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92DAD5-EE0B-4C68-A4DE-82F839B9AAB6}">
      <dsp:nvSpPr>
        <dsp:cNvPr id="0" name=""/>
        <dsp:cNvSpPr/>
      </dsp:nvSpPr>
      <dsp:spPr>
        <a:xfrm>
          <a:off x="972" y="6292"/>
          <a:ext cx="1740149" cy="1824138"/>
        </a:xfrm>
        <a:prstGeom prst="roundRect">
          <a:avLst/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50800" prstMaterial="metal">
          <a:bevelT w="88900" h="203200"/>
          <a:bevelB w="165100" h="254000"/>
          <a:contourClr>
            <a:schemeClr val="accent6">
              <a:lumMod val="5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FF358B4-3937-4406-8242-AD1741ED2858}">
      <dsp:nvSpPr>
        <dsp:cNvPr id="0" name=""/>
        <dsp:cNvSpPr/>
      </dsp:nvSpPr>
      <dsp:spPr>
        <a:xfrm>
          <a:off x="972" y="1833114"/>
          <a:ext cx="1740149" cy="645595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schemeClr val="accent6">
                  <a:lumMod val="75000"/>
                </a:schemeClr>
              </a:solidFill>
            </a:rPr>
            <a:t>Иосафат молился, стоя перед народом                      (2 Пар. 20:5)</a:t>
          </a:r>
        </a:p>
      </dsp:txBody>
      <dsp:txXfrm>
        <a:off x="972" y="1833114"/>
        <a:ext cx="1740149" cy="645595"/>
      </dsp:txXfrm>
    </dsp:sp>
    <dsp:sp modelId="{EDB4A37D-8561-4929-99F8-AC235B3239EA}">
      <dsp:nvSpPr>
        <dsp:cNvPr id="0" name=""/>
        <dsp:cNvSpPr/>
      </dsp:nvSpPr>
      <dsp:spPr>
        <a:xfrm>
          <a:off x="1915209" y="6292"/>
          <a:ext cx="1740149" cy="1824138"/>
        </a:xfrm>
        <a:prstGeom prst="roundRect">
          <a:avLst/>
        </a:prstGeom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50800" prstMaterial="metal">
          <a:bevelT w="88900" h="203200"/>
          <a:bevelB w="165100" h="254000"/>
          <a:contourClr>
            <a:schemeClr val="accent5">
              <a:lumMod val="75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D7630D9-7993-4308-90F5-AA4524A4B355}">
      <dsp:nvSpPr>
        <dsp:cNvPr id="0" name=""/>
        <dsp:cNvSpPr/>
      </dsp:nvSpPr>
      <dsp:spPr>
        <a:xfrm>
          <a:off x="1915209" y="1833114"/>
          <a:ext cx="1740149" cy="645595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schemeClr val="accent5">
                  <a:lumMod val="75000"/>
                </a:schemeClr>
              </a:solidFill>
            </a:rPr>
            <a:t>Давид сел перед Богом, чтобы возблагодарить Его</a:t>
          </a:r>
          <a:br>
            <a:rPr lang="en" sz="2000" b="1" kern="1200" dirty="0">
              <a:solidFill>
                <a:schemeClr val="accent5">
                  <a:lumMod val="75000"/>
                </a:schemeClr>
              </a:solidFill>
            </a:rPr>
          </a:br>
          <a:r>
            <a:rPr lang="en" sz="2000" b="1" kern="1200" dirty="0">
              <a:solidFill>
                <a:schemeClr val="accent5">
                  <a:lumMod val="75000"/>
                </a:schemeClr>
              </a:solidFill>
            </a:rPr>
            <a:t>(2 Цар. 7:18)</a:t>
          </a:r>
        </a:p>
      </dsp:txBody>
      <dsp:txXfrm>
        <a:off x="1915209" y="1833114"/>
        <a:ext cx="1740149" cy="645595"/>
      </dsp:txXfrm>
    </dsp:sp>
    <dsp:sp modelId="{EC92B07E-2904-41D0-9661-42C1AFD2B2F2}">
      <dsp:nvSpPr>
        <dsp:cNvPr id="0" name=""/>
        <dsp:cNvSpPr/>
      </dsp:nvSpPr>
      <dsp:spPr>
        <a:xfrm>
          <a:off x="3898470" y="6292"/>
          <a:ext cx="1740149" cy="1824138"/>
        </a:xfrm>
        <a:prstGeom prst="roundRect">
          <a:avLst/>
        </a:prstGeom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50800" prstMaterial="metal">
          <a:bevelT w="88900" h="203200"/>
          <a:bevelB w="165100" h="254000"/>
          <a:contourClr>
            <a:schemeClr val="accent2">
              <a:lumMod val="75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5AB1378-3C10-4D86-9C64-F2132947C06E}">
      <dsp:nvSpPr>
        <dsp:cNvPr id="0" name=""/>
        <dsp:cNvSpPr/>
      </dsp:nvSpPr>
      <dsp:spPr>
        <a:xfrm>
          <a:off x="3829447" y="1833114"/>
          <a:ext cx="1878195" cy="645595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schemeClr val="accent2">
                  <a:lumMod val="75000"/>
                </a:schemeClr>
              </a:solidFill>
            </a:rPr>
            <a:t>Соломон молился, стоя на коленях с поднятыми руками </a:t>
          </a:r>
          <a:br>
            <a:rPr lang="es-ES" sz="2000" b="1" kern="1200" dirty="0">
              <a:solidFill>
                <a:schemeClr val="accent2">
                  <a:lumMod val="75000"/>
                </a:schemeClr>
              </a:solidFill>
            </a:rPr>
          </a:br>
          <a:r>
            <a:rPr lang="en" sz="2000" b="1" kern="1200" dirty="0">
              <a:solidFill>
                <a:schemeClr val="accent2">
                  <a:lumMod val="75000"/>
                </a:schemeClr>
              </a:solidFill>
            </a:rPr>
            <a:t>(1 Цар. 8:54)</a:t>
          </a:r>
        </a:p>
      </dsp:txBody>
      <dsp:txXfrm>
        <a:off x="3829447" y="1833114"/>
        <a:ext cx="1878195" cy="645595"/>
      </dsp:txXfrm>
    </dsp:sp>
    <dsp:sp modelId="{E04F557E-0620-4279-8185-F3D5DA5EFC90}">
      <dsp:nvSpPr>
        <dsp:cNvPr id="0" name=""/>
        <dsp:cNvSpPr/>
      </dsp:nvSpPr>
      <dsp:spPr>
        <a:xfrm>
          <a:off x="5881731" y="6292"/>
          <a:ext cx="1740149" cy="1824138"/>
        </a:xfrm>
        <a:prstGeom prst="roundRect">
          <a:avLst/>
        </a:prstGeom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50800" prstMaterial="metal">
          <a:bevelT w="88900" h="203200"/>
          <a:bevelB w="165100" h="254000"/>
          <a:contourClr>
            <a:srgbClr val="EBE600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DA2AFF5-7B6F-490D-B73C-293F40BCD91F}">
      <dsp:nvSpPr>
        <dsp:cNvPr id="0" name=""/>
        <dsp:cNvSpPr/>
      </dsp:nvSpPr>
      <dsp:spPr>
        <a:xfrm>
          <a:off x="5881731" y="1833114"/>
          <a:ext cx="1740149" cy="645595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ln>
                <a:solidFill>
                  <a:schemeClr val="accent4">
                    <a:lumMod val="50000"/>
                  </a:schemeClr>
                </a:solidFill>
              </a:ln>
            </a:rPr>
            <a:t>Народ поклонился до земли, чтобы молиться </a:t>
          </a:r>
          <a:br>
            <a:rPr lang="es-ES" sz="2000" b="1" kern="1200" dirty="0">
              <a:ln>
                <a:solidFill>
                  <a:schemeClr val="accent4">
                    <a:lumMod val="50000"/>
                  </a:schemeClr>
                </a:solidFill>
              </a:ln>
            </a:rPr>
          </a:br>
          <a:r>
            <a:rPr lang="en" sz="2000" b="1" kern="1200" dirty="0">
              <a:ln>
                <a:solidFill>
                  <a:schemeClr val="accent4">
                    <a:lumMod val="50000"/>
                  </a:schemeClr>
                </a:solidFill>
              </a:ln>
            </a:rPr>
            <a:t>(Неем. 8:6)</a:t>
          </a:r>
        </a:p>
      </dsp:txBody>
      <dsp:txXfrm>
        <a:off x="5881731" y="1833114"/>
        <a:ext cx="1740149" cy="645595"/>
      </dsp:txXfrm>
    </dsp:sp>
    <dsp:sp modelId="{409CBAFB-D84F-4FB1-8ADF-A849DF484FB6}">
      <dsp:nvSpPr>
        <dsp:cNvPr id="0" name=""/>
        <dsp:cNvSpPr/>
      </dsp:nvSpPr>
      <dsp:spPr>
        <a:xfrm>
          <a:off x="7795969" y="6292"/>
          <a:ext cx="1740149" cy="1824138"/>
        </a:xfrm>
        <a:prstGeom prst="roundRect">
          <a:avLst/>
        </a:prstGeom>
        <a:blipFill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50800" prstMaterial="metal">
          <a:bevelT w="88900" h="203200"/>
          <a:bevelB w="165100" h="254000"/>
          <a:contourClr>
            <a:schemeClr val="accent1">
              <a:lumMod val="75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E520457-2A72-4252-B5E5-6CB6A59DFC9A}">
      <dsp:nvSpPr>
        <dsp:cNvPr id="0" name=""/>
        <dsp:cNvSpPr/>
      </dsp:nvSpPr>
      <dsp:spPr>
        <a:xfrm>
          <a:off x="7795969" y="1833114"/>
          <a:ext cx="1740149" cy="645595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schemeClr val="accent1">
                  <a:lumMod val="75000"/>
                </a:schemeClr>
              </a:solidFill>
            </a:rPr>
            <a:t>Давид молился, простершись на постели </a:t>
          </a:r>
          <a:br>
            <a:rPr lang="es-ES" sz="2000" b="1" kern="1200" dirty="0">
              <a:solidFill>
                <a:schemeClr val="accent1">
                  <a:lumMod val="75000"/>
                </a:schemeClr>
              </a:solidFill>
            </a:rPr>
          </a:br>
          <a:r>
            <a:rPr lang="en" sz="2000" b="1" kern="1200" dirty="0">
              <a:solidFill>
                <a:schemeClr val="accent1">
                  <a:lumMod val="75000"/>
                </a:schemeClr>
              </a:solidFill>
            </a:rPr>
            <a:t>(1 Цар. 1:47)</a:t>
          </a:r>
        </a:p>
      </dsp:txBody>
      <dsp:txXfrm>
        <a:off x="7795969" y="1833114"/>
        <a:ext cx="1740149" cy="645595"/>
      </dsp:txXfrm>
    </dsp:sp>
    <dsp:sp modelId="{FAC1B06F-82D6-44E5-8A3F-A94EDA2109E5}">
      <dsp:nvSpPr>
        <dsp:cNvPr id="0" name=""/>
        <dsp:cNvSpPr/>
      </dsp:nvSpPr>
      <dsp:spPr>
        <a:xfrm>
          <a:off x="9897187" y="6292"/>
          <a:ext cx="1740149" cy="1824138"/>
        </a:xfrm>
        <a:prstGeom prst="roundRect">
          <a:avLst/>
        </a:prstGeom>
        <a:blipFill dpi="0"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r="533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50800" prstMaterial="metal">
          <a:bevelT w="88900" h="203200"/>
          <a:bevelB w="165100" h="254000"/>
          <a:contourClr>
            <a:schemeClr val="accent3">
              <a:lumMod val="75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15A1627-1A2D-4BFE-9E0E-6D3A1D0CEDDC}">
      <dsp:nvSpPr>
        <dsp:cNvPr id="0" name=""/>
        <dsp:cNvSpPr/>
      </dsp:nvSpPr>
      <dsp:spPr>
        <a:xfrm>
          <a:off x="9710207" y="1833114"/>
          <a:ext cx="2114108" cy="645595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schemeClr val="accent3">
                  <a:lumMod val="75000"/>
                </a:schemeClr>
              </a:solidFill>
            </a:rPr>
            <a:t>Неемия стоял и молился молча перед царем</a:t>
          </a:r>
          <a:br>
            <a:rPr lang="en" sz="2000" b="1" kern="1200" dirty="0">
              <a:solidFill>
                <a:schemeClr val="accent3">
                  <a:lumMod val="75000"/>
                </a:schemeClr>
              </a:solidFill>
            </a:rPr>
          </a:br>
          <a:r>
            <a:rPr lang="en" sz="2000" b="1" kern="1200" dirty="0">
              <a:solidFill>
                <a:schemeClr val="accent3">
                  <a:lumMod val="75000"/>
                </a:schemeClr>
              </a:solidFill>
            </a:rPr>
            <a:t>(Неем. 2:1-4)</a:t>
          </a:r>
        </a:p>
      </dsp:txBody>
      <dsp:txXfrm>
        <a:off x="9710207" y="1833114"/>
        <a:ext cx="2114108" cy="64559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C4B1B0-CC77-4A76-943F-0BFC35DAC21E}">
      <dsp:nvSpPr>
        <dsp:cNvPr id="0" name=""/>
        <dsp:cNvSpPr/>
      </dsp:nvSpPr>
      <dsp:spPr>
        <a:xfrm>
          <a:off x="7841925" y="401553"/>
          <a:ext cx="2713035" cy="2946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1879"/>
              </a:lnTo>
              <a:lnTo>
                <a:pt x="2713035" y="231879"/>
              </a:lnTo>
              <a:lnTo>
                <a:pt x="2713035" y="294621"/>
              </a:lnTo>
            </a:path>
          </a:pathLst>
        </a:custGeom>
        <a:noFill/>
        <a:ln w="19050" cap="flat" cmpd="sng" algn="ctr">
          <a:solidFill>
            <a:srgbClr val="7030A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A8189E-74F9-4733-BFC6-09EE6F741993}">
      <dsp:nvSpPr>
        <dsp:cNvPr id="0" name=""/>
        <dsp:cNvSpPr/>
      </dsp:nvSpPr>
      <dsp:spPr>
        <a:xfrm>
          <a:off x="7841925" y="401553"/>
          <a:ext cx="144702" cy="2946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1879"/>
              </a:lnTo>
              <a:lnTo>
                <a:pt x="144702" y="231879"/>
              </a:lnTo>
              <a:lnTo>
                <a:pt x="144702" y="294621"/>
              </a:lnTo>
            </a:path>
          </a:pathLst>
        </a:custGeom>
        <a:noFill/>
        <a:ln w="19050" cap="flat" cmpd="sng" algn="ctr">
          <a:solidFill>
            <a:srgbClr val="7030A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0AE4C6-2D67-44E3-93B0-9CD360D8888E}">
      <dsp:nvSpPr>
        <dsp:cNvPr id="0" name=""/>
        <dsp:cNvSpPr/>
      </dsp:nvSpPr>
      <dsp:spPr>
        <a:xfrm>
          <a:off x="5601998" y="401553"/>
          <a:ext cx="2239927" cy="294621"/>
        </a:xfrm>
        <a:custGeom>
          <a:avLst/>
          <a:gdLst/>
          <a:ahLst/>
          <a:cxnLst/>
          <a:rect l="0" t="0" r="0" b="0"/>
          <a:pathLst>
            <a:path>
              <a:moveTo>
                <a:pt x="2239927" y="0"/>
              </a:moveTo>
              <a:lnTo>
                <a:pt x="2239927" y="231879"/>
              </a:lnTo>
              <a:lnTo>
                <a:pt x="0" y="231879"/>
              </a:lnTo>
              <a:lnTo>
                <a:pt x="0" y="294621"/>
              </a:lnTo>
            </a:path>
          </a:pathLst>
        </a:custGeom>
        <a:noFill/>
        <a:ln w="19050" cap="flat" cmpd="sng" algn="ctr">
          <a:solidFill>
            <a:srgbClr val="7030A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AF6472-0683-4E5F-8779-185940828832}">
      <dsp:nvSpPr>
        <dsp:cNvPr id="0" name=""/>
        <dsp:cNvSpPr/>
      </dsp:nvSpPr>
      <dsp:spPr>
        <a:xfrm>
          <a:off x="1806527" y="401553"/>
          <a:ext cx="1360888" cy="2946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1879"/>
              </a:lnTo>
              <a:lnTo>
                <a:pt x="1360888" y="231879"/>
              </a:lnTo>
              <a:lnTo>
                <a:pt x="1360888" y="294621"/>
              </a:lnTo>
            </a:path>
          </a:pathLst>
        </a:custGeom>
        <a:noFill/>
        <a:ln w="1905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616663-DE44-4B22-8ABF-3394A5518568}">
      <dsp:nvSpPr>
        <dsp:cNvPr id="0" name=""/>
        <dsp:cNvSpPr/>
      </dsp:nvSpPr>
      <dsp:spPr>
        <a:xfrm>
          <a:off x="884883" y="401553"/>
          <a:ext cx="921644" cy="294621"/>
        </a:xfrm>
        <a:custGeom>
          <a:avLst/>
          <a:gdLst/>
          <a:ahLst/>
          <a:cxnLst/>
          <a:rect l="0" t="0" r="0" b="0"/>
          <a:pathLst>
            <a:path>
              <a:moveTo>
                <a:pt x="921644" y="0"/>
              </a:moveTo>
              <a:lnTo>
                <a:pt x="921644" y="231879"/>
              </a:lnTo>
              <a:lnTo>
                <a:pt x="0" y="231879"/>
              </a:lnTo>
              <a:lnTo>
                <a:pt x="0" y="294621"/>
              </a:lnTo>
            </a:path>
          </a:pathLst>
        </a:custGeom>
        <a:noFill/>
        <a:ln w="1905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3FC85D-4F78-4CAD-9109-3C2C2B37CAB9}">
      <dsp:nvSpPr>
        <dsp:cNvPr id="0" name=""/>
        <dsp:cNvSpPr/>
      </dsp:nvSpPr>
      <dsp:spPr>
        <a:xfrm>
          <a:off x="1605750" y="0"/>
          <a:ext cx="401553" cy="401553"/>
        </a:xfrm>
        <a:prstGeom prst="star5">
          <a:avLst/>
        </a:prstGeom>
        <a:solidFill>
          <a:schemeClr val="accent3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CBC93CC-9EE9-4680-9D34-AF4A3AD78538}">
      <dsp:nvSpPr>
        <dsp:cNvPr id="0" name=""/>
        <dsp:cNvSpPr/>
      </dsp:nvSpPr>
      <dsp:spPr>
        <a:xfrm>
          <a:off x="2002886" y="74152"/>
          <a:ext cx="4258637" cy="4015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schemeClr val="accent3"/>
              </a:solidFill>
            </a:rPr>
            <a:t>ДЛЯ ЧЛЕНОВ ИХ СЕМЕЙ</a:t>
          </a:r>
        </a:p>
      </dsp:txBody>
      <dsp:txXfrm>
        <a:off x="2002886" y="74152"/>
        <a:ext cx="4258637" cy="401553"/>
      </dsp:txXfrm>
    </dsp:sp>
    <dsp:sp modelId="{9D111C27-E043-480C-8A20-BEB0A7F7A350}">
      <dsp:nvSpPr>
        <dsp:cNvPr id="0" name=""/>
        <dsp:cNvSpPr/>
      </dsp:nvSpPr>
      <dsp:spPr>
        <a:xfrm>
          <a:off x="106" y="696175"/>
          <a:ext cx="1769554" cy="1120495"/>
        </a:xfrm>
        <a:prstGeom prst="roundRect">
          <a:avLst/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BECB27E-FA87-4942-8610-3B94203FD45E}">
      <dsp:nvSpPr>
        <dsp:cNvPr id="0" name=""/>
        <dsp:cNvSpPr/>
      </dsp:nvSpPr>
      <dsp:spPr>
        <a:xfrm>
          <a:off x="210317" y="2239831"/>
          <a:ext cx="1590850" cy="4015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FontTx/>
            <a:buNone/>
          </a:pPr>
          <a:r>
            <a:rPr lang="en" sz="2400" b="1" kern="1200" dirty="0">
              <a:solidFill>
                <a:schemeClr val="accent1">
                  <a:lumMod val="75000"/>
                </a:schemeClr>
              </a:solidFill>
            </a:rPr>
            <a:t>⁕ </a:t>
          </a:r>
          <a:r>
            <a:rPr lang="en" sz="2000" b="1" kern="1200" dirty="0"/>
            <a:t>Из-за греха Аарона </a:t>
          </a:r>
          <a:br>
            <a:rPr lang="es-ES" sz="2000" b="1" kern="1200" dirty="0"/>
          </a:br>
          <a:r>
            <a:rPr lang="en" sz="2000" b="1" kern="1200" dirty="0"/>
            <a:t>(Втор. 9:20)</a:t>
          </a:r>
        </a:p>
      </dsp:txBody>
      <dsp:txXfrm>
        <a:off x="210317" y="2239831"/>
        <a:ext cx="1590850" cy="401553"/>
      </dsp:txXfrm>
    </dsp:sp>
    <dsp:sp modelId="{88F1BAE8-136E-42BF-9207-09B358BAB561}">
      <dsp:nvSpPr>
        <dsp:cNvPr id="0" name=""/>
        <dsp:cNvSpPr/>
      </dsp:nvSpPr>
      <dsp:spPr>
        <a:xfrm>
          <a:off x="2282638" y="696175"/>
          <a:ext cx="1769554" cy="1120495"/>
        </a:xfrm>
        <a:prstGeom prst="roundRect">
          <a:avLst/>
        </a:prstGeom>
        <a:blipFill rotWithShape="1">
          <a:blip xmlns:r="http://schemas.openxmlformats.org/officeDocument/2006/relationships" r:embed="rId2" cstate="hq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4B860D4-2513-4294-B132-02E1E6F96A8A}">
      <dsp:nvSpPr>
        <dsp:cNvPr id="0" name=""/>
        <dsp:cNvSpPr/>
      </dsp:nvSpPr>
      <dsp:spPr>
        <a:xfrm>
          <a:off x="2340800" y="2239831"/>
          <a:ext cx="1894949" cy="4015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400" b="1" kern="1200" dirty="0">
              <a:solidFill>
                <a:schemeClr val="accent3">
                  <a:lumMod val="75000"/>
                </a:schemeClr>
              </a:solidFill>
            </a:rPr>
            <a:t>⁕ </a:t>
          </a:r>
          <a:r>
            <a:rPr lang="en" sz="2000" b="1" kern="1200" dirty="0"/>
            <a:t>Из-за ропота Марии </a:t>
          </a:r>
          <a:br>
            <a:rPr lang="es-ES" sz="2000" b="1" kern="1200" dirty="0"/>
          </a:br>
          <a:r>
            <a:rPr lang="en" sz="2000" b="1" kern="1200" dirty="0"/>
            <a:t>(Чис. 12:10-13)</a:t>
          </a:r>
        </a:p>
      </dsp:txBody>
      <dsp:txXfrm>
        <a:off x="2340800" y="2239831"/>
        <a:ext cx="1894949" cy="401553"/>
      </dsp:txXfrm>
    </dsp:sp>
    <dsp:sp modelId="{2FB7C8D9-58F1-4B12-A15B-42E3B531EF11}">
      <dsp:nvSpPr>
        <dsp:cNvPr id="0" name=""/>
        <dsp:cNvSpPr/>
      </dsp:nvSpPr>
      <dsp:spPr>
        <a:xfrm>
          <a:off x="7641149" y="0"/>
          <a:ext cx="401553" cy="401553"/>
        </a:xfrm>
        <a:prstGeom prst="star5">
          <a:avLst/>
        </a:prstGeom>
        <a:solidFill>
          <a:srgbClr val="7030A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05F7FF5-6C93-4BDE-B1A1-BB89E423B70A}">
      <dsp:nvSpPr>
        <dsp:cNvPr id="0" name=""/>
        <dsp:cNvSpPr/>
      </dsp:nvSpPr>
      <dsp:spPr>
        <a:xfrm>
          <a:off x="8031933" y="74152"/>
          <a:ext cx="2516186" cy="4015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srgbClr val="7030A0"/>
              </a:solidFill>
            </a:rPr>
            <a:t>ЗА НАРОД</a:t>
          </a:r>
        </a:p>
      </dsp:txBody>
      <dsp:txXfrm>
        <a:off x="8031933" y="74152"/>
        <a:ext cx="2516186" cy="401553"/>
      </dsp:txXfrm>
    </dsp:sp>
    <dsp:sp modelId="{E15C53C2-DCBA-4343-9AC7-09FB8C81C12F}">
      <dsp:nvSpPr>
        <dsp:cNvPr id="0" name=""/>
        <dsp:cNvSpPr/>
      </dsp:nvSpPr>
      <dsp:spPr>
        <a:xfrm>
          <a:off x="4717220" y="696175"/>
          <a:ext cx="1769554" cy="1120495"/>
        </a:xfrm>
        <a:prstGeom prst="roundRect">
          <a:avLst/>
        </a:prstGeom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6AD6231-7A6D-4E82-8166-F54F7E6836A6}">
      <dsp:nvSpPr>
        <dsp:cNvPr id="0" name=""/>
        <dsp:cNvSpPr/>
      </dsp:nvSpPr>
      <dsp:spPr>
        <a:xfrm>
          <a:off x="4825334" y="2239831"/>
          <a:ext cx="1795046" cy="4015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400" b="1" kern="1200" dirty="0">
              <a:solidFill>
                <a:schemeClr val="accent5">
                  <a:lumMod val="75000"/>
                </a:schemeClr>
              </a:solidFill>
            </a:rPr>
            <a:t>⁕ </a:t>
          </a:r>
          <a:r>
            <a:rPr lang="en" sz="2000" b="1" kern="1200" dirty="0"/>
            <a:t>Когда они были жаждущими</a:t>
          </a:r>
          <a:br>
            <a:rPr lang="en" sz="2000" b="1" kern="1200" dirty="0"/>
          </a:br>
          <a:r>
            <a:rPr lang="en" sz="2000" b="1" kern="1200" dirty="0"/>
            <a:t>(Исх. 15:24-25)</a:t>
          </a:r>
        </a:p>
      </dsp:txBody>
      <dsp:txXfrm>
        <a:off x="4825334" y="2239831"/>
        <a:ext cx="1795046" cy="401553"/>
      </dsp:txXfrm>
    </dsp:sp>
    <dsp:sp modelId="{DB6B9390-5F47-4F37-A57D-3476786C6143}">
      <dsp:nvSpPr>
        <dsp:cNvPr id="0" name=""/>
        <dsp:cNvSpPr/>
      </dsp:nvSpPr>
      <dsp:spPr>
        <a:xfrm>
          <a:off x="7101851" y="696175"/>
          <a:ext cx="1769554" cy="1120495"/>
        </a:xfrm>
        <a:prstGeom prst="roundRect">
          <a:avLst/>
        </a:prstGeom>
        <a:blipFill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5A53110-E4BF-4ED1-BD2B-113E0606164F}">
      <dsp:nvSpPr>
        <dsp:cNvPr id="0" name=""/>
        <dsp:cNvSpPr/>
      </dsp:nvSpPr>
      <dsp:spPr>
        <a:xfrm>
          <a:off x="7026263" y="2239831"/>
          <a:ext cx="2162450" cy="4015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400" b="1" kern="1200" dirty="0">
              <a:solidFill>
                <a:schemeClr val="accent6">
                  <a:lumMod val="50000"/>
                </a:schemeClr>
              </a:solidFill>
            </a:rPr>
            <a:t>⁕ </a:t>
          </a:r>
          <a:r>
            <a:rPr lang="en" sz="2000" b="1" kern="1200" dirty="0"/>
            <a:t>Когда они проголодались (Чис. 11:11-13)</a:t>
          </a:r>
        </a:p>
      </dsp:txBody>
      <dsp:txXfrm>
        <a:off x="7026263" y="2239831"/>
        <a:ext cx="2162450" cy="401553"/>
      </dsp:txXfrm>
    </dsp:sp>
    <dsp:sp modelId="{CD389D96-F776-43A9-A232-CA0484CC1C83}">
      <dsp:nvSpPr>
        <dsp:cNvPr id="0" name=""/>
        <dsp:cNvSpPr/>
      </dsp:nvSpPr>
      <dsp:spPr>
        <a:xfrm>
          <a:off x="9670184" y="696175"/>
          <a:ext cx="1769554" cy="1120495"/>
        </a:xfrm>
        <a:prstGeom prst="roundRect">
          <a:avLst/>
        </a:prstGeom>
        <a:blipFill dpi="0"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67457EE-ADDB-42CA-BFD0-CB184BC31DB4}">
      <dsp:nvSpPr>
        <dsp:cNvPr id="0" name=""/>
        <dsp:cNvSpPr/>
      </dsp:nvSpPr>
      <dsp:spPr>
        <a:xfrm>
          <a:off x="9762209" y="2239831"/>
          <a:ext cx="1827223" cy="4015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400" b="1" kern="1200" dirty="0">
              <a:solidFill>
                <a:schemeClr val="tx2"/>
              </a:solidFill>
            </a:rPr>
            <a:t>⁕ </a:t>
          </a:r>
          <a:r>
            <a:rPr lang="en" sz="2000" b="1" kern="1200" dirty="0"/>
            <a:t>Когда они согрешили</a:t>
          </a:r>
          <a:br>
            <a:rPr lang="en" sz="2000" b="1" kern="1200" dirty="0"/>
          </a:br>
          <a:r>
            <a:rPr lang="en" sz="2000" b="1" kern="1200" dirty="0"/>
            <a:t>(Исх. 32:30-32)</a:t>
          </a:r>
        </a:p>
      </dsp:txBody>
      <dsp:txXfrm>
        <a:off x="9762209" y="2239831"/>
        <a:ext cx="1827223" cy="4015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layout/CirclePictureHierarchy">
  <dgm:title val=""/>
  <dgm:desc val=""/>
  <dgm:catLst>
    <dgm:cat type="hierarchy" pri="1750"/>
    <dgm:cat type="picture" pri="23000"/>
    <dgm:cat type="pictureconvert" pri="2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5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for="ch" forName="image" refType="h" fact="0.8"/>
              <dgm:constr type="w" for="ch" forName="image" refType="h" refFor="ch" refForName="image"/>
              <dgm:constr type="t" for="ch" forName="image" refType="h" fact="0.1"/>
              <dgm:constr type="l" for="ch" forName="image"/>
              <dgm:constr type="w" for="ch" forName="text" refType="w" fact="0.6"/>
              <dgm:constr type="h" for="ch" forName="text" refType="h" fact="0.8"/>
              <dgm:constr type="t" for="ch" forName="text" refType="w" fact="0.04"/>
              <dgm:constr type="l" for="ch" forName="text" refType="w" fact="0.4"/>
            </dgm:constrLst>
            <dgm:ruleLst/>
            <dgm:layoutNode name="image" styleLbl="node0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  <dgm:layoutNode name="text" styleLbl="revTx">
              <dgm:varLst>
                <dgm:chPref val="3"/>
              </dgm:varLst>
              <dgm:alg type="tx">
                <dgm:param type="parTxLTRAlign" val="l"/>
                <dgm:param type="parTxRTLAlign" val="r"/>
              </dgm:alg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image"/>
                    <dgm:param type="dstNode" val="image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h" for="ch" forName="image2" refType="h" fact="0.8"/>
                      <dgm:constr type="w" for="ch" forName="image2" refType="h" refFor="ch" refForName="image2"/>
                      <dgm:constr type="t" for="ch" forName="image2" refType="h" fact="0.1"/>
                      <dgm:constr type="l" for="ch" forName="image2"/>
                      <dgm:constr type="w" for="ch" forName="text2" refType="w" fact="0.6"/>
                      <dgm:constr type="h" for="ch" forName="text2" refType="h" fact="0.8"/>
                      <dgm:constr type="t" for="ch" forName="text2" refType="w" fact="0.04"/>
                      <dgm:constr type="l" for="ch" forName="text2" refType="w" fact="0.4"/>
                    </dgm:constrLst>
                    <dgm:ruleLst/>
                    <dgm:layoutNode name="image2">
                      <dgm:alg type="sp"/>
                      <dgm:shape xmlns:r="http://schemas.openxmlformats.org/officeDocument/2006/relationships" type="ellipse" r:blip="" blipPhldr="1">
                        <dgm:adjLst/>
                      </dgm:shape>
                      <dgm:presOf/>
                      <dgm:constrLst/>
                      <dgm:ruleLst/>
                    </dgm:layoutNode>
                    <dgm:layoutNode name="text2" styleLbl="revTx">
                      <dgm:varLst>
                        <dgm:chPref val="3"/>
                      </dgm:varLst>
                      <dgm:alg type="tx">
                        <dgm:param type="parTxLTRAlign" val="l"/>
                        <dgm:param type="parTxRTLAlign" val="r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image2"/>
                            <dgm:param type="dstNode" val="image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h" for="ch" forName="image3" refType="h" fact="0.8"/>
                              <dgm:constr type="w" for="ch" forName="image3" refType="h" refFor="ch" refForName="image3"/>
                              <dgm:constr type="t" for="ch" forName="image3" refType="h" fact="0.1"/>
                              <dgm:constr type="l" for="ch" forName="image3"/>
                              <dgm:constr type="w" for="ch" forName="text3" refType="w" fact="0.6"/>
                              <dgm:constr type="h" for="ch" forName="text3" refType="h" fact="0.8"/>
                              <dgm:constr type="t" for="ch" forName="text3" refType="w" fact="0.04"/>
                              <dgm:constr type="l" for="ch" forName="text3" refType="w" fact="0.4"/>
                            </dgm:constrLst>
                            <dgm:ruleLst/>
                            <dgm:layoutNode name="image3">
                              <dgm:alg type="sp"/>
                              <dgm:shape xmlns:r="http://schemas.openxmlformats.org/officeDocument/2006/relationships" type="ellipse" r:blip="" blipPhldr="1">
                                <dgm:adjLst/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revTx">
                              <dgm:varLst>
                                <dgm:chPref val="3"/>
                              </dgm:varLst>
                              <dgm:alg type="tx">
                                <dgm:param type="parTxLTRAlign" val="l"/>
                                <dgm:param type="parTxRTLAlign" val="r"/>
                              </dgm:alg>
                              <dgm:shape xmlns:r="http://schemas.openxmlformats.org/officeDocument/2006/relationships" type="rect" r:blip="">
                                <dgm:adjLst/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3"/>
                                        <dgm:param type="dstNode" val="image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4"/>
                                        <dgm:param type="dstNode" val="image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h" for="ch" forName="image4" refType="h" fact="0.8"/>
                                      <dgm:constr type="w" for="ch" forName="image4" refType="h" refFor="ch" refForName="image4"/>
                                      <dgm:constr type="t" for="ch" forName="image4" refType="h" fact="0.1"/>
                                      <dgm:constr type="l" for="ch" forName="image4"/>
                                      <dgm:constr type="w" for="ch" forName="text4" refType="w" fact="0.6"/>
                                      <dgm:constr type="h" for="ch" forName="text4" refType="h" fact="0.8"/>
                                      <dgm:constr type="t" for="ch" forName="text4" refType="w" fact="0.04"/>
                                      <dgm:constr type="l" for="ch" forName="text4" refType="w" fact="0.4"/>
                                    </dgm:constrLst>
                                    <dgm:ruleLst/>
                                    <dgm:layoutNode name="image4">
                                      <dgm:alg type="sp"/>
                                      <dgm:shape xmlns:r="http://schemas.openxmlformats.org/officeDocument/2006/relationships" type="ellipse" r:blip="" blipPhldr="1">
                                        <dgm:adjLst/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revTx">
                                      <dgm:varLst>
                                        <dgm:chPref val="3"/>
                                      </dgm:varLst>
                                      <dgm:alg type="tx">
                                        <dgm:param type="parTxLTRAlign" val="l"/>
                                        <dgm:param type="parTxRTLAlign" val="r"/>
                                      </dgm:alg>
                                      <dgm:shape xmlns:r="http://schemas.openxmlformats.org/officeDocument/2006/relationships" type="rect" r:blip="">
                                        <dgm:adjLst/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8268C9D-73BE-BE0B-7231-462BD50F86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2DA6F86-1329-6DBB-0871-CFBBD733AA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6743671-1A55-5688-74D2-AC2C120F04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3A6D6-9001-4AA4-BF7C-45791A0EE9D8}" type="datetimeFigureOut">
              <a:rPr lang="es-ES" smtClean="0"/>
              <a:t>20/04/2026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2A9968E-14D0-6098-006A-879FAED499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B9F5C56-3CA2-7395-285C-09EEEBA8F3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DAD55-3756-4159-B3A4-8F9D9F5CCB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43615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61D04F-EBAD-C928-8D50-F0568E0C9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0EE2E8A-6113-E9D3-1F95-67AE7715CA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4A2D693-2314-73C0-ABD9-04FFB5DD14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3A6D6-9001-4AA4-BF7C-45791A0EE9D8}" type="datetimeFigureOut">
              <a:rPr lang="es-ES" smtClean="0"/>
              <a:t>20/04/2026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B5BB9F8-02FE-316C-27B6-4CF6346C6C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209728C-111D-8C6D-ECC4-90213129E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DAD55-3756-4159-B3A4-8F9D9F5CCB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18666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A5C4E22-AAF9-A27A-1E75-0EAED38C03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C5161B0-5C92-0AAD-C8A4-57FC053D61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B967CCF-08F4-23B9-66D3-586E47BF0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3A6D6-9001-4AA4-BF7C-45791A0EE9D8}" type="datetimeFigureOut">
              <a:rPr lang="es-ES" smtClean="0"/>
              <a:t>20/04/2026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31DB5E9-B5B7-D9F4-0449-7E7EA6BC72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D1C0DC2-9058-AAE2-0A4A-C0A9CF295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DAD55-3756-4159-B3A4-8F9D9F5CCB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39131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53DC96-861E-EAFC-A6FE-5E4C4349AA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A6592B5-64A2-FD13-940F-D83CAF63C2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ED3C9A7-18DE-0A42-9851-3CC8B6366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20/04/2026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D3DAF88-CB78-6EA4-FE90-332E2BB9F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11E28FC-6F04-293B-345F-D26AFB196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93717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9E6AB9-CFD9-DE7E-5CBA-542B00D44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DBB04CE-3B28-513F-1891-446F2BF8E0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C511A9B-26FE-1E88-D206-5B7D66694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20/04/2026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A60FDA7-CD45-A168-9418-DE5C47DC0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5670315-268D-2AAB-7BB7-C18B608BA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11078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D9D603-CA38-9E52-9F22-9BC106F86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F878D79-E500-29EB-429F-5035D41688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5B9C36-9C3A-71E7-8ED1-C1EC7CC62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20/04/2026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B52951D-4B68-29F9-3F0D-E72360B90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A404A86-EE0C-FE7A-3EA2-9DF84A45B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43695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AF65C7-3BB7-9668-766B-8C62DBBD0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9C893B7-E18B-D22F-ED1C-13D562CA6E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A3E4CFB-76D0-B089-5859-13475B54B3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A5933F5-2FD6-CE23-21A8-C960A1A34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20/04/2026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5A02CBB-EC16-5673-3A8A-00395BC53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1032823-91A7-58C0-D24D-CE76E2A3E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13309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69F325-151A-FAD0-69A8-A119704BB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D435AA2-89FB-4923-F1AA-7FF7CE1BA4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084A725-24D9-7D36-0B10-23F632B1D7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AB454B4-9770-0AA8-2CDA-5619BEDD13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DE7C62E-5D92-883C-858B-CC8991D8BA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CDD2942-C89A-0E90-4386-F741BDB25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20/04/2026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22A4694-A4FC-924C-E402-50EF97DD8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07E207B-BEF2-E7FB-1AC3-FEA55A50D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38123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5FA846-2B75-9094-AC52-F3FB7C446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42DEE5A-FA18-DB43-2776-4EA8B93BD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20/04/2026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EB87905-3C83-86B5-33A4-A1522CC97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50F2AE0-A42E-7BB3-A5E5-12D4A93DB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6362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C6B2839-181D-4B7A-1011-E744AB314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20/04/2026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EEACE09-0AA0-5985-F87E-659DCF649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0A06A27-BFBB-CB60-B819-E39301FBF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85894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9D771F-21C9-A8D4-4F67-FFD36E4C8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6769D7A-0D81-9639-07E4-01263F83B1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26E2A6E-7B0C-C4EF-6C73-CD40698AAB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84F91C0-46A6-B528-84BA-9D40F1F7C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20/04/2026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5DC6EA-7143-DFB0-CBD9-187BABF97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38EC48A-ED86-1BFB-47BB-4A52C6511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27575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B8D38B-8944-8F3F-F11D-B6C700CE64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BD61AF1-326C-A4E0-9724-865AA58E97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CD1E77A-F8FE-6BEF-A70A-8FBCF55655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3A6D6-9001-4AA4-BF7C-45791A0EE9D8}" type="datetimeFigureOut">
              <a:rPr lang="es-ES" smtClean="0"/>
              <a:t>20/04/2026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A978717-0E80-9742-5021-8F0E44C2D0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F7F0816-3E34-C398-D449-52C20CED1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DAD55-3756-4159-B3A4-8F9D9F5CCB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38482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A386E6-46A3-B24D-077E-ACC0D4403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E3E6DFC-AB08-651C-3F9C-1AA0BFEDEE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6E8E61A-E620-56B5-FBEA-267F4BEC2E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2CF401D-0F47-7850-08F2-D3E82C7CF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20/04/2026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BB75DB7-7967-2113-CFCB-D66258C35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3183E29-9EC4-70D2-D820-72C6B2AA0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63152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E13954-2CA7-0523-F113-8ACD1D9B4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362E2CF-DA40-CCA7-B0A2-C703A68996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19AE6C-590B-CCD9-5311-E9072E40A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20/04/2026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71B9951-7BB1-5FEF-9BE6-A71768221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EFAE6A9-B8F2-F31F-561F-CC977DC6C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39686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5B17370-ED32-98FE-57EB-B244798A6A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948F44E-1006-E2EE-15A0-B3E610DFDE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4ACAFB0-E9EC-CADE-3498-3DAD7B0BF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20/04/2026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E6E31BF-D584-0BBD-9ADF-F69545A8F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1878C8E-01C2-8FD1-04F0-4B8115AE8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56140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77D7FF-D9B9-EA37-EC28-AF0CA28549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D4FE0D2-0B6C-7DB7-DDA7-4AA0D1D4CD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1A3A20A-284E-C0AC-BBC6-BAA4269F15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3A6D6-9001-4AA4-BF7C-45791A0EE9D8}" type="datetimeFigureOut">
              <a:rPr lang="es-ES" smtClean="0"/>
              <a:t>20/04/2026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5B1DED4-7926-3FE2-D55C-6E8FF63869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4AFF1FE-BCD0-776B-636E-7DD3B512B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DAD55-3756-4159-B3A4-8F9D9F5CCB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49365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5E4E51-7224-DBDE-A892-F32B3782D8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DFDB1ED-08BB-1393-DFBF-3891989958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EE8428F-4DB1-C17D-3FC5-D8D23DCC21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D8C3896-6BBD-7A15-E79B-5D45BDE18D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3A6D6-9001-4AA4-BF7C-45791A0EE9D8}" type="datetimeFigureOut">
              <a:rPr lang="es-ES" smtClean="0"/>
              <a:t>20/04/2026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E0B911F-18AC-A61B-76F1-750BC6AF1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002C60B-B3E5-A846-78E5-E7EFE0A8F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DAD55-3756-4159-B3A4-8F9D9F5CCB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99777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3F6AE0-1150-E4F7-942A-3C41BCC1F0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4F4AA8F-2480-A016-B5EE-D070B96F9E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0496B1C-DDDC-ECF4-52C6-2FA7AFF51D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196B44C5-C9D8-2921-D981-F6D5027FC3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36A29B7-0165-E0C2-DD21-0830B32D6C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C0B5DE9E-652C-04DF-B393-95A07CE95A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3A6D6-9001-4AA4-BF7C-45791A0EE9D8}" type="datetimeFigureOut">
              <a:rPr lang="es-ES" smtClean="0"/>
              <a:t>20/04/2026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1A44BFCC-AA22-BB06-E6B2-C70943E47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D6B881BC-E7F0-D3B9-D263-01DA27E6E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DAD55-3756-4159-B3A4-8F9D9F5CCB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96259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0F8471-A00B-288B-73A9-7228F04ECC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787D67E-10A6-8722-AF08-4D315B9464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3A6D6-9001-4AA4-BF7C-45791A0EE9D8}" type="datetimeFigureOut">
              <a:rPr lang="es-ES" smtClean="0"/>
              <a:t>20/04/2026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3C0E408-0C7C-1F3B-D9D6-B96F476B6F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3C6F475-06EF-6E84-F70F-101DE53E9F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DAD55-3756-4159-B3A4-8F9D9F5CCB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95054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CC7D2FF3-B773-B235-C617-3A24F82737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3A6D6-9001-4AA4-BF7C-45791A0EE9D8}" type="datetimeFigureOut">
              <a:rPr lang="es-ES" smtClean="0"/>
              <a:t>20/04/2026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93BF5563-5E98-11C9-F0DE-C9A5EE4307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86199EE-24CD-BF80-7072-7A1B24993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DAD55-3756-4159-B3A4-8F9D9F5CCB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18847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F8D0FB-055B-B26B-FF94-98D488436B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172248D-6359-5D99-4427-50D7263EBB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EAB06C1-683E-BA52-4D18-9B0794EE1C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957AA41-0F1C-6919-396E-751CE7024B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3A6D6-9001-4AA4-BF7C-45791A0EE9D8}" type="datetimeFigureOut">
              <a:rPr lang="es-ES" smtClean="0"/>
              <a:t>20/04/2026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AD5C2E8-32BF-4A19-3190-F0F1256DE4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098196E-0B1E-AAF9-3864-443E5981E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DAD55-3756-4159-B3A4-8F9D9F5CCB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13286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E87876-92F7-C063-889B-DEF8C6937B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3D1FBCE-D612-E371-CFB1-9C35C8011D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255969F-B306-0FF2-9E4C-632A053FD7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3AD3B94-ED0A-AB0D-C3E7-98BA399C9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3A6D6-9001-4AA4-BF7C-45791A0EE9D8}" type="datetimeFigureOut">
              <a:rPr lang="es-ES" smtClean="0"/>
              <a:t>20/04/2026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1A6F9D9-B761-4D73-039F-C4C1831FCD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B0F4B97-4D3B-35F5-E5DF-E41AB36FC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DAD55-3756-4159-B3A4-8F9D9F5CCB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816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219B4842-4F25-B915-C7B6-CB74D60C46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Нажмите, чтобы изменить стиль заголовка шаблона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D21EA98-0A4C-D97C-BF29-3B7135EA70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Нажмите, чтобы изменить стили текста шаблона</a:t>
            </a:r>
          </a:p>
          <a:p>
            <a:pPr lvl="1"/>
            <a:r>
              <a:rPr lang="es-ES"/>
              <a:t>Второй уровень</a:t>
            </a:r>
          </a:p>
          <a:p>
            <a:pPr lvl="2"/>
            <a:r>
              <a:rPr lang="es-ES"/>
              <a:t>Третий уровень</a:t>
            </a:r>
          </a:p>
          <a:p>
            <a:pPr lvl="3"/>
            <a:r>
              <a:rPr lang="es-ES"/>
              <a:t>Четвертый уровень</a:t>
            </a:r>
          </a:p>
          <a:p>
            <a:pPr lvl="4"/>
            <a:r>
              <a:rPr lang="es-ES"/>
              <a:t>Пятый уровень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C4EE2F2-BFEA-3637-B00D-6CBFAB2AEF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C23A6D6-9001-4AA4-BF7C-45791A0EE9D8}" type="datetimeFigureOut">
              <a:rPr lang="es-ES" smtClean="0"/>
              <a:t>20/04/2026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7AF4634-777E-BC17-51CF-757EC6B8BF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1703DC0-70B8-F566-1D11-E024AC36BE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0FDAD55-3756-4159-B3A4-8F9D9F5CCB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76125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0C83F97-BB5E-43CA-276B-8F30CF1F9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Нажмите, чтобы изменить стиль заголовка шаблона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B98DBF3-F3F8-0EBA-3C7C-714467C787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Нажмите, чтобы изменить стили текста шаблона</a:t>
            </a:r>
          </a:p>
          <a:p>
            <a:pPr lvl="1"/>
            <a:r>
              <a:rPr lang="es-ES"/>
              <a:t>Второй уровень</a:t>
            </a:r>
          </a:p>
          <a:p>
            <a:pPr lvl="2"/>
            <a:r>
              <a:rPr lang="es-ES"/>
              <a:t>Третий уровень</a:t>
            </a:r>
          </a:p>
          <a:p>
            <a:pPr lvl="3"/>
            <a:r>
              <a:rPr lang="es-ES"/>
              <a:t>Четвертый уровень</a:t>
            </a:r>
          </a:p>
          <a:p>
            <a:pPr lvl="4"/>
            <a:r>
              <a:rPr lang="es-ES"/>
              <a:t>Пятый уровень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B0F3B04-1C5A-19FE-4DAA-EABC69863E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E139673-ECD7-4BF1-AC7C-8B4D017DF658}" type="datetimeFigureOut">
              <a:rPr lang="es-ES" smtClean="0"/>
              <a:t>20/04/2026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59160C2-31DD-FA06-73A6-340D645FA2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AE5238F-A3BD-04FB-C51D-C145BE225E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09874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7" Type="http://schemas.openxmlformats.org/officeDocument/2006/relationships/image" Target="../media/image65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jpeg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jpeg"/><Relationship Id="rId3" Type="http://schemas.openxmlformats.org/officeDocument/2006/relationships/image" Target="../media/image69.jpeg"/><Relationship Id="rId7" Type="http://schemas.openxmlformats.org/officeDocument/2006/relationships/image" Target="../media/image73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2.jpeg"/><Relationship Id="rId5" Type="http://schemas.openxmlformats.org/officeDocument/2006/relationships/image" Target="../media/image71.jpeg"/><Relationship Id="rId4" Type="http://schemas.openxmlformats.org/officeDocument/2006/relationships/image" Target="../media/image70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image" Target="../media/image8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12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11" Type="http://schemas.openxmlformats.org/officeDocument/2006/relationships/image" Target="../media/image12.png"/><Relationship Id="rId5" Type="http://schemas.openxmlformats.org/officeDocument/2006/relationships/image" Target="../media/image6.jpe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18" Type="http://schemas.openxmlformats.org/officeDocument/2006/relationships/image" Target="../media/image35.png"/><Relationship Id="rId3" Type="http://schemas.openxmlformats.org/officeDocument/2006/relationships/image" Target="../media/image20.jpe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17" Type="http://schemas.openxmlformats.org/officeDocument/2006/relationships/image" Target="../media/image34.png"/><Relationship Id="rId2" Type="http://schemas.openxmlformats.org/officeDocument/2006/relationships/image" Target="../media/image19.png"/><Relationship Id="rId16" Type="http://schemas.openxmlformats.org/officeDocument/2006/relationships/image" Target="../media/image33.png"/><Relationship Id="rId20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5" Type="http://schemas.openxmlformats.org/officeDocument/2006/relationships/image" Target="../media/image32.png"/><Relationship Id="rId10" Type="http://schemas.openxmlformats.org/officeDocument/2006/relationships/image" Target="../media/image27.png"/><Relationship Id="rId19" Type="http://schemas.openxmlformats.org/officeDocument/2006/relationships/image" Target="../media/image36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Relationship Id="rId14" Type="http://schemas.openxmlformats.org/officeDocument/2006/relationships/image" Target="../media/image3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45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4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C3C4639E-446F-CDBA-2541-064EACD6AA35}"/>
              </a:ext>
            </a:extLst>
          </p:cNvPr>
          <p:cNvSpPr txBox="1"/>
          <p:nvPr/>
        </p:nvSpPr>
        <p:spPr>
          <a:xfrm>
            <a:off x="6910938" y="548640"/>
            <a:ext cx="5147712" cy="3670936"/>
          </a:xfrm>
          <a:prstGeom prst="rect">
            <a:avLst/>
          </a:prstGeom>
          <a:noFill/>
        </p:spPr>
        <p:txBody>
          <a:bodyPr wrap="square" rtlCol="0">
            <a:prstTxWarp prst="textTriangleInverted">
              <a:avLst>
                <a:gd name="adj" fmla="val 76126"/>
              </a:avLst>
            </a:prstTxWarp>
            <a:spAutoFit/>
            <a:scene3d>
              <a:camera prst="orthographicFront"/>
              <a:lightRig rig="sunrise" dir="t"/>
            </a:scene3d>
            <a:sp3d extrusionH="57150" contourW="19050">
              <a:bevelT w="38100" h="38100" prst="convex"/>
              <a:contourClr>
                <a:schemeClr val="bg1"/>
              </a:contourClr>
            </a:sp3d>
          </a:bodyPr>
          <a:lstStyle/>
          <a:p>
            <a:pPr algn="ctr"/>
            <a:r>
              <a:rPr lang="en" sz="6600" b="1" dirty="0">
                <a:ln w="12700" cmpd="sng">
                  <a:noFill/>
                  <a:prstDash val="solid"/>
                </a:ln>
                <a:gradFill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12000">
                      <a:schemeClr val="accent6">
                        <a:lumMod val="20000"/>
                        <a:lumOff val="80000"/>
                      </a:schemeClr>
                    </a:gs>
                    <a:gs pos="87000">
                      <a:schemeClr val="accent4">
                        <a:lumMod val="40000"/>
                        <a:lumOff val="60000"/>
                      </a:schemeClr>
                    </a:gs>
                  </a:gsLst>
                  <a:lin ang="5400000"/>
                </a:gradFill>
              </a:rPr>
              <a:t>МОЛИТВА </a:t>
            </a:r>
            <a:br>
              <a:rPr lang="es-ES" sz="6600" b="1" dirty="0">
                <a:ln w="12700" cmpd="sng">
                  <a:noFill/>
                  <a:prstDash val="solid"/>
                </a:ln>
                <a:gradFill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12000">
                      <a:schemeClr val="accent6">
                        <a:lumMod val="20000"/>
                        <a:lumOff val="80000"/>
                      </a:schemeClr>
                    </a:gs>
                    <a:gs pos="87000">
                      <a:schemeClr val="accent4">
                        <a:lumMod val="40000"/>
                        <a:lumOff val="60000"/>
                      </a:schemeClr>
                    </a:gs>
                  </a:gsLst>
                  <a:lin ang="5400000"/>
                </a:gradFill>
              </a:rPr>
            </a:br>
            <a:r>
              <a:rPr lang="en" sz="6600" b="1" dirty="0">
                <a:ln w="12700" cmpd="sng">
                  <a:noFill/>
                  <a:prstDash val="solid"/>
                </a:ln>
                <a:gradFill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12000">
                      <a:schemeClr val="accent6">
                        <a:lumMod val="20000"/>
                        <a:lumOff val="80000"/>
                      </a:schemeClr>
                    </a:gs>
                    <a:gs pos="87000">
                      <a:schemeClr val="accent4">
                        <a:lumMod val="40000"/>
                        <a:lumOff val="60000"/>
                      </a:schemeClr>
                    </a:gs>
                  </a:gsLst>
                  <a:lin ang="5400000"/>
                </a:gradFill>
              </a:rPr>
              <a:t>ВОИНЫ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CBB66A7-5E94-20D4-0E9A-52FB6551D002}"/>
              </a:ext>
            </a:extLst>
          </p:cNvPr>
          <p:cNvSpPr txBox="1"/>
          <p:nvPr/>
        </p:nvSpPr>
        <p:spPr>
          <a:xfrm>
            <a:off x="0" y="6557946"/>
            <a:ext cx="34794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" sz="1600" b="1" dirty="0">
                <a:solidFill>
                  <a:srgbClr val="FEF5A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Урок 6 от 9 мая 2026 года</a:t>
            </a:r>
          </a:p>
        </p:txBody>
      </p:sp>
    </p:spTree>
    <p:extLst>
      <p:ext uri="{BB962C8B-B14F-4D97-AF65-F5344CB8AC3E}">
        <p14:creationId xmlns:p14="http://schemas.microsoft.com/office/powerpoint/2010/main" val="1541247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4="http://schemas.microsoft.com/office/drawing/2010/main" xmlns:a16="http://schemas.microsoft.com/office/drawing/2014/main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D230B812-F89F-0DDA-7DCD-13444165841C}"/>
              </a:ext>
            </a:extLst>
          </p:cNvPr>
          <p:cNvSpPr txBox="1"/>
          <p:nvPr/>
        </p:nvSpPr>
        <p:spPr>
          <a:xfrm>
            <a:off x="3319025" y="0"/>
            <a:ext cx="660725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ЖИЗНЬ В МОЛИТВЕ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6EEE488-C2AA-C8B5-1547-AEAC6B594D2A}"/>
              </a:ext>
            </a:extLst>
          </p:cNvPr>
          <p:cNvSpPr txBox="1"/>
          <p:nvPr/>
        </p:nvSpPr>
        <p:spPr>
          <a:xfrm>
            <a:off x="3319026" y="672197"/>
            <a:ext cx="660725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«Енох ходил с Богом; потом он исчез, ибо Бог взял </a:t>
            </a:r>
            <a:r>
              <a:rPr lang="en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его» </a:t>
            </a:r>
            <a:r>
              <a:rPr lang="en" sz="1400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(Бытие 5:24).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E3A5502-4661-27F9-3F7B-B5BA5A3883C3}"/>
              </a:ext>
            </a:extLst>
          </p:cNvPr>
          <p:cNvSpPr txBox="1"/>
          <p:nvPr/>
        </p:nvSpPr>
        <p:spPr>
          <a:xfrm>
            <a:off x="3386928" y="1271321"/>
            <a:ext cx="647144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Енох жил в трудные времена, когда злодеяния допотопных людей нарастали. С рождением сына его понимание Бога расширилось, а общение с Ним углубилось (Быт. 5:21-24).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B3B2F631-0A78-F2FC-B596-7C0A2DF2F72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105445" y="4034432"/>
            <a:ext cx="1961796" cy="2686192"/>
          </a:xfrm>
          <a:prstGeom prst="round2DiagRect">
            <a:avLst>
              <a:gd name="adj1" fmla="val 0"/>
              <a:gd name="adj2" fmla="val 18153"/>
            </a:avLst>
          </a:prstGeom>
          <a:ln w="5715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B2744816-7761-D118-6959-19051A76AE6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1648" y="137376"/>
            <a:ext cx="3177378" cy="2305489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523BC1E2-CC94-7230-7E9A-D1C54DA2DE4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926277" y="137376"/>
            <a:ext cx="2198713" cy="371722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tx2">
                <a:lumMod val="75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38424B50-B238-5A51-0E49-F7ABCA3113AD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94158" y="4055245"/>
            <a:ext cx="1904716" cy="2665378"/>
          </a:xfrm>
          <a:prstGeom prst="round2DiagRect">
            <a:avLst>
              <a:gd name="adj1" fmla="val 16667"/>
              <a:gd name="adj2" fmla="val 0"/>
            </a:avLst>
          </a:prstGeom>
          <a:ln w="5715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24290720-E587-33A1-E2D0-116261CA0CAD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648" y="4176221"/>
            <a:ext cx="2544402" cy="2544402"/>
          </a:xfrm>
          <a:prstGeom prst="roundRect">
            <a:avLst>
              <a:gd name="adj" fmla="val 12549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id="{5E063FF8-DED8-F1F7-7350-DDF27883A31E}"/>
              </a:ext>
            </a:extLst>
          </p:cNvPr>
          <p:cNvSpPr txBox="1"/>
          <p:nvPr/>
        </p:nvSpPr>
        <p:spPr>
          <a:xfrm>
            <a:off x="141648" y="2510941"/>
            <a:ext cx="971672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Молитва была важным фактором в этих отношениях. Чем интенсивнее и настойчивее становилась его работа, тем постояннее и горячее были его молитвы. Иногда он уединялся в укромных местах, чтобы быть в более тесном общении с Богом. Однако он всегда возвращался к людям, чтобы поделиться с ними своим познанием Бога.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DE477E4F-FEE9-6F08-0ADC-F9EB5F5A9F24}"/>
              </a:ext>
            </a:extLst>
          </p:cNvPr>
          <p:cNvSpPr txBox="1"/>
          <p:nvPr/>
        </p:nvSpPr>
        <p:spPr>
          <a:xfrm>
            <a:off x="2786518" y="4017261"/>
            <a:ext cx="520764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Бог слышит нас как в суете повседневной жизни, так и в тишине уединения. На Земле нет места, где Он не мог бы нас видеть и слышать. Мы можем выражать свою молитву словами (что помогает нам сосредоточиться) или в тишине (что помогает нам выразить свои мысли). Главное — никогда не прекращать общение с Богом в молитве.</a:t>
            </a:r>
          </a:p>
        </p:txBody>
      </p:sp>
    </p:spTree>
    <p:extLst>
      <p:ext uri="{BB962C8B-B14F-4D97-AF65-F5344CB8AC3E}">
        <p14:creationId xmlns:p14="http://schemas.microsoft.com/office/powerpoint/2010/main" val="3803267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4="http://schemas.microsoft.com/office/drawing/2010/main" xmlns:a16="http://schemas.microsoft.com/office/drawing/2014/main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20" grpId="0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7B8943F-729C-5675-8EA7-4AE6C2DD71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63283568-114B-1D46-191D-D82C696D7B49}"/>
              </a:ext>
            </a:extLst>
          </p:cNvPr>
          <p:cNvSpPr txBox="1"/>
          <p:nvPr/>
        </p:nvSpPr>
        <p:spPr>
          <a:xfrm>
            <a:off x="7772398" y="3644354"/>
            <a:ext cx="4419601" cy="120032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" sz="7200" b="1" spc="300" dirty="0">
                <a:ln/>
                <a:solidFill>
                  <a:srgbClr val="9A23BC"/>
                </a:solidFill>
                <a:effectLst>
                  <a:outerShdw blurRad="38100" dist="12700" dir="2700000" algn="tl">
                    <a:srgbClr val="000000"/>
                  </a:outerShdw>
                  <a:reflection blurRad="6350" stA="60000" endA="900" endPos="58000" dir="5400000" sy="-100000" algn="bl" rotWithShape="0"/>
                </a:effectLst>
              </a:rPr>
              <a:t>МОИСЕЙ</a:t>
            </a:r>
          </a:p>
        </p:txBody>
      </p:sp>
      <p:sp>
        <p:nvSpPr>
          <p:cNvPr id="2" name="Flecha: pentágono 1">
            <a:extLst>
              <a:ext uri="{FF2B5EF4-FFF2-40B4-BE49-F238E27FC236}">
                <a16:creationId xmlns:a16="http://schemas.microsoft.com/office/drawing/2014/main" id="{1ECA1B82-0272-B6A1-7504-EDED7500030D}"/>
              </a:ext>
            </a:extLst>
          </p:cNvPr>
          <p:cNvSpPr/>
          <p:nvPr/>
        </p:nvSpPr>
        <p:spPr>
          <a:xfrm>
            <a:off x="342899" y="300038"/>
            <a:ext cx="7439025" cy="6257925"/>
          </a:xfrm>
          <a:custGeom>
            <a:avLst/>
            <a:gdLst>
              <a:gd name="csX0" fmla="*/ 0 w 7553325"/>
              <a:gd name="csY0" fmla="*/ 0 h 6257925"/>
              <a:gd name="csX1" fmla="*/ 6157933 w 7553325"/>
              <a:gd name="csY1" fmla="*/ 0 h 6257925"/>
              <a:gd name="csX2" fmla="*/ 7553325 w 7553325"/>
              <a:gd name="csY2" fmla="*/ 3128963 h 6257925"/>
              <a:gd name="csX3" fmla="*/ 6157933 w 7553325"/>
              <a:gd name="csY3" fmla="*/ 6257925 h 6257925"/>
              <a:gd name="csX4" fmla="*/ 0 w 7553325"/>
              <a:gd name="csY4" fmla="*/ 6257925 h 6257925"/>
              <a:gd name="csX5" fmla="*/ 0 w 7553325"/>
              <a:gd name="csY5" fmla="*/ 0 h 6257925"/>
              <a:gd name="csX0" fmla="*/ 0 w 7429500"/>
              <a:gd name="csY0" fmla="*/ 0 h 6257925"/>
              <a:gd name="csX1" fmla="*/ 6157933 w 7429500"/>
              <a:gd name="csY1" fmla="*/ 0 h 6257925"/>
              <a:gd name="csX2" fmla="*/ 7429500 w 7429500"/>
              <a:gd name="csY2" fmla="*/ 3786188 h 6257925"/>
              <a:gd name="csX3" fmla="*/ 6157933 w 7429500"/>
              <a:gd name="csY3" fmla="*/ 6257925 h 6257925"/>
              <a:gd name="csX4" fmla="*/ 0 w 7429500"/>
              <a:gd name="csY4" fmla="*/ 6257925 h 6257925"/>
              <a:gd name="csX5" fmla="*/ 0 w 7429500"/>
              <a:gd name="csY5" fmla="*/ 0 h 6257925"/>
              <a:gd name="csX0" fmla="*/ 0 w 7439025"/>
              <a:gd name="csY0" fmla="*/ 0 h 6257925"/>
              <a:gd name="csX1" fmla="*/ 6157933 w 7439025"/>
              <a:gd name="csY1" fmla="*/ 0 h 6257925"/>
              <a:gd name="csX2" fmla="*/ 7439025 w 7439025"/>
              <a:gd name="csY2" fmla="*/ 4014788 h 6257925"/>
              <a:gd name="csX3" fmla="*/ 6157933 w 7439025"/>
              <a:gd name="csY3" fmla="*/ 6257925 h 6257925"/>
              <a:gd name="csX4" fmla="*/ 0 w 7439025"/>
              <a:gd name="csY4" fmla="*/ 6257925 h 6257925"/>
              <a:gd name="csX5" fmla="*/ 0 w 7439025"/>
              <a:gd name="csY5" fmla="*/ 0 h 625792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</a:cxnLst>
            <a:rect l="l" t="t" r="r" b="b"/>
            <a:pathLst>
              <a:path w="7439025" h="6257925">
                <a:moveTo>
                  <a:pt x="0" y="0"/>
                </a:moveTo>
                <a:lnTo>
                  <a:pt x="6157933" y="0"/>
                </a:lnTo>
                <a:lnTo>
                  <a:pt x="7439025" y="4014788"/>
                </a:lnTo>
                <a:lnTo>
                  <a:pt x="6157933" y="6257925"/>
                </a:lnTo>
                <a:lnTo>
                  <a:pt x="0" y="6257925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innerShdw blurRad="114300">
              <a:srgbClr val="6B1882"/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4665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 xmlns:a16="http://schemas.microsoft.com/office/drawing/2014/main" xmlns:a14="http://schemas.microsoft.com/office/drawing/2010/main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ángulo 34">
            <a:extLst>
              <a:ext uri="{FF2B5EF4-FFF2-40B4-BE49-F238E27FC236}">
                <a16:creationId xmlns:a16="http://schemas.microsoft.com/office/drawing/2014/main" id="{834CDA56-D445-E7E9-4CB7-D9FAB4F5873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-14886"/>
            <a:ext cx="12192000" cy="1418908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968DA86-83F1-7D58-938D-5D0FBD0AEC6F}"/>
              </a:ext>
            </a:extLst>
          </p:cNvPr>
          <p:cNvSpPr txBox="1"/>
          <p:nvPr/>
        </p:nvSpPr>
        <p:spPr>
          <a:xfrm>
            <a:off x="0" y="-38100"/>
            <a:ext cx="1219199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800" b="1" spc="6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РАЗГОВОР С БОГОМ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FBCBE06-7EA0-F2C8-3DB1-0511A81F474F}"/>
              </a:ext>
            </a:extLst>
          </p:cNvPr>
          <p:cNvSpPr txBox="1"/>
          <p:nvPr/>
        </p:nvSpPr>
        <p:spPr>
          <a:xfrm>
            <a:off x="0" y="725009"/>
            <a:ext cx="1219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FECC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«С тех пор в Израиле не восставал пророк, подобный Моисею, которого Господь знал лицом к </a:t>
            </a:r>
            <a:r>
              <a:rPr lang="en" b="1" dirty="0">
                <a:solidFill>
                  <a:srgbClr val="FECC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лицу» </a:t>
            </a:r>
            <a:r>
              <a:rPr lang="en" sz="1400" b="1" dirty="0">
                <a:solidFill>
                  <a:srgbClr val="FECC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(Второзаконие 34:10)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3D44DF05-91D5-E534-6B05-85B39076CCCC}"/>
              </a:ext>
            </a:extLst>
          </p:cNvPr>
          <p:cNvSpPr txBox="1"/>
          <p:nvPr/>
        </p:nvSpPr>
        <p:spPr>
          <a:xfrm>
            <a:off x="1" y="1388863"/>
            <a:ext cx="10134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Услышав голос Бога, говорившего с горы Синай, народ Израиля попросил Его больше не говорить с ними напрямую, потому что они боялись умереть от Его голоса (Исх. 20:18-19).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A9DCFFFA-58CD-E885-11A7-2268887E343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13585" y="3332585"/>
            <a:ext cx="1973179" cy="2721626"/>
          </a:xfrm>
          <a:prstGeom prst="rect">
            <a:avLst/>
          </a:prstGeom>
          <a:ln w="38100" cap="sq">
            <a:solidFill>
              <a:srgbClr val="992E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4EC72F6C-1294-9FCA-269F-F6020727335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610850" y="1619249"/>
            <a:ext cx="1492448" cy="152821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F57BC33A-68CF-91BF-1C7C-F3182B0B072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9549" y="2418784"/>
            <a:ext cx="2400300" cy="1800225"/>
          </a:xfrm>
          <a:prstGeom prst="snip2DiagRect">
            <a:avLst>
              <a:gd name="adj1" fmla="val 14970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2">
                <a:lumMod val="20000"/>
                <a:lumOff val="8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629677B4-06A9-831B-A77D-8AE26470A6A7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492" y="4362888"/>
            <a:ext cx="2398357" cy="180022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2">
                <a:lumMod val="20000"/>
                <a:lumOff val="8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8" name="Imagen 27">
            <a:extLst>
              <a:ext uri="{FF2B5EF4-FFF2-40B4-BE49-F238E27FC236}">
                <a16:creationId xmlns:a16="http://schemas.microsoft.com/office/drawing/2014/main" id="{E0CA21E9-4E00-8D12-216E-62330864B81C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53601" y="3332585"/>
            <a:ext cx="2330648" cy="3428999"/>
          </a:xfrm>
          <a:prstGeom prst="rect">
            <a:avLst/>
          </a:prstGeom>
          <a:ln w="38100" cap="sq">
            <a:solidFill>
              <a:srgbClr val="992E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0" name="CuadroTexto 29">
            <a:extLst>
              <a:ext uri="{FF2B5EF4-FFF2-40B4-BE49-F238E27FC236}">
                <a16:creationId xmlns:a16="http://schemas.microsoft.com/office/drawing/2014/main" id="{F7507C22-11EC-D1BE-986D-8C2F2BFBD437}"/>
              </a:ext>
            </a:extLst>
          </p:cNvPr>
          <p:cNvSpPr txBox="1"/>
          <p:nvPr/>
        </p:nvSpPr>
        <p:spPr>
          <a:xfrm>
            <a:off x="2697554" y="2276858"/>
            <a:ext cx="737037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Это не касалось Моисея, который беседовал с Богом лицом к лицу (Втор. 34:10). В течение 40 лет (от горящего куста до самой смерти) Моисей и Бог регулярно вели личные беседы (Исх. 33:9-11).</a:t>
            </a: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24A62686-ADF1-71B7-0808-9CCF35A4A770}"/>
              </a:ext>
            </a:extLst>
          </p:cNvPr>
          <p:cNvSpPr txBox="1"/>
          <p:nvPr/>
        </p:nvSpPr>
        <p:spPr>
          <a:xfrm>
            <a:off x="88500" y="6134338"/>
            <a:ext cx="956563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У нас нет привилегии говорить с Богом лицом к лицу, но молитва восполняет этот пробел, позволяя нам общаться с Ним напрямую.</a:t>
            </a: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E5F34A14-3944-824B-28F3-4966A07FCA5A}"/>
              </a:ext>
            </a:extLst>
          </p:cNvPr>
          <p:cNvSpPr txBox="1"/>
          <p:nvPr/>
        </p:nvSpPr>
        <p:spPr>
          <a:xfrm>
            <a:off x="2747285" y="3743934"/>
            <a:ext cx="469946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В Библии упоминается несколько сорокадневных периодов, в течение которых Бог давал Моисею конкретные указания по постройке скинии и сообщал ему различные законы. Во время этих бесед Моисей также ходатайствовал за народ.</a:t>
            </a:r>
          </a:p>
        </p:txBody>
      </p:sp>
    </p:spTree>
    <p:extLst>
      <p:ext uri="{BB962C8B-B14F-4D97-AF65-F5344CB8AC3E}">
        <p14:creationId xmlns:p14="http://schemas.microsoft.com/office/powerpoint/2010/main" val="2345798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4="http://schemas.microsoft.com/office/drawing/2010/main" xmlns:a16="http://schemas.microsoft.com/office/drawing/2014/main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5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2" grpId="0"/>
      <p:bldP spid="30" grpId="0"/>
      <p:bldP spid="32" grpId="0"/>
      <p:bldP spid="3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C62D0E9-AD4C-498E-16EB-40729C4803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143DEDFE-9FC6-F3F8-B85F-A06AB54A7FB7}"/>
              </a:ext>
            </a:extLst>
          </p:cNvPr>
          <p:cNvSpPr txBox="1"/>
          <p:nvPr/>
        </p:nvSpPr>
        <p:spPr>
          <a:xfrm>
            <a:off x="2789420" y="0"/>
            <a:ext cx="712787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32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МОЛИТВА ЗА ПОСРЕДНИЧЕСТВО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3429032-56CB-8546-66F5-67D6BE9A3602}"/>
              </a:ext>
            </a:extLst>
          </p:cNvPr>
          <p:cNvSpPr txBox="1"/>
          <p:nvPr/>
        </p:nvSpPr>
        <p:spPr>
          <a:xfrm>
            <a:off x="2789420" y="560155"/>
            <a:ext cx="7127871" cy="86177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«И Господь так разгневался на Аарона, что хотел погубить его, но в тот момент я молился и за </a:t>
            </a:r>
            <a:r>
              <a:rPr lang="en" b="1" dirty="0">
                <a:solidFill>
                  <a:srgbClr val="7030A0"/>
                </a:solidFill>
                <a:latin typeface="Comic Sans MS" panose="030F0702030302020204" pitchFamily="66" charset="0"/>
              </a:rPr>
              <a:t>Аарона» </a:t>
            </a:r>
            <a:br>
              <a:rPr lang="en" b="1" dirty="0">
                <a:solidFill>
                  <a:srgbClr val="7030A0"/>
                </a:solidFill>
                <a:latin typeface="Comic Sans MS" panose="030F0702030302020204" pitchFamily="66" charset="0"/>
              </a:rPr>
            </a:br>
            <a:r>
              <a:rPr lang="en" sz="1400" b="1" dirty="0">
                <a:solidFill>
                  <a:srgbClr val="7030A0"/>
                </a:solidFill>
                <a:latin typeface="Comic Sans MS" panose="030F0702030302020204" pitchFamily="66" charset="0"/>
              </a:rPr>
              <a:t>(Второзаконие 9:20).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CB522E17-CB54-27C6-91AC-8CA7D9C8CCA3}"/>
              </a:ext>
            </a:extLst>
          </p:cNvPr>
          <p:cNvSpPr txBox="1"/>
          <p:nvPr/>
        </p:nvSpPr>
        <p:spPr>
          <a:xfrm>
            <a:off x="2789420" y="1340033"/>
            <a:ext cx="71278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Заступническая молитва — это молитва, в которой мы молимся за других людей (Иакова 5:16; Матфея 5:44; 1 Тимофея 2:1-4).</a:t>
            </a:r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B5D7BF5B-CF4D-EA9F-C6E5-3FF6AA0D1FC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29507923"/>
              </p:ext>
            </p:extLst>
          </p:nvPr>
        </p:nvGraphicFramePr>
        <p:xfrm>
          <a:off x="200221" y="2862699"/>
          <a:ext cx="11970621" cy="32683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Imagen 8">
            <a:extLst>
              <a:ext uri="{FF2B5EF4-FFF2-40B4-BE49-F238E27FC236}">
                <a16:creationId xmlns:a16="http://schemas.microsoft.com/office/drawing/2014/main" id="{459BEBAD-4631-A19F-97C1-C0517E0C3212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17291" y="118142"/>
            <a:ext cx="2141862" cy="2656573"/>
          </a:xfrm>
          <a:prstGeom prst="round2DiagRect">
            <a:avLst>
              <a:gd name="adj1" fmla="val 16667"/>
              <a:gd name="adj2" fmla="val 13182"/>
            </a:avLst>
          </a:prstGeom>
          <a:ln w="38100" cap="sq">
            <a:solidFill>
              <a:schemeClr val="accent3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2B0D635F-7678-C82A-05AA-1E1096019954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847" y="129729"/>
            <a:ext cx="2656573" cy="2656573"/>
          </a:xfrm>
          <a:prstGeom prst="round2DiagRect">
            <a:avLst>
              <a:gd name="adj1" fmla="val 16667"/>
              <a:gd name="adj2" fmla="val 13182"/>
            </a:avLst>
          </a:prstGeom>
          <a:ln w="38100" cap="sq">
            <a:solidFill>
              <a:srgbClr val="7030A0"/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008D985C-E03F-4155-02FE-991CFDC19F50}"/>
              </a:ext>
            </a:extLst>
          </p:cNvPr>
          <p:cNvSpPr txBox="1"/>
          <p:nvPr/>
        </p:nvSpPr>
        <p:spPr>
          <a:xfrm>
            <a:off x="0" y="6043614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" sz="2000" b="1" dirty="0"/>
              <a:t>Что побудило Моисея молиться за других?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7AA50C12-946C-BEF8-C998-571367A81D4E}"/>
              </a:ext>
            </a:extLst>
          </p:cNvPr>
          <p:cNvSpPr txBox="1"/>
          <p:nvPr/>
        </p:nvSpPr>
        <p:spPr>
          <a:xfrm>
            <a:off x="2789419" y="2241560"/>
            <a:ext cx="710671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Моисей ходатайствовал перед Богом за других в различных случаях и по разным причинам: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15AF7662-53E9-612F-85EA-3252C9DEB2B1}"/>
              </a:ext>
            </a:extLst>
          </p:cNvPr>
          <p:cNvSpPr txBox="1"/>
          <p:nvPr/>
        </p:nvSpPr>
        <p:spPr>
          <a:xfrm>
            <a:off x="0" y="6434199"/>
            <a:ext cx="12192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То же самое должно побуждать и нас: любовь к тем, за кого мы молимся.</a:t>
            </a:r>
          </a:p>
        </p:txBody>
      </p:sp>
    </p:spTree>
    <p:extLst>
      <p:ext uri="{BB962C8B-B14F-4D97-AF65-F5344CB8AC3E}">
        <p14:creationId xmlns:p14="http://schemas.microsoft.com/office/powerpoint/2010/main" val="2599586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4="http://schemas.microsoft.com/office/drawing/2010/main" xmlns:a16="http://schemas.microsoft.com/office/drawing/2014/main" xmlns:dgm="http://schemas.openxmlformats.org/drawingml/2006/diagram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43FC85D-4F78-4CAD-9109-3C2C2B37CA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">
                                            <p:graphicEl>
                                              <a:dgm id="{143FC85D-4F78-4CAD-9109-3C2C2B37CA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">
                                            <p:graphicEl>
                                              <a:dgm id="{143FC85D-4F78-4CAD-9109-3C2C2B37CA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">
                                            <p:graphicEl>
                                              <a:dgm id="{143FC85D-4F78-4CAD-9109-3C2C2B37CA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">
                                            <p:graphicEl>
                                              <a:dgm id="{143FC85D-4F78-4CAD-9109-3C2C2B37CA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CBC93CC-9EE9-4680-9D34-AF4A3AD785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7">
                                            <p:graphicEl>
                                              <a:dgm id="{4CBC93CC-9EE9-4680-9D34-AF4A3AD785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9616663-DE44-4B22-8ABF-3394A55185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7">
                                            <p:graphicEl>
                                              <a:dgm id="{59616663-DE44-4B22-8ABF-3394A55185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7">
                                            <p:graphicEl>
                                              <a:dgm id="{59616663-DE44-4B22-8ABF-3394A55185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7">
                                            <p:graphicEl>
                                              <a:dgm id="{59616663-DE44-4B22-8ABF-3394A55185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D111C27-E043-480C-8A20-BEB0A7F7A3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7">
                                            <p:graphicEl>
                                              <a:dgm id="{9D111C27-E043-480C-8A20-BEB0A7F7A3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7">
                                            <p:graphicEl>
                                              <a:dgm id="{9D111C27-E043-480C-8A20-BEB0A7F7A3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7">
                                            <p:graphicEl>
                                              <a:dgm id="{9D111C27-E043-480C-8A20-BEB0A7F7A3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BECB27E-FA87-4942-8610-3B94203FD4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7">
                                            <p:graphicEl>
                                              <a:dgm id="{CBECB27E-FA87-4942-8610-3B94203FD4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7">
                                            <p:graphicEl>
                                              <a:dgm id="{CBECB27E-FA87-4942-8610-3B94203FD4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7">
                                            <p:graphicEl>
                                              <a:dgm id="{CBECB27E-FA87-4942-8610-3B94203FD4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1AF6472-0683-4E5F-8779-1859408288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7">
                                            <p:graphicEl>
                                              <a:dgm id="{41AF6472-0683-4E5F-8779-1859408288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7">
                                            <p:graphicEl>
                                              <a:dgm id="{41AF6472-0683-4E5F-8779-1859408288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7">
                                            <p:graphicEl>
                                              <a:dgm id="{41AF6472-0683-4E5F-8779-1859408288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8F1BAE8-136E-42BF-9207-09B358BAB5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7">
                                            <p:graphicEl>
                                              <a:dgm id="{88F1BAE8-136E-42BF-9207-09B358BAB5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7">
                                            <p:graphicEl>
                                              <a:dgm id="{88F1BAE8-136E-42BF-9207-09B358BAB5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7">
                                            <p:graphicEl>
                                              <a:dgm id="{88F1BAE8-136E-42BF-9207-09B358BAB5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4B860D4-2513-4294-B132-02E1E6F96A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7">
                                            <p:graphicEl>
                                              <a:dgm id="{E4B860D4-2513-4294-B132-02E1E6F96A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7">
                                            <p:graphicEl>
                                              <a:dgm id="{E4B860D4-2513-4294-B132-02E1E6F96A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7">
                                            <p:graphicEl>
                                              <a:dgm id="{E4B860D4-2513-4294-B132-02E1E6F96A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FB7C8D9-58F1-4B12-A15B-42E3B531EF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7">
                                            <p:graphicEl>
                                              <a:dgm id="{2FB7C8D9-58F1-4B12-A15B-42E3B531EF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7">
                                            <p:graphicEl>
                                              <a:dgm id="{2FB7C8D9-58F1-4B12-A15B-42E3B531EF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7">
                                            <p:graphicEl>
                                              <a:dgm id="{2FB7C8D9-58F1-4B12-A15B-42E3B531EF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7">
                                            <p:graphicEl>
                                              <a:dgm id="{2FB7C8D9-58F1-4B12-A15B-42E3B531EF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05F7FF5-6C93-4BDE-B1A1-BB89E423B7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7">
                                            <p:graphicEl>
                                              <a:dgm id="{705F7FF5-6C93-4BDE-B1A1-BB89E423B70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50AE4C6-2D67-44E3-93B0-9CD360D888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7">
                                            <p:graphicEl>
                                              <a:dgm id="{C50AE4C6-2D67-44E3-93B0-9CD360D8888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7">
                                            <p:graphicEl>
                                              <a:dgm id="{C50AE4C6-2D67-44E3-93B0-9CD360D888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7">
                                            <p:graphicEl>
                                              <a:dgm id="{C50AE4C6-2D67-44E3-93B0-9CD360D888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15C53C2-DCBA-4343-9AC7-09FB8C81C1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7">
                                            <p:graphicEl>
                                              <a:dgm id="{E15C53C2-DCBA-4343-9AC7-09FB8C81C1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7">
                                            <p:graphicEl>
                                              <a:dgm id="{E15C53C2-DCBA-4343-9AC7-09FB8C81C1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7">
                                            <p:graphicEl>
                                              <a:dgm id="{E15C53C2-DCBA-4343-9AC7-09FB8C81C1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6AD6231-7A6D-4E82-8166-F54F7E6836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7">
                                            <p:graphicEl>
                                              <a:dgm id="{C6AD6231-7A6D-4E82-8166-F54F7E6836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7">
                                            <p:graphicEl>
                                              <a:dgm id="{C6AD6231-7A6D-4E82-8166-F54F7E6836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7">
                                            <p:graphicEl>
                                              <a:dgm id="{C6AD6231-7A6D-4E82-8166-F54F7E6836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4A8189E-74F9-4733-BFC6-09EE6F7419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7">
                                            <p:graphicEl>
                                              <a:dgm id="{54A8189E-74F9-4733-BFC6-09EE6F7419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7">
                                            <p:graphicEl>
                                              <a:dgm id="{54A8189E-74F9-4733-BFC6-09EE6F7419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7">
                                            <p:graphicEl>
                                              <a:dgm id="{54A8189E-74F9-4733-BFC6-09EE6F7419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B6B9390-5F47-4F37-A57D-3476786C61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7">
                                            <p:graphicEl>
                                              <a:dgm id="{DB6B9390-5F47-4F37-A57D-3476786C61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7">
                                            <p:graphicEl>
                                              <a:dgm id="{DB6B9390-5F47-4F37-A57D-3476786C61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7">
                                            <p:graphicEl>
                                              <a:dgm id="{DB6B9390-5F47-4F37-A57D-3476786C61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5A53110-E4BF-4ED1-BD2B-113E060616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7">
                                            <p:graphicEl>
                                              <a:dgm id="{45A53110-E4BF-4ED1-BD2B-113E0606164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7">
                                            <p:graphicEl>
                                              <a:dgm id="{45A53110-E4BF-4ED1-BD2B-113E060616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7">
                                            <p:graphicEl>
                                              <a:dgm id="{45A53110-E4BF-4ED1-BD2B-113E060616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1C4B1B0-CC77-4A76-943F-0BFC35DAC2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7">
                                            <p:graphicEl>
                                              <a:dgm id="{31C4B1B0-CC77-4A76-943F-0BFC35DAC2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7">
                                            <p:graphicEl>
                                              <a:dgm id="{31C4B1B0-CC77-4A76-943F-0BFC35DAC2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7">
                                            <p:graphicEl>
                                              <a:dgm id="{31C4B1B0-CC77-4A76-943F-0BFC35DAC2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D389D96-F776-43A9-A232-CA0484CC1C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7">
                                            <p:graphicEl>
                                              <a:dgm id="{CD389D96-F776-43A9-A232-CA0484CC1C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7">
                                            <p:graphicEl>
                                              <a:dgm id="{CD389D96-F776-43A9-A232-CA0484CC1C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7">
                                            <p:graphicEl>
                                              <a:dgm id="{CD389D96-F776-43A9-A232-CA0484CC1C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67457EE-ADDB-42CA-BFD0-CB184BC31D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1000"/>
                                        <p:tgtEl>
                                          <p:spTgt spid="7">
                                            <p:graphicEl>
                                              <a:dgm id="{C67457EE-ADDB-42CA-BFD0-CB184BC31D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7">
                                            <p:graphicEl>
                                              <a:dgm id="{C67457EE-ADDB-42CA-BFD0-CB184BC31D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7">
                                            <p:graphicEl>
                                              <a:dgm id="{C67457EE-ADDB-42CA-BFD0-CB184BC31D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2" grpId="0"/>
      <p:bldGraphic spid="7" grpId="0" uiExpand="1">
        <p:bldSub>
          <a:bldDgm bld="one"/>
        </p:bldSub>
      </p:bldGraphic>
      <p:bldP spid="6" grpId="0"/>
      <p:bldP spid="8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C37A68DD-BBCA-9710-FDE2-DF98947FE898}"/>
              </a:ext>
            </a:extLst>
          </p:cNvPr>
          <p:cNvSpPr txBox="1"/>
          <p:nvPr/>
        </p:nvSpPr>
        <p:spPr>
          <a:xfrm>
            <a:off x="514905" y="568665"/>
            <a:ext cx="11469571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800" b="1" dirty="0">
                <a:latin typeface="Constantia" panose="02030602050306030303" pitchFamily="18" charset="0"/>
              </a:rPr>
              <a:t>«Нам следует молиться в кругу семьи, и, прежде всего, мы не должны пренебрегать уединенной молитвой, ибо в ней заключается жизнь души. Душа не может процветать, если пренебрегать молитвой. Одной только семейной или общей молитвы недостаточно. В уединении пусть душа открывается взору Бога, который все видит. Уединенную молитву должен слышать только Бог, слышащий молитвы. Ни одно любопытное ухо не должно принимать на себя бремя таких просьб. В тайной молитве душа свободна от окружающих влияний, свободна от волнений. Спокойно, но горячо она будет тянуться к Богу. Сладким и непреходящим будет влияние, исходящее от Того, Кто </a:t>
            </a:r>
            <a:r>
              <a:rPr lang="en-US" sz="2800" b="1" dirty="0" err="1">
                <a:latin typeface="Constantia" panose="02030602050306030303" pitchFamily="18" charset="0"/>
              </a:rPr>
              <a:t>видит </a:t>
            </a:r>
            <a:r>
              <a:rPr lang="en-US" sz="2800" b="1" dirty="0">
                <a:latin typeface="Constantia" panose="02030602050306030303" pitchFamily="18" charset="0"/>
              </a:rPr>
              <a:t>в тайне, чье ухо открыто, чтобы слышать молитву, восходящую из сердца</a:t>
            </a:r>
            <a:r>
              <a:rPr lang="en" sz="2800" b="1" dirty="0">
                <a:latin typeface="Constantia" panose="02030602050306030303" pitchFamily="18" charset="0"/>
              </a:rPr>
              <a:t>».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E2CC1B3-73B1-099F-53B4-714CF6550D11}"/>
              </a:ext>
            </a:extLst>
          </p:cNvPr>
          <p:cNvSpPr txBox="1"/>
          <p:nvPr/>
        </p:nvSpPr>
        <p:spPr>
          <a:xfrm>
            <a:off x="1" y="6134100"/>
            <a:ext cx="1219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1600" b="1" dirty="0"/>
              <a:t>Э. Г. Уайт (</a:t>
            </a:r>
            <a:r>
              <a:rPr lang="en-US" sz="1600" b="1" dirty="0"/>
              <a:t>Путь ко Христу</a:t>
            </a:r>
            <a:r>
              <a:rPr lang="en" sz="1600" b="1" dirty="0"/>
              <a:t>, стр. 98)</a:t>
            </a:r>
          </a:p>
        </p:txBody>
      </p:sp>
    </p:spTree>
    <p:extLst>
      <p:ext uri="{BB962C8B-B14F-4D97-AF65-F5344CB8AC3E}">
        <p14:creationId xmlns:p14="http://schemas.microsoft.com/office/powerpoint/2010/main" val="1301271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5A3978D-4FAC-4EC3-AA21-CEE1826AD8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841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Mujer sentada en el piso de una habitación&#10;&#10;El contenido generado por IA puede ser incorrecto.">
            <a:extLst>
              <a:ext uri="{FF2B5EF4-FFF2-40B4-BE49-F238E27FC236}">
                <a16:creationId xmlns:a16="http://schemas.microsoft.com/office/drawing/2014/main" id="{7D7AE795-8581-DE4D-EA46-C3E43FEBE19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28" r="13444" b="10726"/>
          <a:stretch>
            <a:fillRect/>
          </a:stretch>
        </p:blipFill>
        <p:spPr>
          <a:xfrm>
            <a:off x="0" y="-1"/>
            <a:ext cx="12192000" cy="7199697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A6E4C0B0-420B-1D20-5738-3F02E72C1E29}"/>
              </a:ext>
            </a:extLst>
          </p:cNvPr>
          <p:cNvSpPr txBox="1"/>
          <p:nvPr/>
        </p:nvSpPr>
        <p:spPr>
          <a:xfrm>
            <a:off x="3762375" y="61122"/>
            <a:ext cx="710565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 w="0"/>
                <a:solidFill>
                  <a:srgbClr val="6633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«Я люблю Господа, ибо Он услышал мой голос и мои мольбы. Поскольку Он приклонил ко мне Свое ухо, я буду взывать к Нему, пока я </a:t>
            </a:r>
            <a:r>
              <a:rPr kumimoji="0" lang="es-ES" sz="2400" b="0" i="0" u="none" strike="noStrike" kern="1200" cap="none" spc="0" normalizeH="0" baseline="0" noProof="0" dirty="0">
                <a:ln w="0"/>
                <a:solidFill>
                  <a:srgbClr val="6633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жив» </a:t>
            </a:r>
            <a:r>
              <a:rPr kumimoji="0" lang="es-ES" sz="1800" b="0" i="0" u="none" strike="noStrike" kern="1200" cap="none" spc="0" normalizeH="0" baseline="0" noProof="0" dirty="0">
                <a:ln w="0"/>
                <a:solidFill>
                  <a:srgbClr val="6633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</a:t>
            </a:r>
            <a:r>
              <a:rPr kumimoji="0" lang="es-ES" sz="1800" b="0" i="0" u="none" strike="noStrike" kern="1200" cap="none" spc="0" normalizeH="0" baseline="0" noProof="0" dirty="0" err="1">
                <a:ln w="0"/>
                <a:solidFill>
                  <a:srgbClr val="6633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Псалом</a:t>
            </a:r>
            <a:r>
              <a:rPr kumimoji="0" lang="es-ES" sz="1800" b="0" i="0" u="none" strike="noStrike" kern="1200" cap="none" spc="0" normalizeH="0" baseline="0" noProof="0" dirty="0">
                <a:ln w="0"/>
                <a:solidFill>
                  <a:srgbClr val="6633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116:1, 2, </a:t>
            </a:r>
            <a:r>
              <a:rPr kumimoji="0" lang="es-ES" sz="1400" b="0" i="0" u="none" strike="noStrike" kern="1200" cap="none" spc="0" normalizeH="0" baseline="0" noProof="0" dirty="0" err="1">
                <a:ln w="0"/>
                <a:solidFill>
                  <a:srgbClr val="6633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NKJV</a:t>
            </a:r>
            <a:r>
              <a:rPr kumimoji="0" lang="es-ES" sz="1800" b="0" i="0" u="none" strike="noStrike" kern="1200" cap="none" spc="0" normalizeH="0" baseline="0" noProof="0" dirty="0">
                <a:ln w="0"/>
                <a:solidFill>
                  <a:srgbClr val="6633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)</a:t>
            </a:r>
            <a:endParaRPr kumimoji="0" lang="es-ES" sz="2400" b="0" i="0" u="none" strike="noStrike" kern="1200" cap="none" spc="0" normalizeH="0" baseline="0" noProof="0" dirty="0">
              <a:ln w="0"/>
              <a:solidFill>
                <a:srgbClr val="6633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0737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 xmlns:a14="http://schemas.microsoft.com/office/drawing/2010/main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1C776E6B-89AA-5797-073F-B020F2AC2A2E}"/>
              </a:ext>
            </a:extLst>
          </p:cNvPr>
          <p:cNvSpPr txBox="1"/>
          <p:nvPr/>
        </p:nvSpPr>
        <p:spPr>
          <a:xfrm>
            <a:off x="7572375" y="3261773"/>
            <a:ext cx="4619625" cy="34009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solidFill>
                  <a:srgbClr val="00BB2C"/>
                </a:solidFill>
              </a:rPr>
              <a:t>Даниэль:</a:t>
            </a:r>
          </a:p>
          <a:p>
            <a:pPr lvl="1">
              <a:spcBef>
                <a:spcPts val="600"/>
              </a:spcBef>
            </a:pPr>
            <a:r>
              <a:rPr lang="en" sz="2000" b="1" dirty="0"/>
              <a:t>Молитва в опасные времена</a:t>
            </a:r>
          </a:p>
          <a:p>
            <a:pPr lvl="1">
              <a:spcBef>
                <a:spcPts val="600"/>
              </a:spcBef>
            </a:pPr>
            <a:r>
              <a:rPr lang="en" sz="2000" b="1" dirty="0"/>
              <a:t>Молись в правильной позе</a:t>
            </a:r>
          </a:p>
          <a:p>
            <a:pPr>
              <a:spcBef>
                <a:spcPts val="1800"/>
              </a:spcBef>
            </a:pPr>
            <a:r>
              <a:rPr lang="en" sz="2000" b="1" dirty="0">
                <a:solidFill>
                  <a:srgbClr val="0070BB"/>
                </a:solidFill>
              </a:rPr>
              <a:t>Енох:</a:t>
            </a:r>
          </a:p>
          <a:p>
            <a:pPr lvl="1">
              <a:spcBef>
                <a:spcPts val="600"/>
              </a:spcBef>
            </a:pPr>
            <a:r>
              <a:rPr lang="en" sz="2000" b="1" dirty="0"/>
              <a:t>Жизнь в молитве</a:t>
            </a:r>
          </a:p>
          <a:p>
            <a:pPr>
              <a:spcBef>
                <a:spcPts val="1800"/>
              </a:spcBef>
            </a:pPr>
            <a:r>
              <a:rPr lang="en" sz="2000" b="1" dirty="0">
                <a:solidFill>
                  <a:srgbClr val="BB4B00"/>
                </a:solidFill>
              </a:rPr>
              <a:t>Моисей:</a:t>
            </a:r>
          </a:p>
          <a:p>
            <a:pPr lvl="1">
              <a:spcBef>
                <a:spcPts val="600"/>
              </a:spcBef>
            </a:pPr>
            <a:r>
              <a:rPr lang="en" sz="2000" b="1" dirty="0"/>
              <a:t>Разговор с Богом</a:t>
            </a:r>
          </a:p>
          <a:p>
            <a:pPr lvl="1">
              <a:spcBef>
                <a:spcPts val="600"/>
              </a:spcBef>
            </a:pPr>
            <a:r>
              <a:rPr lang="en" sz="2000" b="1" dirty="0"/>
              <a:t>Молитва заступничества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75410BA-0CC7-C388-AB8F-C8948D77D07F}"/>
              </a:ext>
            </a:extLst>
          </p:cNvPr>
          <p:cNvSpPr txBox="1"/>
          <p:nvPr/>
        </p:nvSpPr>
        <p:spPr>
          <a:xfrm>
            <a:off x="2001570" y="135821"/>
            <a:ext cx="70753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Все существа, включая человечество, были сотворены Богом с способностью общаться друг с другом и с Ним.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84D0CD27-ABBE-2506-D514-6092FE99526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163082" y="228094"/>
            <a:ext cx="2913415" cy="2681109"/>
          </a:xfrm>
          <a:prstGeom prst="rect">
            <a:avLst/>
          </a:prstGeom>
          <a:ln w="88900" cap="sq" cmpd="thickThin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7A1A2149-8E7C-9624-CABA-12631A4102E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5503" y="228094"/>
            <a:ext cx="1799924" cy="26811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1A4B26F1-2C01-1997-EF4E-939E2BC9976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5503" y="3428461"/>
            <a:ext cx="2124854" cy="3200906"/>
          </a:xfrm>
          <a:prstGeom prst="snip2DiagRect">
            <a:avLst>
              <a:gd name="adj1" fmla="val 16586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rgbClr val="D8523E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3E90DDBD-79F2-EFA1-CEA7-ACCD0CBD5CA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82"/>
          <a:stretch>
            <a:fillRect/>
          </a:stretch>
        </p:blipFill>
        <p:spPr>
          <a:xfrm>
            <a:off x="2401328" y="3428461"/>
            <a:ext cx="2048613" cy="320090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7A5036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9FEC65AF-510A-5CBA-1588-C18CF9D722A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0911" y="3428461"/>
            <a:ext cx="1798806" cy="3201446"/>
          </a:xfrm>
          <a:prstGeom prst="snip2DiagRect">
            <a:avLst>
              <a:gd name="adj1" fmla="val 18004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rgbClr val="EDD5B7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F16C165C-6622-2688-58E0-0ADF724922EA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45466" y="4539501"/>
            <a:ext cx="688597" cy="413737"/>
          </a:xfrm>
          <a:prstGeom prst="rect">
            <a:avLst/>
          </a:prstGeom>
          <a:effectLst>
            <a:outerShdw blurRad="50800" dist="38100" dir="8100000" algn="tr" rotWithShape="0">
              <a:prstClr val="black"/>
            </a:outerShdw>
          </a:effectLst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AEF1AA1F-55B0-A45B-2E8A-BA56E6691905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45998" y="5453173"/>
            <a:ext cx="687533" cy="413737"/>
          </a:xfrm>
          <a:prstGeom prst="rect">
            <a:avLst/>
          </a:prstGeom>
          <a:effectLst>
            <a:outerShdw blurRad="50800" dist="38100" dir="8100000" algn="tr" rotWithShape="0">
              <a:prstClr val="black"/>
            </a:outerShdw>
          </a:effectLst>
        </p:spPr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id="{4FB078F6-CBD5-ABC1-E7F8-1FF91246BFCB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45466" y="3257041"/>
            <a:ext cx="688597" cy="413737"/>
          </a:xfrm>
          <a:prstGeom prst="rect">
            <a:avLst/>
          </a:prstGeom>
          <a:effectLst>
            <a:outerShdw blurRad="50800" dist="38100" dir="8100000" algn="tr" rotWithShape="0">
              <a:prstClr val="black"/>
            </a:outerShdw>
          </a:effectLst>
        </p:spPr>
      </p:pic>
      <p:pic>
        <p:nvPicPr>
          <p:cNvPr id="29" name="Imagen 28">
            <a:extLst>
              <a:ext uri="{FF2B5EF4-FFF2-40B4-BE49-F238E27FC236}">
                <a16:creationId xmlns:a16="http://schemas.microsoft.com/office/drawing/2014/main" id="{2CFD8234-B506-22AC-15BB-3A7C9BBBD7D2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5394" y="5930373"/>
            <a:ext cx="402031" cy="23131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0" name="Imagen 29">
            <a:extLst>
              <a:ext uri="{FF2B5EF4-FFF2-40B4-BE49-F238E27FC236}">
                <a16:creationId xmlns:a16="http://schemas.microsoft.com/office/drawing/2014/main" id="{2689C981-C7FB-09E0-6026-BD281FF6F337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5394" y="5021653"/>
            <a:ext cx="402031" cy="23131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2" name="Imagen 31">
            <a:extLst>
              <a:ext uri="{FF2B5EF4-FFF2-40B4-BE49-F238E27FC236}">
                <a16:creationId xmlns:a16="http://schemas.microsoft.com/office/drawing/2014/main" id="{31EDF655-3966-F3FA-BE5C-A0141AAADB2B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5394" y="6323224"/>
            <a:ext cx="402031" cy="23131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3" name="Imagen 32">
            <a:extLst>
              <a:ext uri="{FF2B5EF4-FFF2-40B4-BE49-F238E27FC236}">
                <a16:creationId xmlns:a16="http://schemas.microsoft.com/office/drawing/2014/main" id="{52199C62-3DDC-BBB1-E00E-E25D8CD5B382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5394" y="3731084"/>
            <a:ext cx="402031" cy="23131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4" name="Imagen 33">
            <a:extLst>
              <a:ext uri="{FF2B5EF4-FFF2-40B4-BE49-F238E27FC236}">
                <a16:creationId xmlns:a16="http://schemas.microsoft.com/office/drawing/2014/main" id="{6E3E6266-732C-05E9-367B-425B22DC2280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5394" y="4106326"/>
            <a:ext cx="402031" cy="23131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4C0CE848-3E23-BAD7-AB44-BA038021B40A}"/>
              </a:ext>
            </a:extLst>
          </p:cNvPr>
          <p:cNvSpPr txBox="1"/>
          <p:nvPr/>
        </p:nvSpPr>
        <p:spPr>
          <a:xfrm>
            <a:off x="2001569" y="2540730"/>
            <a:ext cx="707536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Даниил, Енох и Моисей — примеры того, как мы можем использовать этот могущественный дар.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67020FD8-5D7B-8CC0-C73D-1F6C9DA3C821}"/>
              </a:ext>
            </a:extLst>
          </p:cNvPr>
          <p:cNvSpPr txBox="1"/>
          <p:nvPr/>
        </p:nvSpPr>
        <p:spPr>
          <a:xfrm>
            <a:off x="2001568" y="1708336"/>
            <a:ext cx="707536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Но Бог оставил нам дар. «Телефон», который позволяет нам продолжать общаться с Ним: молитву.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47323181-BB83-B3F1-DB8F-1B8F73E2E110}"/>
              </a:ext>
            </a:extLst>
          </p:cNvPr>
          <p:cNvSpPr txBox="1"/>
          <p:nvPr/>
        </p:nvSpPr>
        <p:spPr>
          <a:xfrm>
            <a:off x="2001567" y="834865"/>
            <a:ext cx="707536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К сожалению, люди утратили способность напрямую общаться с Богом, когда Адам и Ева согрешили.</a:t>
            </a:r>
          </a:p>
        </p:txBody>
      </p:sp>
    </p:spTree>
    <p:extLst>
      <p:ext uri="{BB962C8B-B14F-4D97-AF65-F5344CB8AC3E}">
        <p14:creationId xmlns:p14="http://schemas.microsoft.com/office/powerpoint/2010/main" val="2435890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4="http://schemas.microsoft.com/office/drawing/2010/main" xmlns:a16="http://schemas.microsoft.com/office/drawing/2014/main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3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3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5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000"/>
                            </p:stCondLst>
                            <p:childTnLst>
                              <p:par>
                                <p:cTn id="99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500"/>
                            </p:stCondLst>
                            <p:childTnLst>
                              <p:par>
                                <p:cTn id="10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2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500"/>
                            </p:stCondLst>
                            <p:childTnLst>
                              <p:par>
                                <p:cTn id="1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3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2500"/>
                            </p:stCondLst>
                            <p:childTnLst>
                              <p:par>
                                <p:cTn id="1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5" grpId="0"/>
      <p:bldP spid="7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CAEBDFB3-3F1D-784F-16C0-934DE46948BA}"/>
              </a:ext>
            </a:extLst>
          </p:cNvPr>
          <p:cNvSpPr txBox="1"/>
          <p:nvPr/>
        </p:nvSpPr>
        <p:spPr>
          <a:xfrm>
            <a:off x="7772398" y="3644354"/>
            <a:ext cx="4419601" cy="101566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" sz="6000" b="1" spc="300" dirty="0">
                <a:ln/>
                <a:solidFill>
                  <a:srgbClr val="D15381"/>
                </a:solidFill>
                <a:effectLst>
                  <a:outerShdw blurRad="38100" dist="12700" dir="2700000" algn="tl">
                    <a:srgbClr val="000000"/>
                  </a:outerShdw>
                  <a:reflection blurRad="6350" stA="60000" endA="900" endPos="58000" dir="5400000" sy="-100000" algn="bl" rotWithShape="0"/>
                </a:effectLst>
              </a:rPr>
              <a:t>ДАНИЭЛЬ</a:t>
            </a:r>
          </a:p>
        </p:txBody>
      </p:sp>
      <p:sp>
        <p:nvSpPr>
          <p:cNvPr id="2" name="Flecha: pentágono 1">
            <a:extLst>
              <a:ext uri="{FF2B5EF4-FFF2-40B4-BE49-F238E27FC236}">
                <a16:creationId xmlns:a16="http://schemas.microsoft.com/office/drawing/2014/main" id="{AB50EA6C-291E-4DF5-FCA7-3BBAFB0FA34E}"/>
              </a:ext>
            </a:extLst>
          </p:cNvPr>
          <p:cNvSpPr/>
          <p:nvPr/>
        </p:nvSpPr>
        <p:spPr>
          <a:xfrm>
            <a:off x="342899" y="300038"/>
            <a:ext cx="7439025" cy="6257925"/>
          </a:xfrm>
          <a:custGeom>
            <a:avLst/>
            <a:gdLst>
              <a:gd name="csX0" fmla="*/ 0 w 7553325"/>
              <a:gd name="csY0" fmla="*/ 0 h 6257925"/>
              <a:gd name="csX1" fmla="*/ 6157933 w 7553325"/>
              <a:gd name="csY1" fmla="*/ 0 h 6257925"/>
              <a:gd name="csX2" fmla="*/ 7553325 w 7553325"/>
              <a:gd name="csY2" fmla="*/ 3128963 h 6257925"/>
              <a:gd name="csX3" fmla="*/ 6157933 w 7553325"/>
              <a:gd name="csY3" fmla="*/ 6257925 h 6257925"/>
              <a:gd name="csX4" fmla="*/ 0 w 7553325"/>
              <a:gd name="csY4" fmla="*/ 6257925 h 6257925"/>
              <a:gd name="csX5" fmla="*/ 0 w 7553325"/>
              <a:gd name="csY5" fmla="*/ 0 h 6257925"/>
              <a:gd name="csX0" fmla="*/ 0 w 7429500"/>
              <a:gd name="csY0" fmla="*/ 0 h 6257925"/>
              <a:gd name="csX1" fmla="*/ 6157933 w 7429500"/>
              <a:gd name="csY1" fmla="*/ 0 h 6257925"/>
              <a:gd name="csX2" fmla="*/ 7429500 w 7429500"/>
              <a:gd name="csY2" fmla="*/ 3786188 h 6257925"/>
              <a:gd name="csX3" fmla="*/ 6157933 w 7429500"/>
              <a:gd name="csY3" fmla="*/ 6257925 h 6257925"/>
              <a:gd name="csX4" fmla="*/ 0 w 7429500"/>
              <a:gd name="csY4" fmla="*/ 6257925 h 6257925"/>
              <a:gd name="csX5" fmla="*/ 0 w 7429500"/>
              <a:gd name="csY5" fmla="*/ 0 h 6257925"/>
              <a:gd name="csX0" fmla="*/ 0 w 7439025"/>
              <a:gd name="csY0" fmla="*/ 0 h 6257925"/>
              <a:gd name="csX1" fmla="*/ 6157933 w 7439025"/>
              <a:gd name="csY1" fmla="*/ 0 h 6257925"/>
              <a:gd name="csX2" fmla="*/ 7439025 w 7439025"/>
              <a:gd name="csY2" fmla="*/ 4014788 h 6257925"/>
              <a:gd name="csX3" fmla="*/ 6157933 w 7439025"/>
              <a:gd name="csY3" fmla="*/ 6257925 h 6257925"/>
              <a:gd name="csX4" fmla="*/ 0 w 7439025"/>
              <a:gd name="csY4" fmla="*/ 6257925 h 6257925"/>
              <a:gd name="csX5" fmla="*/ 0 w 7439025"/>
              <a:gd name="csY5" fmla="*/ 0 h 625792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</a:cxnLst>
            <a:rect l="l" t="t" r="r" b="b"/>
            <a:pathLst>
              <a:path w="7439025" h="6257925">
                <a:moveTo>
                  <a:pt x="0" y="0"/>
                </a:moveTo>
                <a:lnTo>
                  <a:pt x="6157933" y="0"/>
                </a:lnTo>
                <a:lnTo>
                  <a:pt x="7439025" y="4014788"/>
                </a:lnTo>
                <a:lnTo>
                  <a:pt x="6157933" y="6257925"/>
                </a:lnTo>
                <a:lnTo>
                  <a:pt x="0" y="6257925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b="154"/>
            </a:stretch>
          </a:blipFill>
          <a:ln>
            <a:noFill/>
          </a:ln>
          <a:effectLst>
            <a:innerShdw blurRad="114300">
              <a:srgbClr val="812F37"/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68966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 xmlns:a16="http://schemas.microsoft.com/office/drawing/2014/main" xmlns:a14="http://schemas.microsoft.com/office/drawing/2010/main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F27407C-C2CB-1A53-81CE-B54ABC2084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416DA61C-074A-78AF-966F-AA1844D8B0F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5195" y="2285999"/>
            <a:ext cx="3499603" cy="4411263"/>
          </a:xfrm>
          <a:prstGeom prst="rect">
            <a:avLst/>
          </a:prstGeom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DDA9517C-8569-3CEE-8041-0D124F26038B}"/>
              </a:ext>
            </a:extLst>
          </p:cNvPr>
          <p:cNvSpPr txBox="1"/>
          <p:nvPr/>
        </p:nvSpPr>
        <p:spPr>
          <a:xfrm>
            <a:off x="0" y="-47625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МОЛИТВА В ТРУДНЫЕ ВРЕМЕНА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62EDA29-BBA5-B3DF-ED18-A0FB9F33347D}"/>
              </a:ext>
            </a:extLst>
          </p:cNvPr>
          <p:cNvSpPr txBox="1"/>
          <p:nvPr/>
        </p:nvSpPr>
        <p:spPr>
          <a:xfrm>
            <a:off x="-66550" y="721816"/>
            <a:ext cx="12325099" cy="33855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«И я обратился к Господу Богу и умолял Его молитвой и просьбой, постом, в вретище и </a:t>
            </a:r>
            <a:r>
              <a:rPr lang="en" sz="16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пепле» </a:t>
            </a:r>
            <a:r>
              <a:rPr lang="en" sz="1200" b="1" i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(Даниил 9:3</a:t>
            </a:r>
            <a:r>
              <a:rPr lang="en" sz="12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)</a:t>
            </a:r>
            <a:endParaRPr lang="es-ES" sz="1600" b="1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46" name="Grupo 45">
            <a:extLst>
              <a:ext uri="{FF2B5EF4-FFF2-40B4-BE49-F238E27FC236}">
                <a16:creationId xmlns:a16="http://schemas.microsoft.com/office/drawing/2014/main" id="{BD667562-5EF8-1DA4-4890-0C8652FDB1BA}"/>
              </a:ext>
            </a:extLst>
          </p:cNvPr>
          <p:cNvGrpSpPr/>
          <p:nvPr/>
        </p:nvGrpSpPr>
        <p:grpSpPr>
          <a:xfrm>
            <a:off x="113363" y="3267077"/>
            <a:ext cx="842025" cy="3515911"/>
            <a:chOff x="113363" y="3143252"/>
            <a:chExt cx="842025" cy="351591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31" name="Grupo 30">
              <a:extLst>
                <a:ext uri="{FF2B5EF4-FFF2-40B4-BE49-F238E27FC236}">
                  <a16:creationId xmlns:a16="http://schemas.microsoft.com/office/drawing/2014/main" id="{5427E3BD-D8B0-14CF-8A3D-D9E7BDEB75A9}"/>
                </a:ext>
              </a:extLst>
            </p:cNvPr>
            <p:cNvGrpSpPr/>
            <p:nvPr/>
          </p:nvGrpSpPr>
          <p:grpSpPr>
            <a:xfrm>
              <a:off x="132847" y="3143252"/>
              <a:ext cx="769343" cy="3515911"/>
              <a:chOff x="132847" y="1510306"/>
              <a:chExt cx="1126660" cy="5148857"/>
            </a:xfrm>
          </p:grpSpPr>
          <p:pic>
            <p:nvPicPr>
              <p:cNvPr id="8" name="Picture 5" descr="E:\Daniel 6\Pptx\03\z01.png">
                <a:extLst>
                  <a:ext uri="{FF2B5EF4-FFF2-40B4-BE49-F238E27FC236}">
                    <a16:creationId xmlns:a16="http://schemas.microsoft.com/office/drawing/2014/main" id="{483FC4CF-F236-3B0A-4F68-DE00D839A62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2847" y="1510306"/>
                <a:ext cx="1126660" cy="514885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6" name="Picture 3" descr="E:\Daniel 6\Pptx\03\01.png">
                <a:extLst>
                  <a:ext uri="{FF2B5EF4-FFF2-40B4-BE49-F238E27FC236}">
                    <a16:creationId xmlns:a16="http://schemas.microsoft.com/office/drawing/2014/main" id="{3934BE68-ACEC-30CD-8CDA-4822884CA5A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5536" y="1680449"/>
                <a:ext cx="645060" cy="72928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30" name="CuadroTexto 29">
              <a:extLst>
                <a:ext uri="{FF2B5EF4-FFF2-40B4-BE49-F238E27FC236}">
                  <a16:creationId xmlns:a16="http://schemas.microsoft.com/office/drawing/2014/main" id="{BE546CA7-388C-EA6C-BA75-75058AAC8E87}"/>
                </a:ext>
              </a:extLst>
            </p:cNvPr>
            <p:cNvSpPr txBox="1"/>
            <p:nvPr/>
          </p:nvSpPr>
          <p:spPr>
            <a:xfrm>
              <a:off x="113363" y="3871654"/>
              <a:ext cx="842025" cy="2675861"/>
            </a:xfrm>
            <a:prstGeom prst="rect">
              <a:avLst/>
            </a:prstGeom>
            <a:noFill/>
          </p:spPr>
          <p:txBody>
            <a:bodyPr vert="wordArtVert" wrap="none" rtlCol="0">
              <a:spAutoFit/>
            </a:bodyPr>
            <a:lstStyle/>
            <a:p>
              <a:r>
                <a:rPr lang="en" b="1" spc="-1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ХОРОШО </a:t>
              </a:r>
              <a:br>
                <a:rPr lang="es-ES" b="1" spc="-1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</a:br>
              <a:r>
                <a:rPr lang="en" b="1" spc="-1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УПРАВЛЕНЦЕ</a:t>
              </a:r>
            </a:p>
          </p:txBody>
        </p:sp>
      </p:grpSp>
      <p:grpSp>
        <p:nvGrpSpPr>
          <p:cNvPr id="47" name="Grupo 46">
            <a:extLst>
              <a:ext uri="{FF2B5EF4-FFF2-40B4-BE49-F238E27FC236}">
                <a16:creationId xmlns:a16="http://schemas.microsoft.com/office/drawing/2014/main" id="{F545A433-5D87-7CD5-9204-AD76676982BD}"/>
              </a:ext>
            </a:extLst>
          </p:cNvPr>
          <p:cNvGrpSpPr/>
          <p:nvPr/>
        </p:nvGrpSpPr>
        <p:grpSpPr>
          <a:xfrm>
            <a:off x="1232767" y="3267077"/>
            <a:ext cx="763700" cy="3515911"/>
            <a:chOff x="909009" y="3143252"/>
            <a:chExt cx="763700" cy="351591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32" name="Grupo 31">
              <a:extLst>
                <a:ext uri="{FF2B5EF4-FFF2-40B4-BE49-F238E27FC236}">
                  <a16:creationId xmlns:a16="http://schemas.microsoft.com/office/drawing/2014/main" id="{535375B7-9263-69EB-35B5-AA3BF95DE29E}"/>
                </a:ext>
              </a:extLst>
            </p:cNvPr>
            <p:cNvGrpSpPr/>
            <p:nvPr/>
          </p:nvGrpSpPr>
          <p:grpSpPr>
            <a:xfrm>
              <a:off x="909009" y="3143252"/>
              <a:ext cx="763700" cy="3515911"/>
              <a:chOff x="1270959" y="1510306"/>
              <a:chExt cx="1118396" cy="5148858"/>
            </a:xfrm>
          </p:grpSpPr>
          <p:pic>
            <p:nvPicPr>
              <p:cNvPr id="6" name="Picture 9" descr="E:\Daniel 6\Pptx\03\z02.png">
                <a:extLst>
                  <a:ext uri="{FF2B5EF4-FFF2-40B4-BE49-F238E27FC236}">
                    <a16:creationId xmlns:a16="http://schemas.microsoft.com/office/drawing/2014/main" id="{9542A5DC-52C6-5663-C828-43408C4A8DB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70959" y="1510306"/>
                <a:ext cx="1118396" cy="514885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" name="Picture 7" descr="E:\Daniel 6\Pptx\03\02.png">
                <a:extLst>
                  <a:ext uri="{FF2B5EF4-FFF2-40B4-BE49-F238E27FC236}">
                    <a16:creationId xmlns:a16="http://schemas.microsoft.com/office/drawing/2014/main" id="{2F44A34D-3BBF-D7B2-633F-C182265F718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56723" y="1680449"/>
                <a:ext cx="536948" cy="72617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39" name="CuadroTexto 38">
              <a:extLst>
                <a:ext uri="{FF2B5EF4-FFF2-40B4-BE49-F238E27FC236}">
                  <a16:creationId xmlns:a16="http://schemas.microsoft.com/office/drawing/2014/main" id="{70DBCD7F-1135-5DB5-A80E-BDB1CA8F0653}"/>
                </a:ext>
              </a:extLst>
            </p:cNvPr>
            <p:cNvSpPr txBox="1"/>
            <p:nvPr/>
          </p:nvSpPr>
          <p:spPr>
            <a:xfrm>
              <a:off x="1038264" y="3871654"/>
              <a:ext cx="476925" cy="2720681"/>
            </a:xfrm>
            <a:prstGeom prst="rect">
              <a:avLst/>
            </a:prstGeom>
            <a:noFill/>
          </p:spPr>
          <p:txBody>
            <a:bodyPr vert="wordArtVert" wrap="none" rtlCol="0">
              <a:spAutoFit/>
            </a:bodyPr>
            <a:lstStyle>
              <a:defPPr>
                <a:defRPr lang="es-ES"/>
              </a:defPPr>
              <a:lvl1pPr algn="ctr">
                <a:defRPr b="1" spc="-1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defRPr>
              </a:lvl1pPr>
            </a:lstStyle>
            <a:p>
              <a:pPr algn="l"/>
              <a:r>
                <a:rPr lang="en" sz="1600" spc="0" dirty="0"/>
                <a:t>ЧЕСТНОСТЬ</a:t>
              </a:r>
              <a:endParaRPr lang="en" spc="0" dirty="0"/>
            </a:p>
          </p:txBody>
        </p:sp>
      </p:grpSp>
      <p:grpSp>
        <p:nvGrpSpPr>
          <p:cNvPr id="48" name="Grupo 47">
            <a:extLst>
              <a:ext uri="{FF2B5EF4-FFF2-40B4-BE49-F238E27FC236}">
                <a16:creationId xmlns:a16="http://schemas.microsoft.com/office/drawing/2014/main" id="{08E07D60-D56A-4A6C-0538-5E65B42F305B}"/>
              </a:ext>
            </a:extLst>
          </p:cNvPr>
          <p:cNvGrpSpPr/>
          <p:nvPr/>
        </p:nvGrpSpPr>
        <p:grpSpPr>
          <a:xfrm>
            <a:off x="2273846" y="3267077"/>
            <a:ext cx="988292" cy="3515911"/>
            <a:chOff x="1677795" y="3143252"/>
            <a:chExt cx="758519" cy="351591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33" name="Grupo 32">
              <a:extLst>
                <a:ext uri="{FF2B5EF4-FFF2-40B4-BE49-F238E27FC236}">
                  <a16:creationId xmlns:a16="http://schemas.microsoft.com/office/drawing/2014/main" id="{EC7197DF-1DA6-2E1A-CD8C-1D36D6304771}"/>
                </a:ext>
              </a:extLst>
            </p:cNvPr>
            <p:cNvGrpSpPr/>
            <p:nvPr/>
          </p:nvGrpSpPr>
          <p:grpSpPr>
            <a:xfrm>
              <a:off x="1677795" y="3143252"/>
              <a:ext cx="758519" cy="3515911"/>
              <a:chOff x="2382645" y="1510306"/>
              <a:chExt cx="1110810" cy="5148858"/>
            </a:xfrm>
          </p:grpSpPr>
          <p:pic>
            <p:nvPicPr>
              <p:cNvPr id="10" name="Picture 11" descr="E:\Daniel 6\Pptx\03\z03.png">
                <a:extLst>
                  <a:ext uri="{FF2B5EF4-FFF2-40B4-BE49-F238E27FC236}">
                    <a16:creationId xmlns:a16="http://schemas.microsoft.com/office/drawing/2014/main" id="{ED83514E-2FB4-3919-405C-CFB030DD10C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82645" y="1510306"/>
                <a:ext cx="1110810" cy="514885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" name="Picture 13" descr="E:\Daniel 6\Pptx\03\03.png">
                <a:extLst>
                  <a:ext uri="{FF2B5EF4-FFF2-40B4-BE49-F238E27FC236}">
                    <a16:creationId xmlns:a16="http://schemas.microsoft.com/office/drawing/2014/main" id="{246F62CC-6ED6-F1D2-7EC4-99F597A68D1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93212" y="1680449"/>
                <a:ext cx="467276" cy="71516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40" name="CuadroTexto 39">
              <a:extLst>
                <a:ext uri="{FF2B5EF4-FFF2-40B4-BE49-F238E27FC236}">
                  <a16:creationId xmlns:a16="http://schemas.microsoft.com/office/drawing/2014/main" id="{361938FB-EA68-E214-2C04-E70DD4F7A7AA}"/>
                </a:ext>
              </a:extLst>
            </p:cNvPr>
            <p:cNvSpPr txBox="1"/>
            <p:nvPr/>
          </p:nvSpPr>
          <p:spPr>
            <a:xfrm>
              <a:off x="1809789" y="3871654"/>
              <a:ext cx="366042" cy="2662908"/>
            </a:xfrm>
            <a:prstGeom prst="rect">
              <a:avLst/>
            </a:prstGeom>
            <a:noFill/>
          </p:spPr>
          <p:txBody>
            <a:bodyPr vert="wordArtVert" wrap="none" rtlCol="0">
              <a:spAutoFit/>
            </a:bodyPr>
            <a:lstStyle>
              <a:defPPr>
                <a:defRPr lang="es-ES"/>
              </a:defPPr>
              <a:lvl1pPr algn="ctr">
                <a:defRPr b="1" spc="-1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defRPr>
              </a:lvl1pPr>
            </a:lstStyle>
            <a:p>
              <a:pPr algn="l"/>
              <a:r>
                <a:rPr lang="en" sz="1600" spc="-600" dirty="0"/>
                <a:t>ТРУДОЛЮБИВЫЙ</a:t>
              </a:r>
            </a:p>
          </p:txBody>
        </p:sp>
      </p:grpSp>
      <p:grpSp>
        <p:nvGrpSpPr>
          <p:cNvPr id="49" name="Grupo 48">
            <a:extLst>
              <a:ext uri="{FF2B5EF4-FFF2-40B4-BE49-F238E27FC236}">
                <a16:creationId xmlns:a16="http://schemas.microsoft.com/office/drawing/2014/main" id="{A44D813B-25A0-BC0C-DA13-04740CCCAC62}"/>
              </a:ext>
            </a:extLst>
          </p:cNvPr>
          <p:cNvGrpSpPr/>
          <p:nvPr/>
        </p:nvGrpSpPr>
        <p:grpSpPr>
          <a:xfrm>
            <a:off x="3309744" y="3267076"/>
            <a:ext cx="754777" cy="3515912"/>
            <a:chOff x="2441781" y="3143251"/>
            <a:chExt cx="754777" cy="351591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34" name="Grupo 33">
              <a:extLst>
                <a:ext uri="{FF2B5EF4-FFF2-40B4-BE49-F238E27FC236}">
                  <a16:creationId xmlns:a16="http://schemas.microsoft.com/office/drawing/2014/main" id="{F40446D4-C4C9-E2E1-4724-51A5D0AA83E9}"/>
                </a:ext>
              </a:extLst>
            </p:cNvPr>
            <p:cNvGrpSpPr/>
            <p:nvPr/>
          </p:nvGrpSpPr>
          <p:grpSpPr>
            <a:xfrm>
              <a:off x="2441781" y="3143251"/>
              <a:ext cx="754777" cy="3515912"/>
              <a:chOff x="3470481" y="1510304"/>
              <a:chExt cx="1105329" cy="5148859"/>
            </a:xfrm>
          </p:grpSpPr>
          <p:pic>
            <p:nvPicPr>
              <p:cNvPr id="14" name="Picture 18" descr="E:\Daniel 6\Pptx\03\z04.png">
                <a:extLst>
                  <a:ext uri="{FF2B5EF4-FFF2-40B4-BE49-F238E27FC236}">
                    <a16:creationId xmlns:a16="http://schemas.microsoft.com/office/drawing/2014/main" id="{7FA3715D-55E6-9340-3BFC-176393D4CB9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70481" y="1510304"/>
                <a:ext cx="1105329" cy="514885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9" name="Picture 16" descr="E:\Daniel 6\Pptx\03\04.png">
                <a:extLst>
                  <a:ext uri="{FF2B5EF4-FFF2-40B4-BE49-F238E27FC236}">
                    <a16:creationId xmlns:a16="http://schemas.microsoft.com/office/drawing/2014/main" id="{C1BAAF52-E645-0DB3-FB16-D5EA39B65D0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1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45623" y="1680449"/>
                <a:ext cx="770096" cy="74400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41" name="CuadroTexto 40">
              <a:extLst>
                <a:ext uri="{FF2B5EF4-FFF2-40B4-BE49-F238E27FC236}">
                  <a16:creationId xmlns:a16="http://schemas.microsoft.com/office/drawing/2014/main" id="{995D138C-7C96-5A7D-D9E8-F954063D8685}"/>
                </a:ext>
              </a:extLst>
            </p:cNvPr>
            <p:cNvSpPr txBox="1"/>
            <p:nvPr/>
          </p:nvSpPr>
          <p:spPr>
            <a:xfrm>
              <a:off x="2571879" y="3871654"/>
              <a:ext cx="513346" cy="2497607"/>
            </a:xfrm>
            <a:prstGeom prst="rect">
              <a:avLst/>
            </a:prstGeom>
            <a:noFill/>
          </p:spPr>
          <p:txBody>
            <a:bodyPr vert="wordArtVert" wrap="none" rtlCol="0">
              <a:spAutoFit/>
            </a:bodyPr>
            <a:lstStyle>
              <a:defPPr>
                <a:defRPr lang="es-ES"/>
              </a:defPPr>
              <a:lvl1pPr algn="ctr">
                <a:defRPr b="1" spc="-1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defRPr>
              </a:lvl1pPr>
            </a:lstStyle>
            <a:p>
              <a:pPr algn="l"/>
              <a:r>
                <a:rPr lang="en" dirty="0"/>
                <a:t>НЕИЗМЕННЫЙ</a:t>
              </a:r>
            </a:p>
          </p:txBody>
        </p:sp>
      </p:grpSp>
      <p:grpSp>
        <p:nvGrpSpPr>
          <p:cNvPr id="50" name="Grupo 49">
            <a:extLst>
              <a:ext uri="{FF2B5EF4-FFF2-40B4-BE49-F238E27FC236}">
                <a16:creationId xmlns:a16="http://schemas.microsoft.com/office/drawing/2014/main" id="{27741247-4AF3-23E6-C75B-FDFA18D49AE4}"/>
              </a:ext>
            </a:extLst>
          </p:cNvPr>
          <p:cNvGrpSpPr/>
          <p:nvPr/>
        </p:nvGrpSpPr>
        <p:grpSpPr>
          <a:xfrm>
            <a:off x="4341900" y="3267075"/>
            <a:ext cx="767206" cy="3515913"/>
            <a:chOff x="3200400" y="3143250"/>
            <a:chExt cx="767206" cy="351591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35" name="Grupo 34">
              <a:extLst>
                <a:ext uri="{FF2B5EF4-FFF2-40B4-BE49-F238E27FC236}">
                  <a16:creationId xmlns:a16="http://schemas.microsoft.com/office/drawing/2014/main" id="{B1C1D55B-58DC-0613-0C8F-7BA9CC518588}"/>
                </a:ext>
              </a:extLst>
            </p:cNvPr>
            <p:cNvGrpSpPr/>
            <p:nvPr/>
          </p:nvGrpSpPr>
          <p:grpSpPr>
            <a:xfrm>
              <a:off x="3200400" y="3143250"/>
              <a:ext cx="767206" cy="3515913"/>
              <a:chOff x="4572000" y="1510304"/>
              <a:chExt cx="1123530" cy="5148860"/>
            </a:xfrm>
          </p:grpSpPr>
          <p:pic>
            <p:nvPicPr>
              <p:cNvPr id="13" name="Picture 19" descr="E:\Daniel 6\Pptx\03\z05.png">
                <a:extLst>
                  <a:ext uri="{FF2B5EF4-FFF2-40B4-BE49-F238E27FC236}">
                    <a16:creationId xmlns:a16="http://schemas.microsoft.com/office/drawing/2014/main" id="{F49CD439-281D-970E-EB1F-C732F431666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72000" y="1510304"/>
                <a:ext cx="1123530" cy="514886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" name="Picture 21" descr="E:\Daniel 6\Pptx\03\05.png">
                <a:extLst>
                  <a:ext uri="{FF2B5EF4-FFF2-40B4-BE49-F238E27FC236}">
                    <a16:creationId xmlns:a16="http://schemas.microsoft.com/office/drawing/2014/main" id="{35FE0B24-F610-AEF7-32A6-9DA26B0C3A8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3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11413" y="1680449"/>
                <a:ext cx="649622" cy="7347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42" name="CuadroTexto 41">
              <a:extLst>
                <a:ext uri="{FF2B5EF4-FFF2-40B4-BE49-F238E27FC236}">
                  <a16:creationId xmlns:a16="http://schemas.microsoft.com/office/drawing/2014/main" id="{C25493A6-D687-52F4-218F-FF87313B4FF0}"/>
                </a:ext>
              </a:extLst>
            </p:cNvPr>
            <p:cNvSpPr txBox="1"/>
            <p:nvPr/>
          </p:nvSpPr>
          <p:spPr>
            <a:xfrm>
              <a:off x="3335382" y="3871654"/>
              <a:ext cx="513346" cy="2356799"/>
            </a:xfrm>
            <a:prstGeom prst="rect">
              <a:avLst/>
            </a:prstGeom>
            <a:noFill/>
          </p:spPr>
          <p:txBody>
            <a:bodyPr vert="wordArtVert" wrap="none" rtlCol="0">
              <a:spAutoFit/>
            </a:bodyPr>
            <a:lstStyle>
              <a:defPPr>
                <a:defRPr lang="es-ES"/>
              </a:defPPr>
              <a:lvl1pPr algn="ctr">
                <a:defRPr b="1" spc="-1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defRPr>
              </a:lvl1pPr>
            </a:lstStyle>
            <a:p>
              <a:pPr algn="l"/>
              <a:r>
                <a:rPr lang="en" spc="-600" dirty="0"/>
                <a:t>НАДЕЖНЫЙ</a:t>
              </a:r>
            </a:p>
          </p:txBody>
        </p:sp>
      </p:grpSp>
      <p:grpSp>
        <p:nvGrpSpPr>
          <p:cNvPr id="51" name="Grupo 50">
            <a:extLst>
              <a:ext uri="{FF2B5EF4-FFF2-40B4-BE49-F238E27FC236}">
                <a16:creationId xmlns:a16="http://schemas.microsoft.com/office/drawing/2014/main" id="{C616705F-7E8E-F67E-7730-7621A653BFA9}"/>
              </a:ext>
            </a:extLst>
          </p:cNvPr>
          <p:cNvGrpSpPr/>
          <p:nvPr/>
        </p:nvGrpSpPr>
        <p:grpSpPr>
          <a:xfrm>
            <a:off x="5386485" y="3267075"/>
            <a:ext cx="771443" cy="3515913"/>
            <a:chOff x="3975615" y="3143250"/>
            <a:chExt cx="771443" cy="351591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36" name="Grupo 35">
              <a:extLst>
                <a:ext uri="{FF2B5EF4-FFF2-40B4-BE49-F238E27FC236}">
                  <a16:creationId xmlns:a16="http://schemas.microsoft.com/office/drawing/2014/main" id="{08C5F40B-BA49-2607-F2E7-EC47EAA6B438}"/>
                </a:ext>
              </a:extLst>
            </p:cNvPr>
            <p:cNvGrpSpPr/>
            <p:nvPr/>
          </p:nvGrpSpPr>
          <p:grpSpPr>
            <a:xfrm>
              <a:off x="3975615" y="3143250"/>
              <a:ext cx="771443" cy="3515913"/>
              <a:chOff x="5680590" y="1510304"/>
              <a:chExt cx="1129736" cy="5148860"/>
            </a:xfrm>
          </p:grpSpPr>
          <p:pic>
            <p:nvPicPr>
              <p:cNvPr id="17" name="Picture 23" descr="E:\Daniel 6\Pptx\03\z06.png">
                <a:extLst>
                  <a:ext uri="{FF2B5EF4-FFF2-40B4-BE49-F238E27FC236}">
                    <a16:creationId xmlns:a16="http://schemas.microsoft.com/office/drawing/2014/main" id="{FB03A1C6-3118-BCA9-8FFB-1386E2C7D4C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80590" y="1510304"/>
                <a:ext cx="1129736" cy="514886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" name="Picture 25" descr="E:\Daniel 6\Pptx\03\06.png">
                <a:extLst>
                  <a:ext uri="{FF2B5EF4-FFF2-40B4-BE49-F238E27FC236}">
                    <a16:creationId xmlns:a16="http://schemas.microsoft.com/office/drawing/2014/main" id="{531EF00A-B4F1-2B09-14C8-F10EB6BFC54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5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71605" y="1680449"/>
                <a:ext cx="547047" cy="70931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43" name="CuadroTexto 42">
              <a:extLst>
                <a:ext uri="{FF2B5EF4-FFF2-40B4-BE49-F238E27FC236}">
                  <a16:creationId xmlns:a16="http://schemas.microsoft.com/office/drawing/2014/main" id="{929D8F04-2C4E-DA69-F777-083A90C447D6}"/>
                </a:ext>
              </a:extLst>
            </p:cNvPr>
            <p:cNvSpPr txBox="1"/>
            <p:nvPr/>
          </p:nvSpPr>
          <p:spPr>
            <a:xfrm>
              <a:off x="4104438" y="3871654"/>
              <a:ext cx="476925" cy="2722668"/>
            </a:xfrm>
            <a:prstGeom prst="rect">
              <a:avLst/>
            </a:prstGeom>
            <a:noFill/>
          </p:spPr>
          <p:txBody>
            <a:bodyPr vert="wordArtVert" wrap="none" rtlCol="0">
              <a:spAutoFit/>
            </a:bodyPr>
            <a:lstStyle>
              <a:defPPr>
                <a:defRPr lang="es-ES"/>
              </a:defPPr>
              <a:lvl1pPr algn="ctr">
                <a:defRPr b="1" spc="-1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defRPr>
              </a:lvl1pPr>
            </a:lstStyle>
            <a:p>
              <a:pPr algn="l"/>
              <a:r>
                <a:rPr lang="en" sz="1600" spc="0" dirty="0"/>
                <a:t>УВАЖАЕМЫЙ</a:t>
              </a:r>
            </a:p>
          </p:txBody>
        </p:sp>
      </p:grpSp>
      <p:grpSp>
        <p:nvGrpSpPr>
          <p:cNvPr id="52" name="Grupo 51">
            <a:extLst>
              <a:ext uri="{FF2B5EF4-FFF2-40B4-BE49-F238E27FC236}">
                <a16:creationId xmlns:a16="http://schemas.microsoft.com/office/drawing/2014/main" id="{63146173-B349-3226-2EF9-F56DDCA7E0FD}"/>
              </a:ext>
            </a:extLst>
          </p:cNvPr>
          <p:cNvGrpSpPr/>
          <p:nvPr/>
        </p:nvGrpSpPr>
        <p:grpSpPr>
          <a:xfrm>
            <a:off x="6435307" y="3267075"/>
            <a:ext cx="791019" cy="3515913"/>
            <a:chOff x="4733213" y="3143250"/>
            <a:chExt cx="791019" cy="351591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37" name="Grupo 36">
              <a:extLst>
                <a:ext uri="{FF2B5EF4-FFF2-40B4-BE49-F238E27FC236}">
                  <a16:creationId xmlns:a16="http://schemas.microsoft.com/office/drawing/2014/main" id="{8C544134-428C-580B-0C1A-97A3DDAD5826}"/>
                </a:ext>
              </a:extLst>
            </p:cNvPr>
            <p:cNvGrpSpPr/>
            <p:nvPr/>
          </p:nvGrpSpPr>
          <p:grpSpPr>
            <a:xfrm>
              <a:off x="4733213" y="3143250"/>
              <a:ext cx="762722" cy="3515913"/>
              <a:chOff x="6809663" y="1510302"/>
              <a:chExt cx="1116964" cy="5148861"/>
            </a:xfrm>
          </p:grpSpPr>
          <p:pic>
            <p:nvPicPr>
              <p:cNvPr id="20" name="Picture 27" descr="E:\Daniel 6\Pptx\03\z07.png">
                <a:extLst>
                  <a:ext uri="{FF2B5EF4-FFF2-40B4-BE49-F238E27FC236}">
                    <a16:creationId xmlns:a16="http://schemas.microsoft.com/office/drawing/2014/main" id="{9C84C5DE-B513-52F5-57ED-74614CD6557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09663" y="1510302"/>
                <a:ext cx="1116964" cy="514886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" name="Picture 29" descr="E:\Daniel 6\Pptx\03\07.png">
                <a:extLst>
                  <a:ext uri="{FF2B5EF4-FFF2-40B4-BE49-F238E27FC236}">
                    <a16:creationId xmlns:a16="http://schemas.microsoft.com/office/drawing/2014/main" id="{A0A92A4B-8B8E-4AF5-E12E-C45702BFCB0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7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07610" y="1680449"/>
                <a:ext cx="583587" cy="59029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44" name="CuadroTexto 43">
              <a:extLst>
                <a:ext uri="{FF2B5EF4-FFF2-40B4-BE49-F238E27FC236}">
                  <a16:creationId xmlns:a16="http://schemas.microsoft.com/office/drawing/2014/main" id="{22D94D1C-ACC3-3191-05A4-2850242EB36C}"/>
                </a:ext>
              </a:extLst>
            </p:cNvPr>
            <p:cNvSpPr txBox="1"/>
            <p:nvPr/>
          </p:nvSpPr>
          <p:spPr>
            <a:xfrm>
              <a:off x="4755047" y="3871654"/>
              <a:ext cx="769185" cy="2663683"/>
            </a:xfrm>
            <a:prstGeom prst="rect">
              <a:avLst/>
            </a:prstGeom>
            <a:noFill/>
          </p:spPr>
          <p:txBody>
            <a:bodyPr vert="wordArtVert" wrap="square" rtlCol="0">
              <a:spAutoFit/>
            </a:bodyPr>
            <a:lstStyle>
              <a:defPPr>
                <a:defRPr lang="es-ES"/>
              </a:defPPr>
              <a:lvl1pPr algn="ctr">
                <a:defRPr b="1" spc="-1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defRPr>
              </a:lvl1pPr>
            </a:lstStyle>
            <a:p>
              <a:pPr algn="l"/>
              <a:r>
                <a:rPr lang="en" sz="1600" spc="-800" dirty="0"/>
                <a:t>ВЕРНЫЙ                 И ЛОЯЛЬНЫЙ</a:t>
              </a:r>
            </a:p>
          </p:txBody>
        </p:sp>
      </p:grpSp>
      <p:grpSp>
        <p:nvGrpSpPr>
          <p:cNvPr id="53" name="Grupo 52">
            <a:extLst>
              <a:ext uri="{FF2B5EF4-FFF2-40B4-BE49-F238E27FC236}">
                <a16:creationId xmlns:a16="http://schemas.microsoft.com/office/drawing/2014/main" id="{C951D577-7610-1699-E050-15A11C83767C}"/>
              </a:ext>
            </a:extLst>
          </p:cNvPr>
          <p:cNvGrpSpPr/>
          <p:nvPr/>
        </p:nvGrpSpPr>
        <p:grpSpPr>
          <a:xfrm>
            <a:off x="7475407" y="3267075"/>
            <a:ext cx="826525" cy="3515914"/>
            <a:chOff x="5437057" y="3143250"/>
            <a:chExt cx="826525" cy="351591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38" name="Grupo 37">
              <a:extLst>
                <a:ext uri="{FF2B5EF4-FFF2-40B4-BE49-F238E27FC236}">
                  <a16:creationId xmlns:a16="http://schemas.microsoft.com/office/drawing/2014/main" id="{4E85BEC7-A488-6FAE-20A2-73A5F5D61FCF}"/>
                </a:ext>
              </a:extLst>
            </p:cNvPr>
            <p:cNvGrpSpPr/>
            <p:nvPr/>
          </p:nvGrpSpPr>
          <p:grpSpPr>
            <a:xfrm>
              <a:off x="5494239" y="3143250"/>
              <a:ext cx="769343" cy="3515914"/>
              <a:chOff x="7913589" y="1510302"/>
              <a:chExt cx="1126660" cy="5148862"/>
            </a:xfrm>
          </p:grpSpPr>
          <p:pic>
            <p:nvPicPr>
              <p:cNvPr id="23" name="Picture 31" descr="E:\Daniel 6\Pptx\03\z08.png">
                <a:extLst>
                  <a:ext uri="{FF2B5EF4-FFF2-40B4-BE49-F238E27FC236}">
                    <a16:creationId xmlns:a16="http://schemas.microsoft.com/office/drawing/2014/main" id="{877C77CF-2A9F-BC8C-3D13-FB4E72D2336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13589" y="1510302"/>
                <a:ext cx="1126660" cy="51488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5" name="Picture 33" descr="E:\Daniel 6\Pptx\03\08.png">
                <a:extLst>
                  <a:ext uri="{FF2B5EF4-FFF2-40B4-BE49-F238E27FC236}">
                    <a16:creationId xmlns:a16="http://schemas.microsoft.com/office/drawing/2014/main" id="{318C465B-E9D1-594C-9A49-51CCE6F46E5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9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128333" y="1680449"/>
                <a:ext cx="533377" cy="65779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45" name="CuadroTexto 44">
              <a:extLst>
                <a:ext uri="{FF2B5EF4-FFF2-40B4-BE49-F238E27FC236}">
                  <a16:creationId xmlns:a16="http://schemas.microsoft.com/office/drawing/2014/main" id="{965BA0D8-BB2C-5406-5C1B-2FDC3134360E}"/>
                </a:ext>
              </a:extLst>
            </p:cNvPr>
            <p:cNvSpPr txBox="1"/>
            <p:nvPr/>
          </p:nvSpPr>
          <p:spPr>
            <a:xfrm>
              <a:off x="5437057" y="3871654"/>
              <a:ext cx="695960" cy="2772875"/>
            </a:xfrm>
            <a:prstGeom prst="rect">
              <a:avLst/>
            </a:prstGeom>
            <a:noFill/>
          </p:spPr>
          <p:txBody>
            <a:bodyPr vert="wordArtVert" wrap="none" rtlCol="0">
              <a:spAutoFit/>
            </a:bodyPr>
            <a:lstStyle>
              <a:defPPr>
                <a:defRPr lang="es-ES"/>
              </a:defPPr>
              <a:lvl1pPr algn="ctr">
                <a:defRPr b="1" spc="-1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defRPr>
              </a:lvl1pPr>
            </a:lstStyle>
            <a:p>
              <a:pPr algn="l"/>
              <a:r>
                <a:rPr lang="en" sz="1400" spc="-600" dirty="0"/>
                <a:t>БЕЗ ЛЮБЫХ</a:t>
              </a:r>
              <a:br>
                <a:rPr lang="es-ES" sz="1400" spc="-600" dirty="0"/>
              </a:br>
              <a:r>
                <a:rPr lang="en" sz="1400" spc="-600" dirty="0"/>
                <a:t>ПЛОХИХ ПРИВЫЧЕК</a:t>
              </a:r>
            </a:p>
          </p:txBody>
        </p:sp>
      </p:grpSp>
      <p:sp>
        <p:nvSpPr>
          <p:cNvPr id="54" name="CuadroTexto 53">
            <a:extLst>
              <a:ext uri="{FF2B5EF4-FFF2-40B4-BE49-F238E27FC236}">
                <a16:creationId xmlns:a16="http://schemas.microsoft.com/office/drawing/2014/main" id="{F2DC1240-34B4-43D4-B4AB-8A12C2C586FB}"/>
              </a:ext>
            </a:extLst>
          </p:cNvPr>
          <p:cNvSpPr txBox="1"/>
          <p:nvPr/>
        </p:nvSpPr>
        <p:spPr>
          <a:xfrm>
            <a:off x="3363884" y="1183142"/>
            <a:ext cx="88281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Благодаря своей вере в Бога Даниил обрёл ум, способность толковать сны и мудрость (Дан. 1:8, 17, 20). Когда его жизнь и жизни его друзей оказались в опасности, он обратился к Богу с молитвой (Дан. 2:17–23).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5A0E6FB2-8ECA-7E6B-A092-4488A3AA90B3}"/>
              </a:ext>
            </a:extLst>
          </p:cNvPr>
          <p:cNvSpPr txBox="1"/>
          <p:nvPr/>
        </p:nvSpPr>
        <p:spPr>
          <a:xfrm>
            <a:off x="3363884" y="2238184"/>
            <a:ext cx="504669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Какими качествами обрёл Даниил после жизни, посвящённой молитве (Дан. 6:3-5)?</a:t>
            </a: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4CD6B16E-77E7-8827-FA1D-AAD1053D80DF}"/>
              </a:ext>
            </a:extLst>
          </p:cNvPr>
          <p:cNvPicPr>
            <a:picLocks noChangeAspect="1"/>
          </p:cNvPicPr>
          <p:nvPr/>
        </p:nvPicPr>
        <p:blipFill rotWithShape="1"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3364" y="1273237"/>
            <a:ext cx="3207928" cy="1820121"/>
          </a:xfrm>
          <a:prstGeom prst="roundRect">
            <a:avLst>
              <a:gd name="adj" fmla="val 9263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685800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4="http://schemas.microsoft.com/office/drawing/2010/main" xmlns:a16="http://schemas.microsoft.com/office/drawing/2014/main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54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DCE97EF-2D4E-A589-266C-A3E1D4418C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CuadroTexto 54">
            <a:extLst>
              <a:ext uri="{FF2B5EF4-FFF2-40B4-BE49-F238E27FC236}">
                <a16:creationId xmlns:a16="http://schemas.microsoft.com/office/drawing/2014/main" id="{B97468FC-E56F-3AA0-704C-66C3D8C2A620}"/>
              </a:ext>
            </a:extLst>
          </p:cNvPr>
          <p:cNvSpPr txBox="1"/>
          <p:nvPr/>
        </p:nvSpPr>
        <p:spPr>
          <a:xfrm>
            <a:off x="228601" y="1144637"/>
            <a:ext cx="60855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Небеса внимательно прислушивались к молитве Даниила </a:t>
            </a:r>
            <a:br>
              <a:rPr lang="es-ES" sz="2000" b="1" dirty="0"/>
            </a:br>
            <a:r>
              <a:rPr lang="en" sz="2000" b="1" dirty="0"/>
              <a:t>(Дан. 9:20-23; 10:12). Только разорвав эту связь, его враги могли причинить ему вред (Дан. 6:5-7).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370E2C49-2C49-92FA-112E-2ACCDDB19D5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96451500"/>
              </p:ext>
            </p:extLst>
          </p:nvPr>
        </p:nvGraphicFramePr>
        <p:xfrm>
          <a:off x="5514974" y="3348400"/>
          <a:ext cx="6600825" cy="3395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Imagen 8">
            <a:extLst>
              <a:ext uri="{FF2B5EF4-FFF2-40B4-BE49-F238E27FC236}">
                <a16:creationId xmlns:a16="http://schemas.microsoft.com/office/drawing/2014/main" id="{C73FB2AA-7645-EB86-2049-397535D27792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31573" y="1259803"/>
            <a:ext cx="2585323" cy="1938992"/>
          </a:xfrm>
          <a:prstGeom prst="round2DiagRect">
            <a:avLst>
              <a:gd name="adj1" fmla="val 16667"/>
              <a:gd name="adj2" fmla="val 15389"/>
            </a:avLst>
          </a:prstGeom>
          <a:ln w="38100" cap="sq">
            <a:solidFill>
              <a:srgbClr val="7030A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141522D4-F7D5-0C63-6938-CE790FCB06CA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6085" y="1258199"/>
            <a:ext cx="2913302" cy="1942201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C2B8E36A-6D35-05C6-1F89-0800C84411CA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26387" y="3429000"/>
            <a:ext cx="4650437" cy="3279474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accent5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29E0C392-57CB-732C-4BA1-252C9E47F65F}"/>
              </a:ext>
            </a:extLst>
          </p:cNvPr>
          <p:cNvSpPr txBox="1"/>
          <p:nvPr/>
        </p:nvSpPr>
        <p:spPr>
          <a:xfrm>
            <a:off x="0" y="-5715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МОЛИТВА В ОПАСНЫЕ ВРЕМЕНА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8A3B820F-53E8-5378-4AFC-3519289F359B}"/>
              </a:ext>
            </a:extLst>
          </p:cNvPr>
          <p:cNvSpPr txBox="1"/>
          <p:nvPr/>
        </p:nvSpPr>
        <p:spPr>
          <a:xfrm>
            <a:off x="-66675" y="636091"/>
            <a:ext cx="12325099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«И я обратился к Господу Богу и умолял Его молитвой и просьбой, постом, в вретище и </a:t>
            </a:r>
            <a:r>
              <a:rPr lang="en" sz="16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пепле» </a:t>
            </a:r>
            <a:r>
              <a:rPr lang="en" sz="12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   (Даниил 9:3)</a:t>
            </a:r>
            <a:endParaRPr lang="es-ES" sz="1600" b="1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52CC4B1-C611-2A07-DF59-438349C6BE28}"/>
              </a:ext>
            </a:extLst>
          </p:cNvPr>
          <p:cNvSpPr txBox="1"/>
          <p:nvPr/>
        </p:nvSpPr>
        <p:spPr>
          <a:xfrm>
            <a:off x="228601" y="2400407"/>
            <a:ext cx="608553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Столкнувшись с этой новой угрозой смерти, Даниил сохранил свои молитвенные привычки (Дан. 6:10):</a:t>
            </a:r>
          </a:p>
        </p:txBody>
      </p:sp>
    </p:spTree>
    <p:extLst>
      <p:ext uri="{BB962C8B-B14F-4D97-AF65-F5344CB8AC3E}">
        <p14:creationId xmlns:p14="http://schemas.microsoft.com/office/powerpoint/2010/main" val="1098917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4="http://schemas.microsoft.com/office/drawing/2010/main" xmlns:a16="http://schemas.microsoft.com/office/drawing/2014/main" xmlns:dgm="http://schemas.openxmlformats.org/drawingml/2006/diagram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83C2EC5-EB63-417C-AA60-9C82D06036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250"/>
                                        <p:tgtEl>
                                          <p:spTgt spid="2">
                                            <p:graphicEl>
                                              <a:dgm id="{683C2EC5-EB63-417C-AA60-9C82D06036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"/>
                            </p:stCondLst>
                            <p:childTnLst>
                              <p:par>
                                <p:cTn id="33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0BF4BA6-603A-4B87-8573-2D46CFD7DC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graphicEl>
                                              <a:dgm id="{40BF4BA6-603A-4B87-8573-2D46CFD7DC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graphicEl>
                                              <a:dgm id="{40BF4BA6-603A-4B87-8573-2D46CFD7DC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graphicEl>
                                              <a:dgm id="{40BF4BA6-603A-4B87-8573-2D46CFD7DC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graphicEl>
                                              <a:dgm id="{40BF4BA6-603A-4B87-8573-2D46CFD7DC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>
                                            <p:graphicEl>
                                              <a:dgm id="{40BF4BA6-603A-4B87-8573-2D46CFD7DC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D776E94-F765-4BFF-B4F5-E3EF7F484E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>
                                            <p:graphicEl>
                                              <a:dgm id="{CD776E94-F765-4BFF-B4F5-E3EF7F484E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CD776E94-F765-4BFF-B4F5-E3EF7F484E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">
                                            <p:graphicEl>
                                              <a:dgm id="{CD776E94-F765-4BFF-B4F5-E3EF7F484E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>
                                            <p:graphicEl>
                                              <a:dgm id="{CD776E94-F765-4BFF-B4F5-E3EF7F484E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>
                                            <p:graphicEl>
                                              <a:dgm id="{CD776E94-F765-4BFF-B4F5-E3EF7F484E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1275158-66F6-4241-B296-26F82F5BAD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>
                                            <p:graphicEl>
                                              <a:dgm id="{F1275158-66F6-4241-B296-26F82F5BAD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">
                                            <p:graphicEl>
                                              <a:dgm id="{F1275158-66F6-4241-B296-26F82F5BAD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">
                                            <p:graphicEl>
                                              <a:dgm id="{F1275158-66F6-4241-B296-26F82F5BAD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>
                                            <p:graphicEl>
                                              <a:dgm id="{F1275158-66F6-4241-B296-26F82F5BAD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>
                                            <p:graphicEl>
                                              <a:dgm id="{F1275158-66F6-4241-B296-26F82F5BAD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B185AC4-2D0C-44CD-8961-40B79897D7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">
                                            <p:graphicEl>
                                              <a:dgm id="{5B185AC4-2D0C-44CD-8961-40B79897D7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">
                                            <p:graphicEl>
                                              <a:dgm id="{5B185AC4-2D0C-44CD-8961-40B79897D7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">
                                            <p:graphicEl>
                                              <a:dgm id="{5B185AC4-2D0C-44CD-8961-40B79897D7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">
                                            <p:graphicEl>
                                              <a:dgm id="{5B185AC4-2D0C-44CD-8961-40B79897D7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">
                                            <p:graphicEl>
                                              <a:dgm id="{5B185AC4-2D0C-44CD-8961-40B79897D7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9ADE160-BEAE-495D-A6DD-F6D596F862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">
                                            <p:graphicEl>
                                              <a:dgm id="{59ADE160-BEAE-495D-A6DD-F6D596F862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">
                                            <p:graphicEl>
                                              <a:dgm id="{59ADE160-BEAE-495D-A6DD-F6D596F862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">
                                            <p:graphicEl>
                                              <a:dgm id="{59ADE160-BEAE-495D-A6DD-F6D596F8628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">
                                            <p:graphicEl>
                                              <a:dgm id="{59ADE160-BEAE-495D-A6DD-F6D596F862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">
                                            <p:graphicEl>
                                              <a:dgm id="{59ADE160-BEAE-495D-A6DD-F6D596F862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4E07BEF-1BED-42D8-A065-3B847FC1DD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">
                                            <p:graphicEl>
                                              <a:dgm id="{64E07BEF-1BED-42D8-A065-3B847FC1DD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">
                                            <p:graphicEl>
                                              <a:dgm id="{64E07BEF-1BED-42D8-A065-3B847FC1DD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">
                                            <p:graphicEl>
                                              <a:dgm id="{64E07BEF-1BED-42D8-A065-3B847FC1DD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">
                                            <p:graphicEl>
                                              <a:dgm id="{64E07BEF-1BED-42D8-A065-3B847FC1DD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">
                                            <p:graphicEl>
                                              <a:dgm id="{64E07BEF-1BED-42D8-A065-3B847FC1DD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0CE2DE1-9304-475F-9667-6098C75970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">
                                            <p:graphicEl>
                                              <a:dgm id="{90CE2DE1-9304-475F-9667-6098C75970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">
                                            <p:graphicEl>
                                              <a:dgm id="{90CE2DE1-9304-475F-9667-6098C75970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">
                                            <p:graphicEl>
                                              <a:dgm id="{90CE2DE1-9304-475F-9667-6098C75970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">
                                            <p:graphicEl>
                                              <a:dgm id="{90CE2DE1-9304-475F-9667-6098C75970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">
                                            <p:graphicEl>
                                              <a:dgm id="{90CE2DE1-9304-475F-9667-6098C75970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6573C55-03E4-49D4-B362-AD8EA7A51B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">
                                            <p:graphicEl>
                                              <a:dgm id="{B6573C55-03E4-49D4-B362-AD8EA7A51B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">
                                            <p:graphicEl>
                                              <a:dgm id="{B6573C55-03E4-49D4-B362-AD8EA7A51B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">
                                            <p:graphicEl>
                                              <a:dgm id="{B6573C55-03E4-49D4-B362-AD8EA7A51B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">
                                            <p:graphicEl>
                                              <a:dgm id="{B6573C55-03E4-49D4-B362-AD8EA7A51B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">
                                            <p:graphicEl>
                                              <a:dgm id="{B6573C55-03E4-49D4-B362-AD8EA7A51B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Graphic spid="2" grpId="0" uiExpand="1">
        <p:bldSub>
          <a:bldDgm bld="one"/>
        </p:bldSub>
      </p:bldGraphic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D4588CB0-DF9F-5A80-020E-6A2C355CDBED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" sz="4400" b="1" dirty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МОЛИТЕСЬ В ПРАВИЛЬНОЙ ПОЗЕ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AB1FA57-78AF-CE95-B0B7-D080D0A79299}"/>
              </a:ext>
            </a:extLst>
          </p:cNvPr>
          <p:cNvSpPr txBox="1"/>
          <p:nvPr/>
        </p:nvSpPr>
        <p:spPr>
          <a:xfrm>
            <a:off x="376237" y="683716"/>
            <a:ext cx="11439525" cy="92333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«Когда Даниил узнал, что указ был обнародован, он пошел домой в свою комнату наверху, окна которой выходили на Иерусалим. Три раза в день он опускался на колени и молился, благодаря своего Бога, как и </a:t>
            </a:r>
            <a:r>
              <a:rPr lang="en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раньше» </a:t>
            </a:r>
            <a:r>
              <a:rPr lang="en" sz="1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(Даниил 6:10).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EAE081E-9F15-4C1D-D895-99A43FDA98B4}"/>
              </a:ext>
            </a:extLst>
          </p:cNvPr>
          <p:cNvSpPr txBox="1"/>
          <p:nvPr/>
        </p:nvSpPr>
        <p:spPr>
          <a:xfrm>
            <a:off x="5867400" y="1714500"/>
            <a:ext cx="63245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Когда мы молимся, мы обращаемся к Богу так, как будто разговариваем с другом. Однако Бог не такой, как мы. Он — Царь Вселенной.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3947802-8B83-7665-CE0A-9C889A8D578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4787" y="1753000"/>
            <a:ext cx="5549994" cy="31714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DDA80B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F19A9265-44D6-27D1-DB9F-120CB54A5C94}"/>
              </a:ext>
            </a:extLst>
          </p:cNvPr>
          <p:cNvSpPr txBox="1"/>
          <p:nvPr/>
        </p:nvSpPr>
        <p:spPr>
          <a:xfrm>
            <a:off x="100015" y="4948729"/>
            <a:ext cx="599598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Закрыв глаза, мы можем лучше сосредоточиться на молитве, но в некоторых случаях это невозможно (во время ходьбы, вождения и т. д.).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A70535B2-24B8-5304-AC18-FE0CDBDDBF6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478763" y="4838164"/>
            <a:ext cx="2489200" cy="1866900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DCC4AE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AC7CCDE9-5861-CBE7-BEAE-FF72C868D90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096000" y="4838162"/>
            <a:ext cx="1533526" cy="186690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05E85E62-1543-4BE7-DF55-2B65A76B0A7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749574" y="4838162"/>
            <a:ext cx="1533526" cy="1866900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1">
                <a:lumMod val="40000"/>
                <a:lumOff val="6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BDEE3813-7711-5623-5EA0-E429EBECBA0F}"/>
              </a:ext>
            </a:extLst>
          </p:cNvPr>
          <p:cNvSpPr txBox="1"/>
          <p:nvPr/>
        </p:nvSpPr>
        <p:spPr>
          <a:xfrm>
            <a:off x="5867399" y="3730436"/>
            <a:ext cx="632460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Поскольку мы можем молиться Богу в любых обстоятельствах и в любое время, не всегда возможно или необходимо делать это именно так.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0010E36F-F200-D2CA-A88B-AB0E117940E7}"/>
              </a:ext>
            </a:extLst>
          </p:cNvPr>
          <p:cNvSpPr txBox="1"/>
          <p:nvPr/>
        </p:nvSpPr>
        <p:spPr>
          <a:xfrm>
            <a:off x="5867398" y="2722468"/>
            <a:ext cx="632459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По этой причине Даниил имел обыкновение преклоняться перед Ним на колени, чтобы молиться, признавая Его своим Владыкой.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78E08615-407F-76CE-D887-2399640AD5B9}"/>
              </a:ext>
            </a:extLst>
          </p:cNvPr>
          <p:cNvSpPr txBox="1"/>
          <p:nvPr/>
        </p:nvSpPr>
        <p:spPr>
          <a:xfrm>
            <a:off x="100015" y="6135842"/>
            <a:ext cx="599598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Главное, чтобы наши молитвы возносились с тем почтением, которого заслуживает Бог.</a:t>
            </a:r>
          </a:p>
        </p:txBody>
      </p:sp>
    </p:spTree>
    <p:extLst>
      <p:ext uri="{BB962C8B-B14F-4D97-AF65-F5344CB8AC3E}">
        <p14:creationId xmlns:p14="http://schemas.microsoft.com/office/powerpoint/2010/main" val="2498029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 xmlns:a14="http://schemas.microsoft.com/office/drawing/2010/main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3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5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P spid="10" grpId="0"/>
      <p:bldP spid="7" grpId="0"/>
      <p:bldP spid="9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658B0D2-B7FE-3B3F-A6FD-A7BBBBC4F2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51C9BBFD-A37B-E6E0-C504-801C8596E954}"/>
              </a:ext>
            </a:extLst>
          </p:cNvPr>
          <p:cNvSpPr txBox="1"/>
          <p:nvPr/>
        </p:nvSpPr>
        <p:spPr>
          <a:xfrm>
            <a:off x="157162" y="1619250"/>
            <a:ext cx="118919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В Библии мы находим примеры людей, которые молились по-разному, в зависимости от своих конкретных обстоятельств.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C7288DA9-C0DA-111A-DD91-EFF7170928A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58526358"/>
              </p:ext>
            </p:extLst>
          </p:nvPr>
        </p:nvGraphicFramePr>
        <p:xfrm>
          <a:off x="278606" y="2339340"/>
          <a:ext cx="11825288" cy="33566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E4DD2838-5383-9743-0BAF-6154899A4F59}"/>
              </a:ext>
            </a:extLst>
          </p:cNvPr>
          <p:cNvSpPr txBox="1"/>
          <p:nvPr/>
        </p:nvSpPr>
        <p:spPr>
          <a:xfrm>
            <a:off x="983457" y="6156156"/>
            <a:ext cx="102250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" sz="2000" b="1" dirty="0"/>
              <a:t>Независимо от нашего положения, Библия призывает нас молиться непрестанно (1 Фес. 5:17), настойчиво (Кол. 4:2) и постоянно (Рим. 12:12).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30911A4-AE82-C9BF-6AD6-BBB8EDD47B8C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" sz="4400" b="1" dirty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МОЛИТЕСЬ В ПРАВИЛЬНОЙ ПОЗЕ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56DFF650-B12F-09D3-D15C-1B8F639A02B2}"/>
              </a:ext>
            </a:extLst>
          </p:cNvPr>
          <p:cNvSpPr txBox="1"/>
          <p:nvPr/>
        </p:nvSpPr>
        <p:spPr>
          <a:xfrm>
            <a:off x="376237" y="683716"/>
            <a:ext cx="11439525" cy="92333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«Когда Даниил узнал, что указ был обнародован, он пошел домой в свою комнату наверху, где окна выходили на Иерусалим. Три раза в день он опускался на колени и молился, благодаря своего Бога, как и </a:t>
            </a:r>
            <a:r>
              <a:rPr lang="en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раньше» </a:t>
            </a:r>
            <a:r>
              <a:rPr lang="en" sz="1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(Даниил 6:10).</a:t>
            </a:r>
          </a:p>
        </p:txBody>
      </p:sp>
    </p:spTree>
    <p:extLst>
      <p:ext uri="{BB962C8B-B14F-4D97-AF65-F5344CB8AC3E}">
        <p14:creationId xmlns:p14="http://schemas.microsoft.com/office/powerpoint/2010/main" val="220511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 xmlns:dgm="http://schemas.openxmlformats.org/drawingml/2006/diagram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D92DAD5-EE0B-4C68-A4DE-82F839B9AA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graphicEl>
                                              <a:dgm id="{5D92DAD5-EE0B-4C68-A4DE-82F839B9AA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graphicEl>
                                              <a:dgm id="{5D92DAD5-EE0B-4C68-A4DE-82F839B9AA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2">
                                            <p:graphicEl>
                                              <a:dgm id="{5D92DAD5-EE0B-4C68-A4DE-82F839B9AA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D92DAD5-EE0B-4C68-A4DE-82F839B9AA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FF358B4-3937-4406-8242-AD1741ED28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>
                                            <p:graphicEl>
                                              <a:dgm id="{6FF358B4-3937-4406-8242-AD1741ED285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graphicEl>
                                              <a:dgm id="{6FF358B4-3937-4406-8242-AD1741ED28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2">
                                            <p:graphicEl>
                                              <a:dgm id="{6FF358B4-3937-4406-8242-AD1741ED28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FF358B4-3937-4406-8242-AD1741ED28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DB4A37D-8561-4929-99F8-AC235B3239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graphicEl>
                                              <a:dgm id="{EDB4A37D-8561-4929-99F8-AC235B3239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graphicEl>
                                              <a:dgm id="{EDB4A37D-8561-4929-99F8-AC235B3239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decel="100000" fill="hold"/>
                                        <p:tgtEl>
                                          <p:spTgt spid="2">
                                            <p:graphicEl>
                                              <a:dgm id="{EDB4A37D-8561-4929-99F8-AC235B3239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DB4A37D-8561-4929-99F8-AC235B3239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D7630D9-7993-4308-90F5-AA4524A4B3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>
                                            <p:graphicEl>
                                              <a:dgm id="{5D7630D9-7993-4308-90F5-AA4524A4B3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graphicEl>
                                              <a:dgm id="{5D7630D9-7993-4308-90F5-AA4524A4B3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900" decel="100000" fill="hold"/>
                                        <p:tgtEl>
                                          <p:spTgt spid="2">
                                            <p:graphicEl>
                                              <a:dgm id="{5D7630D9-7993-4308-90F5-AA4524A4B3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D7630D9-7993-4308-90F5-AA4524A4B3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C92B07E-2904-41D0-9661-42C1AFD2B2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">
                                            <p:graphicEl>
                                              <a:dgm id="{EC92B07E-2904-41D0-9661-42C1AFD2B2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graphicEl>
                                              <a:dgm id="{EC92B07E-2904-41D0-9661-42C1AFD2B2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900" decel="100000" fill="hold"/>
                                        <p:tgtEl>
                                          <p:spTgt spid="2">
                                            <p:graphicEl>
                                              <a:dgm id="{EC92B07E-2904-41D0-9661-42C1AFD2B2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C92B07E-2904-41D0-9661-42C1AFD2B2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5AB1378-3C10-4D86-9C64-F2132947C0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">
                                            <p:graphicEl>
                                              <a:dgm id="{E5AB1378-3C10-4D86-9C64-F2132947C06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>
                                            <p:graphicEl>
                                              <a:dgm id="{E5AB1378-3C10-4D86-9C64-F2132947C0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900" decel="100000" fill="hold"/>
                                        <p:tgtEl>
                                          <p:spTgt spid="2">
                                            <p:graphicEl>
                                              <a:dgm id="{E5AB1378-3C10-4D86-9C64-F2132947C0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5AB1378-3C10-4D86-9C64-F2132947C0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04F557E-0620-4279-8185-F3D5DA5EFC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">
                                            <p:graphicEl>
                                              <a:dgm id="{E04F557E-0620-4279-8185-F3D5DA5EFC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>
                                            <p:graphicEl>
                                              <a:dgm id="{E04F557E-0620-4279-8185-F3D5DA5EFC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900" decel="100000" fill="hold"/>
                                        <p:tgtEl>
                                          <p:spTgt spid="2">
                                            <p:graphicEl>
                                              <a:dgm id="{E04F557E-0620-4279-8185-F3D5DA5EFC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04F557E-0620-4279-8185-F3D5DA5EFC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DA2AFF5-7B6F-490D-B73C-293F40BCD9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">
                                            <p:graphicEl>
                                              <a:dgm id="{FDA2AFF5-7B6F-490D-B73C-293F40BCD9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">
                                            <p:graphicEl>
                                              <a:dgm id="{FDA2AFF5-7B6F-490D-B73C-293F40BCD9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900" decel="100000" fill="hold"/>
                                        <p:tgtEl>
                                          <p:spTgt spid="2">
                                            <p:graphicEl>
                                              <a:dgm id="{FDA2AFF5-7B6F-490D-B73C-293F40BCD9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DA2AFF5-7B6F-490D-B73C-293F40BCD9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09CBAFB-D84F-4FB1-8ADF-A849DF484F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">
                                            <p:graphicEl>
                                              <a:dgm id="{409CBAFB-D84F-4FB1-8ADF-A849DF484F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">
                                            <p:graphicEl>
                                              <a:dgm id="{409CBAFB-D84F-4FB1-8ADF-A849DF484F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900" decel="100000" fill="hold"/>
                                        <p:tgtEl>
                                          <p:spTgt spid="2">
                                            <p:graphicEl>
                                              <a:dgm id="{409CBAFB-D84F-4FB1-8ADF-A849DF484F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09CBAFB-D84F-4FB1-8ADF-A849DF484F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E520457-2A72-4252-B5E5-6CB6A59DFC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">
                                            <p:graphicEl>
                                              <a:dgm id="{1E520457-2A72-4252-B5E5-6CB6A59DFC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">
                                            <p:graphicEl>
                                              <a:dgm id="{1E520457-2A72-4252-B5E5-6CB6A59DFC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900" decel="100000" fill="hold"/>
                                        <p:tgtEl>
                                          <p:spTgt spid="2">
                                            <p:graphicEl>
                                              <a:dgm id="{1E520457-2A72-4252-B5E5-6CB6A59DFC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E520457-2A72-4252-B5E5-6CB6A59DFC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AC1B06F-82D6-44E5-8A3F-A94EDA2109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">
                                            <p:graphicEl>
                                              <a:dgm id="{FAC1B06F-82D6-44E5-8A3F-A94EDA2109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">
                                            <p:graphicEl>
                                              <a:dgm id="{FAC1B06F-82D6-44E5-8A3F-A94EDA2109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900" decel="100000" fill="hold"/>
                                        <p:tgtEl>
                                          <p:spTgt spid="2">
                                            <p:graphicEl>
                                              <a:dgm id="{FAC1B06F-82D6-44E5-8A3F-A94EDA2109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AC1B06F-82D6-44E5-8A3F-A94EDA2109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15A1627-1A2D-4BFE-9E0E-6D3A1D0CED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">
                                            <p:graphicEl>
                                              <a:dgm id="{315A1627-1A2D-4BFE-9E0E-6D3A1D0CEDD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">
                                            <p:graphicEl>
                                              <a:dgm id="{315A1627-1A2D-4BFE-9E0E-6D3A1D0CED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900" decel="100000" fill="hold"/>
                                        <p:tgtEl>
                                          <p:spTgt spid="2">
                                            <p:graphicEl>
                                              <a:dgm id="{315A1627-1A2D-4BFE-9E0E-6D3A1D0CED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15A1627-1A2D-4BFE-9E0E-6D3A1D0CED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9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Graphic spid="2" grpId="0">
        <p:bldSub>
          <a:bldDgm bld="one"/>
        </p:bldSub>
      </p:bldGraphic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734F584-9C38-E8D7-4FF3-3A0D73DA61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0F962DE-BC5B-65EB-31E3-2ADF6A256C8E}"/>
              </a:ext>
            </a:extLst>
          </p:cNvPr>
          <p:cNvSpPr txBox="1"/>
          <p:nvPr/>
        </p:nvSpPr>
        <p:spPr>
          <a:xfrm>
            <a:off x="7772398" y="3644354"/>
            <a:ext cx="4419601" cy="120032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7200" b="1" i="0" u="none" strike="noStrike" kern="1200" cap="none" spc="300" normalizeH="0" baseline="0" noProof="0" dirty="0">
                <a:ln/>
                <a:solidFill>
                  <a:srgbClr val="26B246"/>
                </a:solidFill>
                <a:effectLst>
                  <a:outerShdw blurRad="38100" dist="12700" dir="2700000" algn="tl">
                    <a:srgbClr val="000000"/>
                  </a:outerShdw>
                  <a:reflection blurRad="6350" stA="60000" endA="900" endPos="58000" dir="5400000" sy="-100000" algn="bl" rotWithShape="0"/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ЭНОХ</a:t>
            </a:r>
          </a:p>
        </p:txBody>
      </p:sp>
      <p:sp>
        <p:nvSpPr>
          <p:cNvPr id="2" name="Flecha: pentágono 1">
            <a:extLst>
              <a:ext uri="{FF2B5EF4-FFF2-40B4-BE49-F238E27FC236}">
                <a16:creationId xmlns:a16="http://schemas.microsoft.com/office/drawing/2014/main" id="{E4D1B9CD-80C6-680E-1A49-882C683723CF}"/>
              </a:ext>
            </a:extLst>
          </p:cNvPr>
          <p:cNvSpPr/>
          <p:nvPr/>
        </p:nvSpPr>
        <p:spPr>
          <a:xfrm>
            <a:off x="342899" y="300038"/>
            <a:ext cx="7439025" cy="6257925"/>
          </a:xfrm>
          <a:custGeom>
            <a:avLst/>
            <a:gdLst>
              <a:gd name="csX0" fmla="*/ 0 w 7553325"/>
              <a:gd name="csY0" fmla="*/ 0 h 6257925"/>
              <a:gd name="csX1" fmla="*/ 6157933 w 7553325"/>
              <a:gd name="csY1" fmla="*/ 0 h 6257925"/>
              <a:gd name="csX2" fmla="*/ 7553325 w 7553325"/>
              <a:gd name="csY2" fmla="*/ 3128963 h 6257925"/>
              <a:gd name="csX3" fmla="*/ 6157933 w 7553325"/>
              <a:gd name="csY3" fmla="*/ 6257925 h 6257925"/>
              <a:gd name="csX4" fmla="*/ 0 w 7553325"/>
              <a:gd name="csY4" fmla="*/ 6257925 h 6257925"/>
              <a:gd name="csX5" fmla="*/ 0 w 7553325"/>
              <a:gd name="csY5" fmla="*/ 0 h 6257925"/>
              <a:gd name="csX0" fmla="*/ 0 w 7429500"/>
              <a:gd name="csY0" fmla="*/ 0 h 6257925"/>
              <a:gd name="csX1" fmla="*/ 6157933 w 7429500"/>
              <a:gd name="csY1" fmla="*/ 0 h 6257925"/>
              <a:gd name="csX2" fmla="*/ 7429500 w 7429500"/>
              <a:gd name="csY2" fmla="*/ 3786188 h 6257925"/>
              <a:gd name="csX3" fmla="*/ 6157933 w 7429500"/>
              <a:gd name="csY3" fmla="*/ 6257925 h 6257925"/>
              <a:gd name="csX4" fmla="*/ 0 w 7429500"/>
              <a:gd name="csY4" fmla="*/ 6257925 h 6257925"/>
              <a:gd name="csX5" fmla="*/ 0 w 7429500"/>
              <a:gd name="csY5" fmla="*/ 0 h 6257925"/>
              <a:gd name="csX0" fmla="*/ 0 w 7439025"/>
              <a:gd name="csY0" fmla="*/ 0 h 6257925"/>
              <a:gd name="csX1" fmla="*/ 6157933 w 7439025"/>
              <a:gd name="csY1" fmla="*/ 0 h 6257925"/>
              <a:gd name="csX2" fmla="*/ 7439025 w 7439025"/>
              <a:gd name="csY2" fmla="*/ 4014788 h 6257925"/>
              <a:gd name="csX3" fmla="*/ 6157933 w 7439025"/>
              <a:gd name="csY3" fmla="*/ 6257925 h 6257925"/>
              <a:gd name="csX4" fmla="*/ 0 w 7439025"/>
              <a:gd name="csY4" fmla="*/ 6257925 h 6257925"/>
              <a:gd name="csX5" fmla="*/ 0 w 7439025"/>
              <a:gd name="csY5" fmla="*/ 0 h 625792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</a:cxnLst>
            <a:rect l="l" t="t" r="r" b="b"/>
            <a:pathLst>
              <a:path w="7439025" h="6257925">
                <a:moveTo>
                  <a:pt x="0" y="0"/>
                </a:moveTo>
                <a:lnTo>
                  <a:pt x="6157933" y="0"/>
                </a:lnTo>
                <a:lnTo>
                  <a:pt x="7439025" y="4014788"/>
                </a:lnTo>
                <a:lnTo>
                  <a:pt x="6157933" y="6257925"/>
                </a:lnTo>
                <a:lnTo>
                  <a:pt x="0" y="6257925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r="128"/>
            </a:stretch>
          </a:blipFill>
          <a:ln>
            <a:noFill/>
          </a:ln>
          <a:effectLst>
            <a:innerShdw blurRad="114300">
              <a:srgbClr val="7750BE"/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3722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 xmlns:a16="http://schemas.microsoft.com/office/drawing/2014/main" xmlns:a14="http://schemas.microsoft.com/office/drawing/2010/main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Personalizado 5">
      <a:dk1>
        <a:sysClr val="windowText" lastClr="000000"/>
      </a:dk1>
      <a:lt1>
        <a:sysClr val="window" lastClr="FFFFFF"/>
      </a:lt1>
      <a:dk2>
        <a:srgbClr val="003399"/>
      </a:dk2>
      <a:lt2>
        <a:srgbClr val="E7E6E6"/>
      </a:lt2>
      <a:accent1>
        <a:srgbClr val="CC00CC"/>
      </a:accent1>
      <a:accent2>
        <a:srgbClr val="0099CC"/>
      </a:accent2>
      <a:accent3>
        <a:srgbClr val="CC0000"/>
      </a:accent3>
      <a:accent4>
        <a:srgbClr val="FFFF66"/>
      </a:accent4>
      <a:accent5>
        <a:srgbClr val="339933"/>
      </a:accent5>
      <a:accent6>
        <a:srgbClr val="CC9900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712</TotalTime>
  <Words>1328</Words>
  <Application>Microsoft Office PowerPoint</Application>
  <PresentationFormat>Panorámica</PresentationFormat>
  <Paragraphs>81</Paragraphs>
  <Slides>15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15</vt:i4>
      </vt:variant>
    </vt:vector>
  </HeadingPairs>
  <TitlesOfParts>
    <vt:vector size="22" baseType="lpstr">
      <vt:lpstr>Constantia</vt:lpstr>
      <vt:lpstr>Aptos Display</vt:lpstr>
      <vt:lpstr>Comic Sans MS</vt:lpstr>
      <vt:lpstr>Arial</vt:lpstr>
      <vt:lpstr>Aptos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keywords>, docId:2A241992379B91167ECC4C59DC3DA373</cp:keywords>
  <cp:lastModifiedBy>Sergio</cp:lastModifiedBy>
  <cp:revision>115</cp:revision>
  <dcterms:created xsi:type="dcterms:W3CDTF">2026-03-23T08:04:11Z</dcterms:created>
  <dcterms:modified xsi:type="dcterms:W3CDTF">2026-04-20T05:04:41Z</dcterms:modified>
</cp:coreProperties>
</file>