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  <p:sldId id="30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«Отче наш, сущий на небесах»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Нам нужно осознать нашу личную связь с Отцом всех людей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«Да святится имя Твое»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Осознание святости Бога приближает нас к Нему с благоговением и уважением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«Да придет Царство Твое»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/>
            <a:t>Давайте же с нетерпением ждать возвращения Иисуса</a:t>
          </a:r>
          <a:endParaRPr lang="es-ES" sz="180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«Да будет воля Твоя, как на небе, так и на земле»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Давайте примем Божественное господство и будем просить, чтобы воля Божья исполнялась в нашей жизни и в мире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«Хлеб наш насущный дай нам на сей день»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Давайте просим о том, что нам нужно для жизни, как физической, так и духовной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«И прости нам долги наши, как и мы прощаем должникам нашим»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Нам нужно покаяться, искать прощения и прощать тех, кто обидел нас, так же, как Бог прощает нас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«И не введи нас в искушение, но избавь нас от лукавого»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Давайте проси</a:t>
          </a:r>
          <a:r>
            <a:rPr lang="ru-RU" sz="1800" b="1" dirty="0" err="1"/>
            <a:t>ть</a:t>
          </a:r>
          <a:r>
            <a:rPr lang="en" sz="1800" b="1" dirty="0"/>
            <a:t> защиты и прибежища от зла, присутствующего в этом мире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«Ибо </a:t>
          </a:r>
          <a:r>
            <a:rPr lang="es-E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Твое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есть Царство и сила и слава во веки. Аминь»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" sz="1800" b="1" dirty="0"/>
            <a:t>Да признаем, что все, чем мы являемся, что имеем и что делаем, принадлежит Богу. Только Он один достоин славы и хвалы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Хвала (Дан.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Исповедание и прощение                     (Дан.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Просьбы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(Дан.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Благодарение                  (Флп.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Нам нужно осознать нашу личную связь с Отцом всех людей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«Отче наш, сущий на небесах»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Осознание святости Бога приближает нас к Нему с благоговением и уважением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«Да святится имя Твое»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/>
            <a:t>Давайте же с нетерпением ждать возвращения Иисуса</a:t>
          </a:r>
          <a:endParaRPr lang="es-ES" sz="1800" kern="120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«Да придет Царство Твое»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Давайте примем Божественное господство и будем просить, чтобы воля Божья исполнялась в нашей жизни и в мире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«Да будет воля Твоя, как на небе, так и на земле»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Давайте просим о том, что нам нужно для жизни, как физической, так и духовной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«Хлеб наш насущный дай нам на сей день»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Нам нужно покаяться, искать прощения и прощать тех, кто обидел нас, так же, как Бог прощает нас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«И прости нам долги наши, как и мы прощаем должникам нашим»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Давайте проси</a:t>
          </a:r>
          <a:r>
            <a:rPr lang="ru-RU" sz="1800" b="1" kern="1200" dirty="0" err="1"/>
            <a:t>ть</a:t>
          </a:r>
          <a:r>
            <a:rPr lang="en" sz="1800" b="1" kern="1200" dirty="0"/>
            <a:t> защиты и прибежища от зла, присутствующего в этом мире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«И не введи нас в искушение, но избавь нас от лукавого»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" sz="1800" b="1" kern="1200" dirty="0"/>
            <a:t>Да признаем, что все, чем мы являемся, что имеем и что делаем, принадлежит Богу. Только Он один достоин славы и хвалы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«Ибо </a:t>
          </a:r>
          <a:r>
            <a:rPr lang="es-E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Твое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есть Царство и сила и слава во веки. Аминь»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Хвала (Дан.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Исповедание и прощение                     (Дан.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Просьбы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(Дан.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Благодарение                  (Флп.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C15C-5E99-47E2-A41A-5C18A7F333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BF6F-E0DB-4FAD-B71E-32FA93FC8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53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0BF6F-E0DB-4FAD-B71E-32FA93FC850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51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362335"/>
            <a:ext cx="3535330" cy="19459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32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ПРАКТИЧЕСКАЯ МОЛИТВА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-10509" y="6519446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 7 на 16 мая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ДАНИИЛ: СТРУКТУРА МОЛИТВЫ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«И я обратился к Господу Богу и умолял Его молитвой и просьбой, постом, в вретище и пепле»</a:t>
            </a:r>
            <a:b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(Даниил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Молитва, записанная в Даниила 9:4-19, представляет нам четыре основные части молитвы: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263173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3973191"/>
            <a:ext cx="690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Даниил был прерван Гавриилом, прежде чем он смог закончить свою молитву (благодарение).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567787"/>
            <a:ext cx="69283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Эта схема применима как к нашим личным, так и к публичным молитвам. Очевидно, что раздел «исповедание и прощение» следует адаптировать к контексту молитвы.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77936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Эта структура помогает нам сосредоточить молитву на Боге, не давая ей превратиться в своего рода «список покупок» из Божьего склада.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ЧЕТЫРЕ ВОПРОСА О МОЛИТВЕ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Зачем нам молиться, если Бог и так всё знает?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Зачем молиться, когда все в порядке?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кем мне молиться?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мне слушать?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451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Молитва возносит нас к престолу Божьему и побуждает нас ежедневно анализировать себя и переосмысливать наши отношения с Ним.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8893543" y="400110"/>
            <a:ext cx="3401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Ангелы, не согрешившие, непрестанно поклоняются Богу. Насколько же больше должны мы?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21734"/>
            <a:ext cx="3247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зависимости от момента: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8914649" y="3979007"/>
            <a:ext cx="321067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Самый ясный и безопасный способ сделать это — совместить молитву с изучением Библии в рамках нашего личного поклонения, избегая опустошения ума или простого слушания самих себя.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199" y="2317547"/>
            <a:ext cx="33602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Даже если мы не знаем, что сказать, Святой Дух помогает нам (Рим.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8905124" y="2013905"/>
            <a:ext cx="32106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Думать, что нам не нужен Бог, потому что у нас все идет хорошо, — это гордыня.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72339" y="4408973"/>
            <a:ext cx="321177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уединении. Именно тогда наша молитва становится самой интимной.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 семьей или в небольших группах.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церкви.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«Наши молитвы должны отличаться глубоким осознанием нашей нужды и сильным желанием того, о чём мы просим, иначе они не будут услышаны. Но мы не должны унывать и прекращать свои просьбы только потому, что ответ не приходит сразу. «Царство Небесное </a:t>
            </a:r>
            <a:r>
              <a:rPr lang="en-US" sz="2400" b="1" dirty="0" err="1">
                <a:latin typeface="Constantia" panose="02030602050306030303" pitchFamily="18" charset="0"/>
              </a:rPr>
              <a:t>подвергается </a:t>
            </a:r>
            <a:r>
              <a:rPr lang="en-US" sz="2400" b="1" dirty="0">
                <a:latin typeface="Constantia" panose="02030602050306030303" pitchFamily="18" charset="0"/>
              </a:rPr>
              <a:t>насилию, и насильники захватывают его» (Матфея 11:12). Насилие, о котором здесь идет речь, — это святая настойчивость, подобная той, которую проявил Иаков. Нам не нужно пытаться вызвать в себе бурные эмоции, но спокойно и настойчиво мы должны приносить свои просьбы к престолу благодати. Наша задача — смирить свои души перед Богом, исповедуя свои грехи и с верой приближаясь к Богу</a:t>
            </a:r>
            <a:r>
              <a:rPr lang="en" sz="2400" b="1" dirty="0">
                <a:latin typeface="Constantia" panose="02030602050306030303" pitchFamily="18" charset="0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Э. Г. Уайт (</a:t>
            </a:r>
            <a:r>
              <a:rPr lang="en-US" sz="1600" b="1" dirty="0"/>
              <a:t>Наш Отец заботится</a:t>
            </a:r>
            <a:r>
              <a:rPr lang="en" sz="1600" b="1" dirty="0"/>
              <a:t>, 25 мая)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77B857-F541-4746-8DD1-7A079929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403325"/>
            <a:ext cx="4679667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«Доверяйте Ему во всякое время, люди; изливайте перед Ним своё сердце; Бог — наше прибежище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Псалом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61:9)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sk="http://schemas.microsoft.com/office/drawing/2018/sketchyshapes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648449" y="3629025"/>
            <a:ext cx="5513131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31A7C"/>
                </a:solidFill>
              </a:rPr>
              <a:t>Молитвы в трудные времена: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Илия: </a:t>
            </a:r>
            <a:r>
              <a:rPr lang="en" sz="2000" b="1" dirty="0"/>
              <a:t>Молитва в разгар кризиса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Анна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/>
              <a:t>Ответ, который так и не приходит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Образцы молитв: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Иисус: </a:t>
            </a:r>
            <a:r>
              <a:rPr lang="en" sz="2000" b="1" dirty="0"/>
              <a:t>Содержание молитвы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Даниил: </a:t>
            </a:r>
            <a:r>
              <a:rPr lang="en" sz="2000" b="1" dirty="0"/>
              <a:t>Структура молитвы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</a:rPr>
              <a:t>Четыре вопроса о молитве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призывает нас «всегда </a:t>
            </a:r>
            <a:r>
              <a:rPr lang="es-ES" sz="2000" b="1" dirty="0" err="1"/>
              <a:t>молиться</a:t>
            </a:r>
            <a:r>
              <a:rPr lang="en" sz="2000" b="1" dirty="0"/>
              <a:t>» (Еф. 6:18), даже если наш мир рушится; даже если время идет, а мы не видим ответа на наши молитвы.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1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1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4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4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2166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2166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2166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07706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8062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как нам молиться? О чем нам просить? Молиться в одиночестве или вместе с другими? Позволяет ли нам молитва только говорить с Богом, или она также позволяет нам слушать Его?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таких обстоятельствах молитвы Илии и Анны помогут нам и ободрят нас.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08594" y="1872648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МОЛИТВЫ В ТРУДНЫЕ ВРЕМЕНА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ИЛИЯ: МОЛИТВА В УСЛОВИЯХ КРИЗИСА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«Он ответил: „Я очень ревностно служил Господу, Богу Всемогущему. Израильтяне отвергли Твой завет, разрушили Твои жертвенники и убили Твоих пророков мечом. Я остался один, и теперь они пытаются убить и 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меня“»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Царств 19:10)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5683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Бог отвечает на наши молитвы в разгар кризиса?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284" y="1736499"/>
            <a:ext cx="3368674" cy="163121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1869112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После простой молитвы Илии Бог немедленно ответил огнем (1 Царств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394059"/>
            <a:ext cx="63933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Илия просил о смерти, Бог молчал, но послал Своего ангела, чтобы накормить его</a:t>
            </a:r>
            <a:br>
              <a:rPr lang="en" sz="2000" b="1" dirty="0"/>
            </a:br>
            <a:r>
              <a:rPr lang="en" sz="2000" b="1" dirty="0"/>
              <a:t>(1 Царств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477697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После семи молитв с просьбой о дожде Бог послал небольшое облако, которое превратилось в сильную бурю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Царств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226784"/>
            <a:ext cx="63933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Один ответ был немедленным и чудесным. Другой, после семи молитв, принес просимый дождь. Наконец, спустя 40 дней, последовал словесный и ободряющий ответ. Бог знает, как и когда отвечать в каждой из наших ситуаций.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310421"/>
            <a:ext cx="63182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Уныло сидя в пещере, Илия наконец услышал голос Бога, отвечающего на его отчаянную молитву (1 Царств 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АННА</a:t>
            </a:r>
            <a:r>
              <a:rPr lang="e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ОТВЕТ, КОТОРЫЙ НИКОГДА НЕ ПРИХОДИТ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«Я молилась об этом ребенке, и Господь даровал мне то, о чем я просила 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Его»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Царств 1:27)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Молитва Анны о ребенке кажется молитвой, на которую Бог ответил быстро (конечно, после девяти месяцев радостного ожидания) (1 Цар.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862563"/>
            <a:ext cx="3551012" cy="2278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3895725" y="1800954"/>
            <a:ext cx="64715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Однако, прочитав предыдущие стихи, мы видим, что этот ответ пришел очень долго (1 Цар. 1:1-8)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39" y="4158406"/>
            <a:ext cx="7564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Иногда Божье молчание может быть вызвано нашим эгоизмом (Иакова 4:3); нераскаянным грехом (Псалом 66:18); недостатком веры (Иак. 1:6); или, просто, еще не настало подходящее время.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3895726" y="3475181"/>
            <a:ext cx="5425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 этой точки зрения, сколько лет Анна просила о ребенке, не получая ответа?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3895725" y="2484179"/>
            <a:ext cx="64715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У </a:t>
            </a:r>
            <a:r>
              <a:rPr lang="ru-RU" sz="2000" b="1" dirty="0">
                <a:solidFill>
                  <a:prstClr val="black"/>
                </a:solidFill>
                <a:latin typeface="Aptos" panose="02110004020202020204"/>
              </a:rPr>
              <a:t>Фена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нны, другой жены </a:t>
            </a:r>
            <a:r>
              <a:rPr lang="ru-RU" sz="2000" b="1" dirty="0">
                <a:solidFill>
                  <a:prstClr val="black"/>
                </a:solidFill>
                <a:latin typeface="Aptos" panose="02110004020202020204"/>
              </a:rPr>
              <a:t>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лканы, были «дети» — то есть более одного сына — и </a:t>
            </a:r>
            <a:r>
              <a:rPr lang="es-ES" sz="2000" b="1" dirty="0" err="1">
                <a:solidFill>
                  <a:prstClr val="black"/>
                </a:solidFill>
              </a:rPr>
              <a:t>«год за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годом» она раздражала Анну тем, что Бог не даровал ей детей.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457182"/>
            <a:ext cx="75303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 любом случае, Бог видит всю картину целиком и знает, что для нас лучше всего (Иеремия 29:11). Он всегда ответит — в Свое время и Своим образом — на молитву, вознесенную с верой (1Иоанна 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ОБРАЗЦЫ МОЛИТВ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ИИСУС: СОДЕРЖАНИЕ МОЛИТВЫ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«Итак, так должны молиться: “Отче наш, сущий на небесах, да святится имя Твое”»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(Матфея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517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Длинные и витиеватые молитвы, призванные произвести впечатление на слушателей и заслужить их похвалу, не соответствуют тому стилю молитвы, которому учил нас Иисус (Мф.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0" y="5036118"/>
            <a:ext cx="720323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«Научитесь молиться кратко и по существу, прося только о том, что вам нужно. Научитесь молиться вслух там, где вас слышит только Бог. Не произносите надуманных молитв, а искренние, проникнутые чувством просьбы, выражающие жажду души к Хлебу Жизни» </a:t>
            </a:r>
            <a:r>
              <a:rPr lang="en-US" sz="1600" b="1" dirty="0"/>
              <a:t>(Э</a:t>
            </a:r>
            <a:r>
              <a:rPr lang="ru-RU" sz="1600" b="1" dirty="0"/>
              <a:t>.</a:t>
            </a:r>
            <a:r>
              <a:rPr lang="en-US" sz="1600" b="1" dirty="0" err="1"/>
              <a:t>Уайт</a:t>
            </a:r>
            <a:r>
              <a:rPr lang="en-US" sz="1600" b="1" dirty="0"/>
              <a:t>, «Наше высокое </a:t>
            </a:r>
            <a:r>
              <a:rPr lang="en-US" sz="1600" b="1" dirty="0" err="1"/>
              <a:t>призвание</a:t>
            </a:r>
            <a:r>
              <a:rPr lang="en-US" sz="1600" b="1" dirty="0"/>
              <a:t>»).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0" y="3417048"/>
            <a:ext cx="4471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Наши молитвы должны быть искренними и простыми, написанными повседневным языком. Молитва — это важная часть нашей жизни.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9"/>
          <a:stretch>
            <a:fillRect/>
          </a:stretch>
        </p:blipFill>
        <p:spPr>
          <a:xfrm>
            <a:off x="4471068" y="3697307"/>
            <a:ext cx="2386932" cy="1415010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ИИСУС: СУЩНОСТЬ МОЛИТВЫ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924049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образец молитвы, который дал нам Иисус: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dgm="http://schemas.openxmlformats.org/drawingml/2006/diagram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1336</Words>
  <Application>Microsoft Office PowerPoint</Application>
  <PresentationFormat>Panorámica</PresentationFormat>
  <Paragraphs>82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docId:082EFA39ED78770817AB8ADFB64B131A</cp:keywords>
  <cp:lastModifiedBy>Sergio</cp:lastModifiedBy>
  <cp:revision>120</cp:revision>
  <dcterms:created xsi:type="dcterms:W3CDTF">2026-03-28T16:46:47Z</dcterms:created>
  <dcterms:modified xsi:type="dcterms:W3CDTF">2026-04-25T18:42:34Z</dcterms:modified>
</cp:coreProperties>
</file>