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300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Жизненные бури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Болезни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Бедствия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Разочарования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Увидеть Иисуса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" sz="2000" b="1" dirty="0">
              <a:solidFill>
                <a:schemeClr val="bg2">
                  <a:lumMod val="50000"/>
                </a:schemeClr>
              </a:solidFill>
            </a:rPr>
            <a:t>Она не обвиняла Бога и не отвергала Его</a:t>
          </a:r>
          <a:endParaRPr lang="es-ES" sz="2000" dirty="0">
            <a:solidFill>
              <a:schemeClr val="bg2">
                <a:lumMod val="50000"/>
              </a:schemeClr>
            </a:solidFill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" sz="2000" b="1" dirty="0">
              <a:solidFill>
                <a:schemeClr val="accent1">
                  <a:lumMod val="50000"/>
                </a:schemeClr>
              </a:solidFill>
            </a:rPr>
            <a:t>Она цеплялась за Него изо всех сил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" sz="2000" b="1">
              <a:solidFill>
                <a:schemeClr val="accent4">
                  <a:lumMod val="50000"/>
                </a:schemeClr>
              </a:solidFill>
            </a:rPr>
            <a:t>Он верил даже в самые мрачные моменты</a:t>
          </a:r>
          <a:endParaRPr lang="es-ES" sz="2000">
            <a:solidFill>
              <a:schemeClr val="accent4">
                <a:lumMod val="50000"/>
              </a:schemeClr>
            </a:solidFill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Он устремил взор на славное будущее</a:t>
          </a:r>
          <a:br>
            <a:rPr lang="en" sz="2000" b="1" dirty="0">
              <a:solidFill>
                <a:schemeClr val="accent5">
                  <a:lumMod val="50000"/>
                </a:schemeClr>
              </a:solidFill>
            </a:rPr>
          </a:br>
          <a:r>
            <a:rPr lang="en" sz="1600" b="1" dirty="0">
              <a:solidFill>
                <a:schemeClr val="accent5">
                  <a:lumMod val="50000"/>
                </a:schemeClr>
              </a:solidFill>
            </a:rPr>
            <a:t>(Иов 19:25-27)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ScaleY="120030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Мы не должны позволять сомнениям укорениться в наших умах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en" sz="2000" b="1">
              <a:effectLst>
                <a:outerShdw blurRad="38100" dist="38100" dir="2700000" algn="tl">
                  <a:srgbClr val="000000"/>
                </a:outerShdw>
              </a:effectLst>
            </a:rPr>
            <a:t>Иисус идет рядом с нами даже в моменты разочарований</a:t>
          </a:r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Он развеет наши сомнения, если мы позволим Ему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Иисус лучше нас знает, какова наша реальность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"/>
    <dgm:cxn modelId="{75817B80-8523-4A6B-BF9F-17BEF12BD7D5}" type="presOf" srcId="{3D92EFEA-FFEC-4457-9D8D-2F6A0AD78729}" destId="{4C4F7140-0CDC-4A53-B3C0-91163AC1C41F}" srcOrd="0" destOrd="0" presId="urn:microsoft.com/office/officeart/2005/8/layout/vList3"/>
    <dgm:cxn modelId="{189D88A2-4D17-42A3-B0B8-0AA5CBA5B38F}" type="presOf" srcId="{9E644BA4-4B46-4929-A3EC-A80D4E3514CE}" destId="{BF170935-0F63-45F7-BDA8-C654BBEC5DD9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"/>
    <dgm:cxn modelId="{61DDE064-467C-41CA-91CE-C44203B570CF}" type="presParOf" srcId="{DF57D44A-997A-4931-A708-75523CEF69ED}" destId="{CFBE8CF2-21ED-4925-8847-C3F74C036E4B}" srcOrd="0" destOrd="0" presId="urn:microsoft.com/office/officeart/2005/8/layout/vList3"/>
    <dgm:cxn modelId="{6CEE6B44-710B-47F9-BFA8-6D5DEE995C7A}" type="presParOf" srcId="{DF57D44A-997A-4931-A708-75523CEF69ED}" destId="{FF9425AC-05DF-490E-9695-C17AEF767999}" srcOrd="1" destOrd="0" presId="urn:microsoft.com/office/officeart/2005/8/layout/vList3"/>
    <dgm:cxn modelId="{816FEC1F-4ADB-48F2-B251-DD38001F6BC2}" type="presParOf" srcId="{6C7289F8-825C-44BA-80E6-4902A0061DB8}" destId="{A3E9973A-3B22-4BF5-90EF-376724A3C607}" srcOrd="1" destOrd="0" presId="urn:microsoft.com/office/officeart/2005/8/layout/vList3"/>
    <dgm:cxn modelId="{BE030B21-3EB8-4C1B-9818-8541B6FF68D2}" type="presParOf" srcId="{6C7289F8-825C-44BA-80E6-4902A0061DB8}" destId="{A1D9DE2D-74CE-42DD-ABF6-2AA529C8D815}" srcOrd="2" destOrd="0" presId="urn:microsoft.com/office/officeart/2005/8/layout/vList3"/>
    <dgm:cxn modelId="{91D34C1A-91A5-4438-825E-AE17B51763F2}" type="presParOf" srcId="{A1D9DE2D-74CE-42DD-ABF6-2AA529C8D815}" destId="{6CD59F4B-73AC-418D-8BBE-BD46978D41F2}" srcOrd="0" destOrd="0" presId="urn:microsoft.com/office/officeart/2005/8/layout/vList3"/>
    <dgm:cxn modelId="{56396756-D034-4C04-A2E0-147FD3FEC3FD}" type="presParOf" srcId="{A1D9DE2D-74CE-42DD-ABF6-2AA529C8D815}" destId="{4C4F7140-0CDC-4A53-B3C0-91163AC1C41F}" srcOrd="1" destOrd="0" presId="urn:microsoft.com/office/officeart/2005/8/layout/vList3"/>
    <dgm:cxn modelId="{8C1AB7B5-C4A3-4EBC-B8C5-77137B3B4595}" type="presParOf" srcId="{6C7289F8-825C-44BA-80E6-4902A0061DB8}" destId="{6F7FCDDD-68DE-45A3-B756-553A52A7605B}" srcOrd="3" destOrd="0" presId="urn:microsoft.com/office/officeart/2005/8/layout/vList3"/>
    <dgm:cxn modelId="{3CB42F0B-3785-430E-8454-288A681E1B52}" type="presParOf" srcId="{6C7289F8-825C-44BA-80E6-4902A0061DB8}" destId="{14569ED3-E686-4B5D-8C73-727E0BB55A3B}" srcOrd="4" destOrd="0" presId="urn:microsoft.com/office/officeart/2005/8/layout/vList3"/>
    <dgm:cxn modelId="{9BF1ED38-A621-496D-8186-D22366BE71FF}" type="presParOf" srcId="{14569ED3-E686-4B5D-8C73-727E0BB55A3B}" destId="{04379F12-C4FA-4063-8596-A6026C0A3BE2}" srcOrd="0" destOrd="0" presId="urn:microsoft.com/office/officeart/2005/8/layout/vList3"/>
    <dgm:cxn modelId="{23C5F094-14C0-49DD-BEEC-44EBDB0DF1DF}" type="presParOf" srcId="{14569ED3-E686-4B5D-8C73-727E0BB55A3B}" destId="{31D11208-1789-4700-BBF0-1C92430BC7F6}" srcOrd="1" destOrd="0" presId="urn:microsoft.com/office/officeart/2005/8/layout/vList3"/>
    <dgm:cxn modelId="{07507EEE-5C0D-404F-9E10-EABBA5A4E0DC}" type="presParOf" srcId="{6C7289F8-825C-44BA-80E6-4902A0061DB8}" destId="{A14111C5-4C52-4633-986B-56B24B1A5BF0}" srcOrd="5" destOrd="0" presId="urn:microsoft.com/office/officeart/2005/8/layout/vList3"/>
    <dgm:cxn modelId="{65C18A9C-4F41-444F-BA63-9861B1E85705}" type="presParOf" srcId="{6C7289F8-825C-44BA-80E6-4902A0061DB8}" destId="{AFA3BBC3-4619-4C9D-AF7E-08613D57F5D7}" srcOrd="6" destOrd="0" presId="urn:microsoft.com/office/officeart/2005/8/layout/vList3"/>
    <dgm:cxn modelId="{14C4588A-F79E-471E-BE6C-FAAC6F0831E0}" type="presParOf" srcId="{AFA3BBC3-4619-4C9D-AF7E-08613D57F5D7}" destId="{7225EFE8-DE64-4B82-99D0-278C52B0E479}" srcOrd="0" destOrd="0" presId="urn:microsoft.com/office/officeart/2005/8/layout/vList3"/>
    <dgm:cxn modelId="{80AC33F5-01DD-422D-852E-236A17C9B0D3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Жизненные бури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Болезни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Бедствия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Разочарования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Увидеть Иисуса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83933"/>
          <a:ext cx="3420008" cy="651839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50000"/>
                </a:schemeClr>
              </a:solidFill>
            </a:rPr>
            <a:t>Она не обвиняла Бога и не отвергала Его</a:t>
          </a:r>
          <a:endParaRPr lang="es-ES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63978" y="415753"/>
        <a:ext cx="3356368" cy="588199"/>
      </dsp:txXfrm>
    </dsp:sp>
    <dsp:sp modelId="{EFC1C032-BB6B-4327-8FB3-AC78A76506B7}">
      <dsp:nvSpPr>
        <dsp:cNvPr id="0" name=""/>
        <dsp:cNvSpPr/>
      </dsp:nvSpPr>
      <dsp:spPr>
        <a:xfrm>
          <a:off x="2932158" y="1117253"/>
          <a:ext cx="3420008" cy="65183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1">
                  <a:lumMod val="50000"/>
                </a:schemeClr>
              </a:solidFill>
            </a:rPr>
            <a:t>Она цеплялась за Него изо всех сил</a:t>
          </a:r>
          <a:endParaRPr lang="es-E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63978" y="1149073"/>
        <a:ext cx="3356368" cy="588199"/>
      </dsp:txXfrm>
    </dsp:sp>
    <dsp:sp modelId="{DB2C26DC-721C-414F-A725-5108771EFECA}">
      <dsp:nvSpPr>
        <dsp:cNvPr id="0" name=""/>
        <dsp:cNvSpPr/>
      </dsp:nvSpPr>
      <dsp:spPr>
        <a:xfrm>
          <a:off x="2932158" y="1850573"/>
          <a:ext cx="3420008" cy="6518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accent4">
                  <a:lumMod val="50000"/>
                </a:schemeClr>
              </a:solidFill>
            </a:rPr>
            <a:t>Он верил даже в самые мрачные моменты</a:t>
          </a:r>
          <a:endParaRPr lang="es-ES" sz="2000" kern="1200">
            <a:solidFill>
              <a:schemeClr val="accent4">
                <a:lumMod val="50000"/>
              </a:schemeClr>
            </a:solidFill>
          </a:endParaRPr>
        </a:p>
      </dsp:txBody>
      <dsp:txXfrm>
        <a:off x="2963978" y="1882393"/>
        <a:ext cx="3356368" cy="588199"/>
      </dsp:txXfrm>
    </dsp:sp>
    <dsp:sp modelId="{AA62A8A3-BC74-4365-A875-94B5527A3CAC}">
      <dsp:nvSpPr>
        <dsp:cNvPr id="0" name=""/>
        <dsp:cNvSpPr/>
      </dsp:nvSpPr>
      <dsp:spPr>
        <a:xfrm>
          <a:off x="2932158" y="2583892"/>
          <a:ext cx="3420008" cy="78240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Он устремил взор на славное будущее</a:t>
          </a:r>
          <a:br>
            <a:rPr lang="en" sz="2000" b="1" kern="1200" dirty="0">
              <a:solidFill>
                <a:schemeClr val="accent5">
                  <a:lumMod val="50000"/>
                </a:schemeClr>
              </a:solidFill>
            </a:rPr>
          </a:br>
          <a:r>
            <a:rPr lang="en" sz="1600" b="1" kern="1200" dirty="0">
              <a:solidFill>
                <a:schemeClr val="accent5">
                  <a:lumMod val="50000"/>
                </a:schemeClr>
              </a:solidFill>
            </a:rPr>
            <a:t>(Иов 19:25-27)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70352" y="2622086"/>
        <a:ext cx="3343620" cy="706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Мы не должны позволять сомнениям укорениться в наших умах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22"/>
        <a:ext cx="5291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5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/>
                </a:outerShdw>
              </a:effectLst>
            </a:rPr>
            <a:t>Иисус идет рядом с нами даже в моменты разочарований</a:t>
          </a:r>
          <a:endParaRPr lang="es-ES" sz="2000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659555"/>
        <a:ext cx="5291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Он развеет наши сомнения, если мы позволим Ему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318988"/>
        <a:ext cx="5291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Иисус лучше нас знает, какова наша реальность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978421"/>
        <a:ext cx="5291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87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Иисус умер и воскрес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CBE345-C066-D1A4-7BA4-40651494877B}"/>
              </a:ext>
            </a:extLst>
          </p:cNvPr>
          <p:cNvSpPr txBox="1"/>
          <p:nvPr/>
        </p:nvSpPr>
        <p:spPr>
          <a:xfrm>
            <a:off x="3545840" y="3036746"/>
            <a:ext cx="511083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200" b="1" dirty="0">
                <a:ln/>
                <a:solidFill>
                  <a:schemeClr val="accent5">
                    <a:lumMod val="50000"/>
                  </a:schemeClr>
                </a:solidFill>
              </a:rPr>
              <a:t>НЕСУЩЕСТВЕННЫЕ НЕУДАЧИ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A0EA15-E313-D98D-B40C-DFE4B87AFBE5}"/>
              </a:ext>
            </a:extLst>
          </p:cNvPr>
          <p:cNvSpPr txBox="1"/>
          <p:nvPr/>
        </p:nvSpPr>
        <p:spPr>
          <a:xfrm>
            <a:off x="6176433" y="1667639"/>
            <a:ext cx="1931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Урок 11 от 13 июня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1647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665496" y="834226"/>
            <a:ext cx="88610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«В жизни каждого человека бывают моменты глубокого разочарования и полного уныния — дни, когда доля нам выпадает печаль и трудно поверить, что Бог по-прежнему остается милостивым благодетелем Своих земных детей; дни, когда беды терзают душу до такой степени, что смерть кажется предпочтительнее жизни. Именно тогда многие теряют связь с Богом и попадают в рабство сомнений, в узы неверия. Если бы мы в такие моменты могли с духовной проницательностью понять смысл Божьего провидения, мы увидели бы ангелов, стремящихся спасти нас от нас самих, старающихся поставить наши ноги на основание, более прочное, чем вечные холмы, и тогда зародились бы новая вера и новая жизнь</a:t>
            </a:r>
            <a:r>
              <a:rPr lang="en" sz="2400" b="1" dirty="0">
                <a:latin typeface="Constantia" panose="02030602050306030303" pitchFamily="18" charset="0"/>
              </a:rPr>
              <a:t>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7297671" y="6008502"/>
            <a:ext cx="3228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Э. Г. Уайт (Пророки и цари, стр.</a:t>
            </a:r>
            <a:r>
              <a:rPr lang="en" sz="1600" b="1"/>
              <a:t> 163)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651BE0-A04F-467E-953C-5631117A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268794" y="161434"/>
            <a:ext cx="6181726" cy="260071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«И не только это, но мы также хвалимся скорбями, зная, что скорбь рождает терпение, а терпение — испытанность, а испытанность — надежду. Надежда же не обманывает, потому что любовь Божья излилась в сердца наши Духом Святым, данным 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нам»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Римлянам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5:3–5)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336237"/>
              </p:ext>
            </p:extLst>
          </p:nvPr>
        </p:nvGraphicFramePr>
        <p:xfrm>
          <a:off x="162408" y="2617227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0" y="14442"/>
            <a:ext cx="7584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Мы живем в мире, полном греха и страданий. Каждый из нас в какой-то момент сталкивается с трудностями, которые могут заставить нас усомниться в Божьей любви.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0" y="1328195"/>
            <a:ext cx="75847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Мы рассмотрим, как некоторые библейские персонажи реагировали на различные неблагоприятные ситуации и как их пример может помочь нам справиться с подобными испытаниями.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0" y="979095"/>
            <a:ext cx="758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Как мы реагируем на эти неудачи?</a:t>
            </a: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3295648" y="0"/>
            <a:ext cx="88963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en" sz="4400" b="1" spc="300" dirty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</a:rPr>
              <a:t>ЖИЗНЕННЫЕ БУРИ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«Вдруг поднялся сильный ветер, и волны обрушивались на лодку, так что она почти наполнилась </a:t>
            </a:r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водой» </a:t>
            </a:r>
            <a:r>
              <a:rPr lang="en" sz="14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(Марк 4:37)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3395663" y="1404845"/>
            <a:ext cx="8796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Пересечение Галилейского моря посреди ночи, даже в разгар бури, не было чем-то новым для Петра, Андрея, Иакова и Иоанна, опытных рыбаков.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5" y="3566976"/>
            <a:ext cx="3081588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3224463" y="3640195"/>
            <a:ext cx="50099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нашей жизни мы тоже переживаем бури. Мы просим Иисуса о помощи, но кажется, что Он спит. Мы не чувствуем Его присутствия. Но Он там.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2" y="3615099"/>
            <a:ext cx="3781424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3395664" y="2368632"/>
            <a:ext cx="88296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Однако буря одолела их. Ветер взбивал волны, наполняя лодку водой и ставя их жизни под угрозу. Тогда они осознали… Где Иисус? Он спит? Почему Он не помогает нам? Разве Ему все равно, что с нами происходит? (Марк 4:35-38).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3224463" y="4911759"/>
            <a:ext cx="50432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Дождитесь момента, когда Он успокоит нашу бурю: «Умолкни, успокойся!» (Марк 4:39). Он заботится о нас (1 Петра 5:7). Он может успокоить наши бури. Не забудьте прославить Его, когда Он это сделает (Марк 4:40-41).</a:t>
            </a: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1" y="-48125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БОЛЕЗНИ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1" y="581503"/>
            <a:ext cx="8852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П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отому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что она думала: „Если я только прикоснусь к его одежде, то 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исцелюсь“»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(Марк 5:28)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0" y="1190225"/>
            <a:ext cx="88528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Страдая от кровотечений в течение двенадцати лет и не найдя врача, который мог бы исцелить ее, женщина оказалась в нищете и без надежды (Марк 5:25-26). Сегодня есть страны, где не существует бесплатного медицинского страхования, и эта история может по-прежнему быть</a:t>
            </a:r>
            <a:r>
              <a:rPr lang="ru-RU" sz="2000" b="1" dirty="0"/>
              <a:t> </a:t>
            </a:r>
            <a:r>
              <a:rPr lang="en" sz="2000" b="1" dirty="0"/>
              <a:t>реальностью.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60" y="2885630"/>
            <a:ext cx="3393962" cy="2534159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38" y="2724150"/>
            <a:ext cx="3079403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53826" y="2597537"/>
            <a:ext cx="48662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любом случае, мы все можем столкнуться с ситуациями, когда болезнь сковывает и душит нас, не давая обрести облегчение.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3953826" y="5837555"/>
            <a:ext cx="4899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 любом случае Иисус призывает нас оставить все наши бремена и заботы на Него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(Мф. 11:28-30).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3953826" y="4552364"/>
            <a:ext cx="48990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Мы должны верить, что Иисус может использовать опытных врачей, чтобы исцелить нас, или совершить чудо непосредственно в нас.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3953826" y="3882727"/>
            <a:ext cx="4866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Женщина увидела в Иисусе решение, и ее вера спасла ее (Мк. 5:27-29).</a:t>
            </a: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-48125"/>
            <a:ext cx="72623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КАТАСТРОФЫ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647349" y="583695"/>
            <a:ext cx="5967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«И когда кожа моя будет разрушена,</a:t>
            </a:r>
          </a:p>
          <a:p>
            <a:pPr algn="ctr"/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но в плоти моей я увижу </a:t>
            </a:r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Бога» </a:t>
            </a:r>
            <a:r>
              <a:rPr lang="en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(Иов 19:26).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187964" y="1230026"/>
            <a:ext cx="7074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Война, насилие и стихийные бедствия радикально изменили жизнь Иова (Иов 1:13-19). Мы все подвержены бедствиям, будь то стихийные бедствия или бедствия, вызванные злом, царящим в этом мире.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7826680"/>
              </p:ext>
            </p:extLst>
          </p:nvPr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6" y="3697297"/>
            <a:ext cx="5579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Если мы не унываем, то увидим, что даже в самых тяжелых испытаниях Бог всегда с нами. Он любит нас и укрепляет, чтобы мы черпали силу из слабости, мужество из уныния и надежду из бедствий</a:t>
            </a:r>
            <a:r>
              <a:rPr lang="ru-RU" sz="2000" b="1" dirty="0"/>
              <a:t>  </a:t>
            </a:r>
            <a:r>
              <a:rPr lang="en" sz="2000" b="1" dirty="0"/>
              <a:t>(Иоиль 3:10; Рим. 5:3-5).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169844" y="2479626"/>
            <a:ext cx="7001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Как мы отреагируем? Как отреагировал Иов?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612556" y="5511516"/>
            <a:ext cx="5579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Если вы переживаете трудные времена, поразмыслите над тем, что Божья любовь и забота о вас — это самое надежное и устойчивое в вашей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F5B85-5B0E-AF8C-7A4E-00403DC25E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РАЗОЧАРОВАНИЯ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816F-1B72-577C-C18E-79274B0D3F1C}"/>
              </a:ext>
            </a:extLst>
          </p:cNvPr>
          <p:cNvSpPr txBox="1"/>
          <p:nvPr/>
        </p:nvSpPr>
        <p:spPr>
          <a:xfrm>
            <a:off x="800099" y="647997"/>
            <a:ext cx="1059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«Но мы надеялись, что именно Он будет тем, кто искупит 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Израиль…» (Лк. 24:21а)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EE60B-747A-FDD5-9D91-05DF246118FA}"/>
              </a:ext>
            </a:extLst>
          </p:cNvPr>
          <p:cNvSpPr txBox="1"/>
          <p:nvPr/>
        </p:nvSpPr>
        <p:spPr>
          <a:xfrm>
            <a:off x="4215865" y="1156504"/>
            <a:ext cx="7976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Ожидания: Иисус — Мессия, который искупит Израиль. Реальность: Он умер (Лк. 24:18–21).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735595"/>
              </p:ext>
            </p:extLst>
          </p:nvPr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D4DDD-0647-025D-9ADB-23283231B031}"/>
              </a:ext>
            </a:extLst>
          </p:cNvPr>
          <p:cNvSpPr txBox="1"/>
          <p:nvPr/>
        </p:nvSpPr>
        <p:spPr>
          <a:xfrm>
            <a:off x="4215865" y="2778268"/>
            <a:ext cx="7976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Иисус терпеливо помог им обрести надежду. Наконец, «открылись глаза их» (Лк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24: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31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), и они побежали ободрить тех, кто все еще пребывал в разочаровании (Лк. 24:32–35; 2 Кор. 1:4). Чему мы можем научиться из их опыта?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47BE2-2ACA-1101-CF3C-1A6C35F22F9B}"/>
              </a:ext>
            </a:extLst>
          </p:cNvPr>
          <p:cNvSpPr txBox="1"/>
          <p:nvPr/>
        </p:nvSpPr>
        <p:spPr>
          <a:xfrm>
            <a:off x="4215865" y="1813497"/>
            <a:ext cx="7976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Их разочарование было настолько велико, что не позволяло им принять даже самые явные доказательства воскресения Иисуса (Лк. 24:22–24).</a:t>
            </a:r>
          </a:p>
        </p:txBody>
      </p:sp>
    </p:spTree>
    <p:extLst>
      <p:ext uri="{BB962C8B-B14F-4D97-AF65-F5344CB8AC3E}">
        <p14:creationId xmlns:p14="http://schemas.microsoft.com/office/powerpoint/2010/main" val="240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УВИД</a:t>
            </a:r>
            <a:r>
              <a:rPr lang="ru-RU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ЕТЬ</a:t>
            </a:r>
            <a:r>
              <a:rPr lang="en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ИИСУСА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800099" y="676872"/>
            <a:ext cx="10591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«Я считаю, что нынешние страдания наши не стоят того, чтобы сравнивать их со славой, которая откроется в нас»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(Римлянам 8:18).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141172" y="1370253"/>
            <a:ext cx="3834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Когда Эллен Г. Уайт находилась в глубоком отчаянии, ей было видение, в котором она увидела Иисуса.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5234" y="1455466"/>
            <a:ext cx="8075595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141171" y="5617571"/>
            <a:ext cx="38340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Этот сон дал ей надежду и веру, а также уверенность в том, что она может довериться Богу.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141171" y="4406982"/>
            <a:ext cx="38340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Она видела славные сцены, и ей показалось, что она обрела безопасность и покой небес.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141171" y="2580841"/>
            <a:ext cx="38340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Она поняла, что Он понимает все, через что ей приходится проходить. В какой-то момент, положив Свою руку ей на голову, Иисус сказал ей: «Не бойся».</a:t>
            </a: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711065" y="216045"/>
            <a:ext cx="3669633" cy="1877437"/>
          </a:xfrm>
          <a:custGeom>
            <a:avLst/>
            <a:gdLst>
              <a:gd name="csX0" fmla="*/ 0 w 3669633"/>
              <a:gd name="csY0" fmla="*/ 0 h 1877437"/>
              <a:gd name="csX1" fmla="*/ 597626 w 3669633"/>
              <a:gd name="csY1" fmla="*/ 0 h 1877437"/>
              <a:gd name="csX2" fmla="*/ 1195252 w 3669633"/>
              <a:gd name="csY2" fmla="*/ 0 h 1877437"/>
              <a:gd name="csX3" fmla="*/ 1682789 w 3669633"/>
              <a:gd name="csY3" fmla="*/ 0 h 1877437"/>
              <a:gd name="csX4" fmla="*/ 2243718 w 3669633"/>
              <a:gd name="csY4" fmla="*/ 0 h 1877437"/>
              <a:gd name="csX5" fmla="*/ 2841344 w 3669633"/>
              <a:gd name="csY5" fmla="*/ 0 h 1877437"/>
              <a:gd name="csX6" fmla="*/ 3669633 w 3669633"/>
              <a:gd name="csY6" fmla="*/ 0 h 1877437"/>
              <a:gd name="csX7" fmla="*/ 3669633 w 3669633"/>
              <a:gd name="csY7" fmla="*/ 469359 h 1877437"/>
              <a:gd name="csX8" fmla="*/ 3669633 w 3669633"/>
              <a:gd name="csY8" fmla="*/ 919944 h 1877437"/>
              <a:gd name="csX9" fmla="*/ 3669633 w 3669633"/>
              <a:gd name="csY9" fmla="*/ 1351755 h 1877437"/>
              <a:gd name="csX10" fmla="*/ 3669633 w 3669633"/>
              <a:gd name="csY10" fmla="*/ 1877437 h 1877437"/>
              <a:gd name="csX11" fmla="*/ 3072007 w 3669633"/>
              <a:gd name="csY11" fmla="*/ 1877437 h 1877437"/>
              <a:gd name="csX12" fmla="*/ 2584470 w 3669633"/>
              <a:gd name="csY12" fmla="*/ 1877437 h 1877437"/>
              <a:gd name="csX13" fmla="*/ 1986844 w 3669633"/>
              <a:gd name="csY13" fmla="*/ 1877437 h 1877437"/>
              <a:gd name="csX14" fmla="*/ 1425915 w 3669633"/>
              <a:gd name="csY14" fmla="*/ 1877437 h 1877437"/>
              <a:gd name="csX15" fmla="*/ 938378 w 3669633"/>
              <a:gd name="csY15" fmla="*/ 1877437 h 1877437"/>
              <a:gd name="csX16" fmla="*/ 0 w 3669633"/>
              <a:gd name="csY16" fmla="*/ 1877437 h 1877437"/>
              <a:gd name="csX17" fmla="*/ 0 w 3669633"/>
              <a:gd name="csY17" fmla="*/ 1464401 h 1877437"/>
              <a:gd name="csX18" fmla="*/ 0 w 3669633"/>
              <a:gd name="csY18" fmla="*/ 957493 h 1877437"/>
              <a:gd name="csX19" fmla="*/ 0 w 3669633"/>
              <a:gd name="csY19" fmla="*/ 469359 h 1877437"/>
              <a:gd name="csX20" fmla="*/ 0 w 3669633"/>
              <a:gd name="csY20" fmla="*/ 0 h 18774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669633" h="1877437" extrusionOk="0">
                <a:moveTo>
                  <a:pt x="0" y="0"/>
                </a:moveTo>
                <a:cubicBezTo>
                  <a:pt x="215540" y="-62811"/>
                  <a:pt x="398623" y="60077"/>
                  <a:pt x="597626" y="0"/>
                </a:cubicBezTo>
                <a:cubicBezTo>
                  <a:pt x="796629" y="-60077"/>
                  <a:pt x="1030512" y="377"/>
                  <a:pt x="1195252" y="0"/>
                </a:cubicBezTo>
                <a:cubicBezTo>
                  <a:pt x="1359992" y="-377"/>
                  <a:pt x="1536195" y="50466"/>
                  <a:pt x="1682789" y="0"/>
                </a:cubicBezTo>
                <a:cubicBezTo>
                  <a:pt x="1829383" y="-50466"/>
                  <a:pt x="2029958" y="54193"/>
                  <a:pt x="2243718" y="0"/>
                </a:cubicBezTo>
                <a:cubicBezTo>
                  <a:pt x="2457478" y="-54193"/>
                  <a:pt x="2658784" y="20073"/>
                  <a:pt x="2841344" y="0"/>
                </a:cubicBezTo>
                <a:cubicBezTo>
                  <a:pt x="3023904" y="-20073"/>
                  <a:pt x="3442722" y="13109"/>
                  <a:pt x="3669633" y="0"/>
                </a:cubicBezTo>
                <a:cubicBezTo>
                  <a:pt x="3703090" y="113188"/>
                  <a:pt x="3618315" y="351295"/>
                  <a:pt x="3669633" y="469359"/>
                </a:cubicBezTo>
                <a:cubicBezTo>
                  <a:pt x="3720951" y="587423"/>
                  <a:pt x="3660993" y="735509"/>
                  <a:pt x="3669633" y="919944"/>
                </a:cubicBezTo>
                <a:cubicBezTo>
                  <a:pt x="3678273" y="1104380"/>
                  <a:pt x="3667059" y="1214612"/>
                  <a:pt x="3669633" y="1351755"/>
                </a:cubicBezTo>
                <a:cubicBezTo>
                  <a:pt x="3672207" y="1488898"/>
                  <a:pt x="3610809" y="1690751"/>
                  <a:pt x="3669633" y="1877437"/>
                </a:cubicBezTo>
                <a:cubicBezTo>
                  <a:pt x="3525461" y="1894595"/>
                  <a:pt x="3250740" y="1824022"/>
                  <a:pt x="3072007" y="1877437"/>
                </a:cubicBezTo>
                <a:cubicBezTo>
                  <a:pt x="2893274" y="1930852"/>
                  <a:pt x="2685870" y="1841100"/>
                  <a:pt x="2584470" y="1877437"/>
                </a:cubicBezTo>
                <a:cubicBezTo>
                  <a:pt x="2483070" y="1913774"/>
                  <a:pt x="2209502" y="1814265"/>
                  <a:pt x="1986844" y="1877437"/>
                </a:cubicBezTo>
                <a:cubicBezTo>
                  <a:pt x="1764186" y="1940609"/>
                  <a:pt x="1591448" y="1851205"/>
                  <a:pt x="1425915" y="1877437"/>
                </a:cubicBezTo>
                <a:cubicBezTo>
                  <a:pt x="1260382" y="1903669"/>
                  <a:pt x="1178498" y="1844678"/>
                  <a:pt x="938378" y="1877437"/>
                </a:cubicBezTo>
                <a:cubicBezTo>
                  <a:pt x="698258" y="1910196"/>
                  <a:pt x="392851" y="1779254"/>
                  <a:pt x="0" y="1877437"/>
                </a:cubicBezTo>
                <a:cubicBezTo>
                  <a:pt x="-3574" y="1769794"/>
                  <a:pt x="17356" y="1611834"/>
                  <a:pt x="0" y="1464401"/>
                </a:cubicBezTo>
                <a:cubicBezTo>
                  <a:pt x="-17356" y="1316968"/>
                  <a:pt x="7271" y="1116368"/>
                  <a:pt x="0" y="957493"/>
                </a:cubicBezTo>
                <a:cubicBezTo>
                  <a:pt x="-7271" y="798618"/>
                  <a:pt x="3382" y="667986"/>
                  <a:pt x="0" y="469359"/>
                </a:cubicBezTo>
                <a:cubicBezTo>
                  <a:pt x="-3382" y="270732"/>
                  <a:pt x="17891" y="219716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«И мы знаем, что всем, любящим Бога, призванным по Его изволению, всё содействует к </a:t>
            </a:r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добру»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(Римлянам 8:28)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699534" y="339155"/>
            <a:ext cx="7222559" cy="1631216"/>
          </a:xfrm>
          <a:custGeom>
            <a:avLst/>
            <a:gdLst>
              <a:gd name="csX0" fmla="*/ 0 w 7222559"/>
              <a:gd name="csY0" fmla="*/ 0 h 1631216"/>
              <a:gd name="csX1" fmla="*/ 627807 w 7222559"/>
              <a:gd name="csY1" fmla="*/ 0 h 1631216"/>
              <a:gd name="csX2" fmla="*/ 1111163 w 7222559"/>
              <a:gd name="csY2" fmla="*/ 0 h 1631216"/>
              <a:gd name="csX3" fmla="*/ 1450068 w 7222559"/>
              <a:gd name="csY3" fmla="*/ 0 h 1631216"/>
              <a:gd name="csX4" fmla="*/ 1788972 w 7222559"/>
              <a:gd name="csY4" fmla="*/ 0 h 1631216"/>
              <a:gd name="csX5" fmla="*/ 2489005 w 7222559"/>
              <a:gd name="csY5" fmla="*/ 0 h 1631216"/>
              <a:gd name="csX6" fmla="*/ 3116812 w 7222559"/>
              <a:gd name="csY6" fmla="*/ 0 h 1631216"/>
              <a:gd name="csX7" fmla="*/ 3600168 w 7222559"/>
              <a:gd name="csY7" fmla="*/ 0 h 1631216"/>
              <a:gd name="csX8" fmla="*/ 4300201 w 7222559"/>
              <a:gd name="csY8" fmla="*/ 0 h 1631216"/>
              <a:gd name="csX9" fmla="*/ 5000233 w 7222559"/>
              <a:gd name="csY9" fmla="*/ 0 h 1631216"/>
              <a:gd name="csX10" fmla="*/ 5483589 w 7222559"/>
              <a:gd name="csY10" fmla="*/ 0 h 1631216"/>
              <a:gd name="csX11" fmla="*/ 6039170 w 7222559"/>
              <a:gd name="csY11" fmla="*/ 0 h 1631216"/>
              <a:gd name="csX12" fmla="*/ 6739203 w 7222559"/>
              <a:gd name="csY12" fmla="*/ 0 h 1631216"/>
              <a:gd name="csX13" fmla="*/ 7222559 w 7222559"/>
              <a:gd name="csY13" fmla="*/ 0 h 1631216"/>
              <a:gd name="csX14" fmla="*/ 7222559 w 7222559"/>
              <a:gd name="csY14" fmla="*/ 576363 h 1631216"/>
              <a:gd name="csX15" fmla="*/ 7222559 w 7222559"/>
              <a:gd name="csY15" fmla="*/ 1071165 h 1631216"/>
              <a:gd name="csX16" fmla="*/ 7222559 w 7222559"/>
              <a:gd name="csY16" fmla="*/ 1631216 h 1631216"/>
              <a:gd name="csX17" fmla="*/ 6594752 w 7222559"/>
              <a:gd name="csY17" fmla="*/ 1631216 h 1631216"/>
              <a:gd name="csX18" fmla="*/ 6183622 w 7222559"/>
              <a:gd name="csY18" fmla="*/ 1631216 h 1631216"/>
              <a:gd name="csX19" fmla="*/ 5628040 w 7222559"/>
              <a:gd name="csY19" fmla="*/ 1631216 h 1631216"/>
              <a:gd name="csX20" fmla="*/ 5144684 w 7222559"/>
              <a:gd name="csY20" fmla="*/ 1631216 h 1631216"/>
              <a:gd name="csX21" fmla="*/ 4589103 w 7222559"/>
              <a:gd name="csY21" fmla="*/ 1631216 h 1631216"/>
              <a:gd name="csX22" fmla="*/ 3889070 w 7222559"/>
              <a:gd name="csY22" fmla="*/ 1631216 h 1631216"/>
              <a:gd name="csX23" fmla="*/ 3477940 w 7222559"/>
              <a:gd name="csY23" fmla="*/ 1631216 h 1631216"/>
              <a:gd name="csX24" fmla="*/ 2777907 w 7222559"/>
              <a:gd name="csY24" fmla="*/ 1631216 h 1631216"/>
              <a:gd name="csX25" fmla="*/ 2222326 w 7222559"/>
              <a:gd name="csY25" fmla="*/ 1631216 h 1631216"/>
              <a:gd name="csX26" fmla="*/ 1883421 w 7222559"/>
              <a:gd name="csY26" fmla="*/ 1631216 h 1631216"/>
              <a:gd name="csX27" fmla="*/ 1183389 w 7222559"/>
              <a:gd name="csY27" fmla="*/ 1631216 h 1631216"/>
              <a:gd name="csX28" fmla="*/ 555581 w 7222559"/>
              <a:gd name="csY28" fmla="*/ 1631216 h 1631216"/>
              <a:gd name="csX29" fmla="*/ 0 w 7222559"/>
              <a:gd name="csY29" fmla="*/ 1631216 h 1631216"/>
              <a:gd name="csX30" fmla="*/ 0 w 7222559"/>
              <a:gd name="csY30" fmla="*/ 1120102 h 1631216"/>
              <a:gd name="csX31" fmla="*/ 0 w 7222559"/>
              <a:gd name="csY31" fmla="*/ 576363 h 1631216"/>
              <a:gd name="csX32" fmla="*/ 0 w 7222559"/>
              <a:gd name="csY32" fmla="*/ 0 h 1631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7222559" h="1631216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29745" y="143282"/>
                  <a:pt x="7166194" y="391859"/>
                  <a:pt x="7222559" y="576363"/>
                </a:cubicBezTo>
                <a:cubicBezTo>
                  <a:pt x="7278924" y="760867"/>
                  <a:pt x="7194591" y="924095"/>
                  <a:pt x="7222559" y="1071165"/>
                </a:cubicBezTo>
                <a:cubicBezTo>
                  <a:pt x="7250527" y="1218235"/>
                  <a:pt x="7220624" y="1445737"/>
                  <a:pt x="7222559" y="1631216"/>
                </a:cubicBezTo>
                <a:cubicBezTo>
                  <a:pt x="7076907" y="1651574"/>
                  <a:pt x="6846805" y="1623486"/>
                  <a:pt x="6594752" y="1631216"/>
                </a:cubicBezTo>
                <a:cubicBezTo>
                  <a:pt x="6342699" y="1638946"/>
                  <a:pt x="6381844" y="1605799"/>
                  <a:pt x="6183622" y="1631216"/>
                </a:cubicBezTo>
                <a:cubicBezTo>
                  <a:pt x="5985400" y="1656633"/>
                  <a:pt x="5848981" y="1604687"/>
                  <a:pt x="5628040" y="1631216"/>
                </a:cubicBezTo>
                <a:cubicBezTo>
                  <a:pt x="5407099" y="1657745"/>
                  <a:pt x="5351632" y="1573882"/>
                  <a:pt x="5144684" y="1631216"/>
                </a:cubicBezTo>
                <a:cubicBezTo>
                  <a:pt x="4937736" y="1688550"/>
                  <a:pt x="4744923" y="1577204"/>
                  <a:pt x="4589103" y="1631216"/>
                </a:cubicBezTo>
                <a:cubicBezTo>
                  <a:pt x="4433283" y="1685228"/>
                  <a:pt x="4211713" y="1583838"/>
                  <a:pt x="3889070" y="1631216"/>
                </a:cubicBezTo>
                <a:cubicBezTo>
                  <a:pt x="3566427" y="1678594"/>
                  <a:pt x="3626488" y="1625106"/>
                  <a:pt x="3477940" y="1631216"/>
                </a:cubicBezTo>
                <a:cubicBezTo>
                  <a:pt x="3329392" y="1637326"/>
                  <a:pt x="3047881" y="1573187"/>
                  <a:pt x="2777907" y="1631216"/>
                </a:cubicBezTo>
                <a:cubicBezTo>
                  <a:pt x="2507933" y="1689245"/>
                  <a:pt x="2488251" y="1590365"/>
                  <a:pt x="2222326" y="1631216"/>
                </a:cubicBezTo>
                <a:cubicBezTo>
                  <a:pt x="1956401" y="1672067"/>
                  <a:pt x="2046062" y="1612716"/>
                  <a:pt x="1883421" y="1631216"/>
                </a:cubicBezTo>
                <a:cubicBezTo>
                  <a:pt x="1720780" y="1649716"/>
                  <a:pt x="1504397" y="1574752"/>
                  <a:pt x="1183389" y="1631216"/>
                </a:cubicBezTo>
                <a:cubicBezTo>
                  <a:pt x="862381" y="1687680"/>
                  <a:pt x="689699" y="1621492"/>
                  <a:pt x="555581" y="1631216"/>
                </a:cubicBezTo>
                <a:cubicBezTo>
                  <a:pt x="421463" y="1640940"/>
                  <a:pt x="157157" y="1581966"/>
                  <a:pt x="0" y="1631216"/>
                </a:cubicBezTo>
                <a:cubicBezTo>
                  <a:pt x="-18508" y="1491514"/>
                  <a:pt x="8693" y="1299778"/>
                  <a:pt x="0" y="1120102"/>
                </a:cubicBezTo>
                <a:cubicBezTo>
                  <a:pt x="-8693" y="940426"/>
                  <a:pt x="14394" y="841494"/>
                  <a:pt x="0" y="576363"/>
                </a:cubicBezTo>
                <a:cubicBezTo>
                  <a:pt x="-14394" y="311232"/>
                  <a:pt x="44132" y="16942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«Не беспокойтесь ни о чем, но в каждой ситуации молитвой и просьбой с благодарением представляйте свои просьбы Богу. И мир Божий, который превосходит всякое понимание, будет охранять ваши сердца и умы во Христе 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Иисусе» 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(Филиппийцам 4:6-7)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269907" y="2156444"/>
            <a:ext cx="6304148" cy="3477875"/>
          </a:xfrm>
          <a:custGeom>
            <a:avLst/>
            <a:gdLst>
              <a:gd name="csX0" fmla="*/ 0 w 6304148"/>
              <a:gd name="csY0" fmla="*/ 0 h 3477875"/>
              <a:gd name="csX1" fmla="*/ 573104 w 6304148"/>
              <a:gd name="csY1" fmla="*/ 0 h 3477875"/>
              <a:gd name="csX2" fmla="*/ 1083167 w 6304148"/>
              <a:gd name="csY2" fmla="*/ 0 h 3477875"/>
              <a:gd name="csX3" fmla="*/ 1656272 w 6304148"/>
              <a:gd name="csY3" fmla="*/ 0 h 3477875"/>
              <a:gd name="csX4" fmla="*/ 2355459 w 6304148"/>
              <a:gd name="csY4" fmla="*/ 0 h 3477875"/>
              <a:gd name="csX5" fmla="*/ 2991605 w 6304148"/>
              <a:gd name="csY5" fmla="*/ 0 h 3477875"/>
              <a:gd name="csX6" fmla="*/ 3564709 w 6304148"/>
              <a:gd name="csY6" fmla="*/ 0 h 3477875"/>
              <a:gd name="csX7" fmla="*/ 3948689 w 6304148"/>
              <a:gd name="csY7" fmla="*/ 0 h 3477875"/>
              <a:gd name="csX8" fmla="*/ 4395710 w 6304148"/>
              <a:gd name="csY8" fmla="*/ 0 h 3477875"/>
              <a:gd name="csX9" fmla="*/ 4842732 w 6304148"/>
              <a:gd name="csY9" fmla="*/ 0 h 3477875"/>
              <a:gd name="csX10" fmla="*/ 5289753 w 6304148"/>
              <a:gd name="csY10" fmla="*/ 0 h 3477875"/>
              <a:gd name="csX11" fmla="*/ 5673733 w 6304148"/>
              <a:gd name="csY11" fmla="*/ 0 h 3477875"/>
              <a:gd name="csX12" fmla="*/ 6304148 w 6304148"/>
              <a:gd name="csY12" fmla="*/ 0 h 3477875"/>
              <a:gd name="csX13" fmla="*/ 6304148 w 6304148"/>
              <a:gd name="csY13" fmla="*/ 579646 h 3477875"/>
              <a:gd name="csX14" fmla="*/ 6304148 w 6304148"/>
              <a:gd name="csY14" fmla="*/ 1124513 h 3477875"/>
              <a:gd name="csX15" fmla="*/ 6304148 w 6304148"/>
              <a:gd name="csY15" fmla="*/ 1773716 h 3477875"/>
              <a:gd name="csX16" fmla="*/ 6304148 w 6304148"/>
              <a:gd name="csY16" fmla="*/ 2388141 h 3477875"/>
              <a:gd name="csX17" fmla="*/ 6304148 w 6304148"/>
              <a:gd name="csY17" fmla="*/ 2863450 h 3477875"/>
              <a:gd name="csX18" fmla="*/ 6304148 w 6304148"/>
              <a:gd name="csY18" fmla="*/ 3477875 h 3477875"/>
              <a:gd name="csX19" fmla="*/ 5794085 w 6304148"/>
              <a:gd name="csY19" fmla="*/ 3477875 h 3477875"/>
              <a:gd name="csX20" fmla="*/ 5157939 w 6304148"/>
              <a:gd name="csY20" fmla="*/ 3477875 h 3477875"/>
              <a:gd name="csX21" fmla="*/ 4773959 w 6304148"/>
              <a:gd name="csY21" fmla="*/ 3477875 h 3477875"/>
              <a:gd name="csX22" fmla="*/ 4137814 w 6304148"/>
              <a:gd name="csY22" fmla="*/ 3477875 h 3477875"/>
              <a:gd name="csX23" fmla="*/ 3690792 w 6304148"/>
              <a:gd name="csY23" fmla="*/ 3477875 h 3477875"/>
              <a:gd name="csX24" fmla="*/ 2991605 w 6304148"/>
              <a:gd name="csY24" fmla="*/ 3477875 h 3477875"/>
              <a:gd name="csX25" fmla="*/ 2544583 w 6304148"/>
              <a:gd name="csY25" fmla="*/ 3477875 h 3477875"/>
              <a:gd name="csX26" fmla="*/ 2160603 w 6304148"/>
              <a:gd name="csY26" fmla="*/ 3477875 h 3477875"/>
              <a:gd name="csX27" fmla="*/ 1650541 w 6304148"/>
              <a:gd name="csY27" fmla="*/ 3477875 h 3477875"/>
              <a:gd name="csX28" fmla="*/ 1077436 w 6304148"/>
              <a:gd name="csY28" fmla="*/ 3477875 h 3477875"/>
              <a:gd name="csX29" fmla="*/ 0 w 6304148"/>
              <a:gd name="csY29" fmla="*/ 3477875 h 3477875"/>
              <a:gd name="csX30" fmla="*/ 0 w 6304148"/>
              <a:gd name="csY30" fmla="*/ 2967787 h 3477875"/>
              <a:gd name="csX31" fmla="*/ 0 w 6304148"/>
              <a:gd name="csY31" fmla="*/ 2388141 h 3477875"/>
              <a:gd name="csX32" fmla="*/ 0 w 6304148"/>
              <a:gd name="csY32" fmla="*/ 1738938 h 3477875"/>
              <a:gd name="csX33" fmla="*/ 0 w 6304148"/>
              <a:gd name="csY33" fmla="*/ 1124513 h 3477875"/>
              <a:gd name="csX34" fmla="*/ 0 w 6304148"/>
              <a:gd name="csY34" fmla="*/ 510088 h 3477875"/>
              <a:gd name="csX35" fmla="*/ 0 w 6304148"/>
              <a:gd name="csY35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6304148" h="3477875" extrusionOk="0">
                <a:moveTo>
                  <a:pt x="0" y="0"/>
                </a:moveTo>
                <a:cubicBezTo>
                  <a:pt x="201570" y="-7866"/>
                  <a:pt x="414627" y="12774"/>
                  <a:pt x="573104" y="0"/>
                </a:cubicBezTo>
                <a:cubicBezTo>
                  <a:pt x="731581" y="-12774"/>
                  <a:pt x="880856" y="26236"/>
                  <a:pt x="1083167" y="0"/>
                </a:cubicBezTo>
                <a:cubicBezTo>
                  <a:pt x="1285478" y="-26236"/>
                  <a:pt x="1372823" y="28772"/>
                  <a:pt x="1656272" y="0"/>
                </a:cubicBezTo>
                <a:cubicBezTo>
                  <a:pt x="1939722" y="-28772"/>
                  <a:pt x="2209000" y="11121"/>
                  <a:pt x="2355459" y="0"/>
                </a:cubicBezTo>
                <a:cubicBezTo>
                  <a:pt x="2501918" y="-11121"/>
                  <a:pt x="2740226" y="60753"/>
                  <a:pt x="2991605" y="0"/>
                </a:cubicBezTo>
                <a:cubicBezTo>
                  <a:pt x="3242984" y="-60753"/>
                  <a:pt x="3350424" y="39929"/>
                  <a:pt x="3564709" y="0"/>
                </a:cubicBezTo>
                <a:cubicBezTo>
                  <a:pt x="3778994" y="-39929"/>
                  <a:pt x="3869393" y="11984"/>
                  <a:pt x="3948689" y="0"/>
                </a:cubicBezTo>
                <a:cubicBezTo>
                  <a:pt x="4027985" y="-11984"/>
                  <a:pt x="4278860" y="27116"/>
                  <a:pt x="4395710" y="0"/>
                </a:cubicBezTo>
                <a:cubicBezTo>
                  <a:pt x="4512560" y="-27116"/>
                  <a:pt x="4725164" y="48849"/>
                  <a:pt x="4842732" y="0"/>
                </a:cubicBezTo>
                <a:cubicBezTo>
                  <a:pt x="4960300" y="-48849"/>
                  <a:pt x="5189119" y="27438"/>
                  <a:pt x="5289753" y="0"/>
                </a:cubicBezTo>
                <a:cubicBezTo>
                  <a:pt x="5390387" y="-27438"/>
                  <a:pt x="5525831" y="29577"/>
                  <a:pt x="5673733" y="0"/>
                </a:cubicBezTo>
                <a:cubicBezTo>
                  <a:pt x="5821635" y="-29577"/>
                  <a:pt x="6142453" y="50797"/>
                  <a:pt x="6304148" y="0"/>
                </a:cubicBezTo>
                <a:cubicBezTo>
                  <a:pt x="6345841" y="197938"/>
                  <a:pt x="6243831" y="300426"/>
                  <a:pt x="6304148" y="579646"/>
                </a:cubicBezTo>
                <a:cubicBezTo>
                  <a:pt x="6364465" y="858866"/>
                  <a:pt x="6286849" y="942217"/>
                  <a:pt x="6304148" y="1124513"/>
                </a:cubicBezTo>
                <a:cubicBezTo>
                  <a:pt x="6321447" y="1306809"/>
                  <a:pt x="6271028" y="1460775"/>
                  <a:pt x="6304148" y="1773716"/>
                </a:cubicBezTo>
                <a:cubicBezTo>
                  <a:pt x="6337268" y="2086657"/>
                  <a:pt x="6257323" y="2150301"/>
                  <a:pt x="6304148" y="2388141"/>
                </a:cubicBezTo>
                <a:cubicBezTo>
                  <a:pt x="6350973" y="2625982"/>
                  <a:pt x="6290143" y="2763337"/>
                  <a:pt x="6304148" y="2863450"/>
                </a:cubicBezTo>
                <a:cubicBezTo>
                  <a:pt x="6318153" y="2963563"/>
                  <a:pt x="6285867" y="3234113"/>
                  <a:pt x="6304148" y="3477875"/>
                </a:cubicBezTo>
                <a:cubicBezTo>
                  <a:pt x="6154191" y="3514734"/>
                  <a:pt x="6010324" y="3477619"/>
                  <a:pt x="5794085" y="3477875"/>
                </a:cubicBezTo>
                <a:cubicBezTo>
                  <a:pt x="5577846" y="3478131"/>
                  <a:pt x="5368506" y="3447808"/>
                  <a:pt x="5157939" y="3477875"/>
                </a:cubicBezTo>
                <a:cubicBezTo>
                  <a:pt x="4947372" y="3507942"/>
                  <a:pt x="4960282" y="3432951"/>
                  <a:pt x="4773959" y="3477875"/>
                </a:cubicBezTo>
                <a:cubicBezTo>
                  <a:pt x="4587636" y="3522799"/>
                  <a:pt x="4374382" y="3406058"/>
                  <a:pt x="4137814" y="3477875"/>
                </a:cubicBezTo>
                <a:cubicBezTo>
                  <a:pt x="3901246" y="3549692"/>
                  <a:pt x="3841837" y="3432956"/>
                  <a:pt x="3690792" y="3477875"/>
                </a:cubicBezTo>
                <a:cubicBezTo>
                  <a:pt x="3539747" y="3522794"/>
                  <a:pt x="3243047" y="3442347"/>
                  <a:pt x="2991605" y="3477875"/>
                </a:cubicBezTo>
                <a:cubicBezTo>
                  <a:pt x="2740163" y="3513403"/>
                  <a:pt x="2687233" y="3473933"/>
                  <a:pt x="2544583" y="3477875"/>
                </a:cubicBezTo>
                <a:cubicBezTo>
                  <a:pt x="2401933" y="3481817"/>
                  <a:pt x="2261824" y="3476125"/>
                  <a:pt x="2160603" y="3477875"/>
                </a:cubicBezTo>
                <a:cubicBezTo>
                  <a:pt x="2059382" y="3479625"/>
                  <a:pt x="1789476" y="3454191"/>
                  <a:pt x="1650541" y="3477875"/>
                </a:cubicBezTo>
                <a:cubicBezTo>
                  <a:pt x="1511606" y="3501559"/>
                  <a:pt x="1236140" y="3447022"/>
                  <a:pt x="1077436" y="3477875"/>
                </a:cubicBezTo>
                <a:cubicBezTo>
                  <a:pt x="918733" y="3508728"/>
                  <a:pt x="231613" y="3394197"/>
                  <a:pt x="0" y="3477875"/>
                </a:cubicBezTo>
                <a:cubicBezTo>
                  <a:pt x="-30251" y="3302737"/>
                  <a:pt x="50074" y="3087985"/>
                  <a:pt x="0" y="2967787"/>
                </a:cubicBezTo>
                <a:cubicBezTo>
                  <a:pt x="-50074" y="2847589"/>
                  <a:pt x="12819" y="2542288"/>
                  <a:pt x="0" y="2388141"/>
                </a:cubicBezTo>
                <a:cubicBezTo>
                  <a:pt x="-12819" y="2233994"/>
                  <a:pt x="3144" y="1999875"/>
                  <a:pt x="0" y="1738938"/>
                </a:cubicBezTo>
                <a:cubicBezTo>
                  <a:pt x="-3144" y="1478001"/>
                  <a:pt x="26456" y="1406000"/>
                  <a:pt x="0" y="1124513"/>
                </a:cubicBezTo>
                <a:cubicBezTo>
                  <a:pt x="-26456" y="843026"/>
                  <a:pt x="35883" y="806443"/>
                  <a:pt x="0" y="510088"/>
                </a:cubicBezTo>
                <a:cubicBezTo>
                  <a:pt x="-35883" y="213733"/>
                  <a:pt x="39629" y="15570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«Считайте это чистой радостью, братья и сестры, когда вы сталкиваетесь с испытаниями разного рода, потому что вы знаете, что испытание вашей веры производит терпение. Пусть терпение совершит свое дело, чтобы вы были зрелыми и совершенными, не имея недостатка в чем-либо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 […] 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Блажен тот, кто терпит в испытании, потому что, выдержав испытание, он получит венец жизни, который Господь обещал тем, кто любит Его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». </a:t>
            </a:r>
            <a:r>
              <a:rPr lang="en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(Иакова 1:2-4, 12)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766399"/>
            <a:ext cx="11652186" cy="1015663"/>
          </a:xfrm>
          <a:custGeom>
            <a:avLst/>
            <a:gdLst>
              <a:gd name="csX0" fmla="*/ 0 w 11652186"/>
              <a:gd name="csY0" fmla="*/ 0 h 1015663"/>
              <a:gd name="csX1" fmla="*/ 699131 w 11652186"/>
              <a:gd name="csY1" fmla="*/ 0 h 1015663"/>
              <a:gd name="csX2" fmla="*/ 1398262 w 11652186"/>
              <a:gd name="csY2" fmla="*/ 0 h 1015663"/>
              <a:gd name="csX3" fmla="*/ 1747828 w 11652186"/>
              <a:gd name="csY3" fmla="*/ 0 h 1015663"/>
              <a:gd name="csX4" fmla="*/ 1980872 w 11652186"/>
              <a:gd name="csY4" fmla="*/ 0 h 1015663"/>
              <a:gd name="csX5" fmla="*/ 2680003 w 11652186"/>
              <a:gd name="csY5" fmla="*/ 0 h 1015663"/>
              <a:gd name="csX6" fmla="*/ 3146090 w 11652186"/>
              <a:gd name="csY6" fmla="*/ 0 h 1015663"/>
              <a:gd name="csX7" fmla="*/ 3495656 w 11652186"/>
              <a:gd name="csY7" fmla="*/ 0 h 1015663"/>
              <a:gd name="csX8" fmla="*/ 4078265 w 11652186"/>
              <a:gd name="csY8" fmla="*/ 0 h 1015663"/>
              <a:gd name="csX9" fmla="*/ 4427831 w 11652186"/>
              <a:gd name="csY9" fmla="*/ 0 h 1015663"/>
              <a:gd name="csX10" fmla="*/ 5126962 w 11652186"/>
              <a:gd name="csY10" fmla="*/ 0 h 1015663"/>
              <a:gd name="csX11" fmla="*/ 5476527 w 11652186"/>
              <a:gd name="csY11" fmla="*/ 0 h 1015663"/>
              <a:gd name="csX12" fmla="*/ 6059137 w 11652186"/>
              <a:gd name="csY12" fmla="*/ 0 h 1015663"/>
              <a:gd name="csX13" fmla="*/ 6758268 w 11652186"/>
              <a:gd name="csY13" fmla="*/ 0 h 1015663"/>
              <a:gd name="csX14" fmla="*/ 7340877 w 11652186"/>
              <a:gd name="csY14" fmla="*/ 0 h 1015663"/>
              <a:gd name="csX15" fmla="*/ 7806965 w 11652186"/>
              <a:gd name="csY15" fmla="*/ 0 h 1015663"/>
              <a:gd name="csX16" fmla="*/ 8506096 w 11652186"/>
              <a:gd name="csY16" fmla="*/ 0 h 1015663"/>
              <a:gd name="csX17" fmla="*/ 9088705 w 11652186"/>
              <a:gd name="csY17" fmla="*/ 0 h 1015663"/>
              <a:gd name="csX18" fmla="*/ 9671314 w 11652186"/>
              <a:gd name="csY18" fmla="*/ 0 h 1015663"/>
              <a:gd name="csX19" fmla="*/ 10137402 w 11652186"/>
              <a:gd name="csY19" fmla="*/ 0 h 1015663"/>
              <a:gd name="csX20" fmla="*/ 10370446 w 11652186"/>
              <a:gd name="csY20" fmla="*/ 0 h 1015663"/>
              <a:gd name="csX21" fmla="*/ 11652186 w 11652186"/>
              <a:gd name="csY21" fmla="*/ 0 h 1015663"/>
              <a:gd name="csX22" fmla="*/ 11652186 w 11652186"/>
              <a:gd name="csY22" fmla="*/ 507832 h 1015663"/>
              <a:gd name="csX23" fmla="*/ 11652186 w 11652186"/>
              <a:gd name="csY23" fmla="*/ 1015663 h 1015663"/>
              <a:gd name="csX24" fmla="*/ 10836533 w 11652186"/>
              <a:gd name="csY24" fmla="*/ 1015663 h 1015663"/>
              <a:gd name="csX25" fmla="*/ 10253924 w 11652186"/>
              <a:gd name="csY25" fmla="*/ 1015663 h 1015663"/>
              <a:gd name="csX26" fmla="*/ 9671314 w 11652186"/>
              <a:gd name="csY26" fmla="*/ 1015663 h 1015663"/>
              <a:gd name="csX27" fmla="*/ 9088705 w 11652186"/>
              <a:gd name="csY27" fmla="*/ 1015663 h 1015663"/>
              <a:gd name="csX28" fmla="*/ 8389574 w 11652186"/>
              <a:gd name="csY28" fmla="*/ 1015663 h 1015663"/>
              <a:gd name="csX29" fmla="*/ 8040008 w 11652186"/>
              <a:gd name="csY29" fmla="*/ 1015663 h 1015663"/>
              <a:gd name="csX30" fmla="*/ 7690443 w 11652186"/>
              <a:gd name="csY30" fmla="*/ 1015663 h 1015663"/>
              <a:gd name="csX31" fmla="*/ 6991312 w 11652186"/>
              <a:gd name="csY31" fmla="*/ 1015663 h 1015663"/>
              <a:gd name="csX32" fmla="*/ 6408702 w 11652186"/>
              <a:gd name="csY32" fmla="*/ 1015663 h 1015663"/>
              <a:gd name="csX33" fmla="*/ 6059137 w 11652186"/>
              <a:gd name="csY33" fmla="*/ 1015663 h 1015663"/>
              <a:gd name="csX34" fmla="*/ 5360006 w 11652186"/>
              <a:gd name="csY34" fmla="*/ 1015663 h 1015663"/>
              <a:gd name="csX35" fmla="*/ 5010440 w 11652186"/>
              <a:gd name="csY35" fmla="*/ 1015663 h 1015663"/>
              <a:gd name="csX36" fmla="*/ 4660874 w 11652186"/>
              <a:gd name="csY36" fmla="*/ 1015663 h 1015663"/>
              <a:gd name="csX37" fmla="*/ 3961743 w 11652186"/>
              <a:gd name="csY37" fmla="*/ 1015663 h 1015663"/>
              <a:gd name="csX38" fmla="*/ 3379134 w 11652186"/>
              <a:gd name="csY38" fmla="*/ 1015663 h 1015663"/>
              <a:gd name="csX39" fmla="*/ 3029568 w 11652186"/>
              <a:gd name="csY39" fmla="*/ 1015663 h 1015663"/>
              <a:gd name="csX40" fmla="*/ 2330437 w 11652186"/>
              <a:gd name="csY40" fmla="*/ 1015663 h 1015663"/>
              <a:gd name="csX41" fmla="*/ 2097393 w 11652186"/>
              <a:gd name="csY41" fmla="*/ 1015663 h 1015663"/>
              <a:gd name="csX42" fmla="*/ 1864350 w 11652186"/>
              <a:gd name="csY42" fmla="*/ 1015663 h 1015663"/>
              <a:gd name="csX43" fmla="*/ 1048697 w 11652186"/>
              <a:gd name="csY43" fmla="*/ 1015663 h 1015663"/>
              <a:gd name="csX44" fmla="*/ 0 w 11652186"/>
              <a:gd name="csY44" fmla="*/ 1015663 h 1015663"/>
              <a:gd name="csX45" fmla="*/ 0 w 11652186"/>
              <a:gd name="csY45" fmla="*/ 528145 h 1015663"/>
              <a:gd name="csX46" fmla="*/ 0 w 11652186"/>
              <a:gd name="csY46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1015663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54846" y="107429"/>
                  <a:pt x="11618215" y="362995"/>
                  <a:pt x="11652186" y="507832"/>
                </a:cubicBezTo>
                <a:cubicBezTo>
                  <a:pt x="11686157" y="652669"/>
                  <a:pt x="11649331" y="776986"/>
                  <a:pt x="11652186" y="1015663"/>
                </a:cubicBezTo>
                <a:cubicBezTo>
                  <a:pt x="11401133" y="1092410"/>
                  <a:pt x="11047004" y="982571"/>
                  <a:pt x="10836533" y="1015663"/>
                </a:cubicBezTo>
                <a:cubicBezTo>
                  <a:pt x="10626062" y="1048755"/>
                  <a:pt x="10439387" y="952432"/>
                  <a:pt x="10253924" y="1015663"/>
                </a:cubicBezTo>
                <a:cubicBezTo>
                  <a:pt x="10068461" y="1078894"/>
                  <a:pt x="9792305" y="950095"/>
                  <a:pt x="9671314" y="1015663"/>
                </a:cubicBezTo>
                <a:cubicBezTo>
                  <a:pt x="9550323" y="1081231"/>
                  <a:pt x="9305600" y="993568"/>
                  <a:pt x="9088705" y="1015663"/>
                </a:cubicBezTo>
                <a:cubicBezTo>
                  <a:pt x="8871810" y="1037758"/>
                  <a:pt x="8735280" y="955237"/>
                  <a:pt x="8389574" y="1015663"/>
                </a:cubicBezTo>
                <a:cubicBezTo>
                  <a:pt x="8043868" y="1076089"/>
                  <a:pt x="8180782" y="1009034"/>
                  <a:pt x="8040008" y="1015663"/>
                </a:cubicBezTo>
                <a:cubicBezTo>
                  <a:pt x="7899234" y="1022292"/>
                  <a:pt x="7811182" y="1011205"/>
                  <a:pt x="7690443" y="1015663"/>
                </a:cubicBezTo>
                <a:cubicBezTo>
                  <a:pt x="7569705" y="1020121"/>
                  <a:pt x="7136207" y="964542"/>
                  <a:pt x="6991312" y="1015663"/>
                </a:cubicBezTo>
                <a:cubicBezTo>
                  <a:pt x="6846417" y="1066784"/>
                  <a:pt x="6693595" y="979381"/>
                  <a:pt x="6408702" y="1015663"/>
                </a:cubicBezTo>
                <a:cubicBezTo>
                  <a:pt x="6123809" y="1051945"/>
                  <a:pt x="6144979" y="980715"/>
                  <a:pt x="6059137" y="1015663"/>
                </a:cubicBezTo>
                <a:cubicBezTo>
                  <a:pt x="5973295" y="1050611"/>
                  <a:pt x="5586090" y="960552"/>
                  <a:pt x="5360006" y="1015663"/>
                </a:cubicBezTo>
                <a:cubicBezTo>
                  <a:pt x="5133922" y="1070774"/>
                  <a:pt x="5106788" y="987270"/>
                  <a:pt x="5010440" y="1015663"/>
                </a:cubicBezTo>
                <a:cubicBezTo>
                  <a:pt x="4914092" y="1044056"/>
                  <a:pt x="4758382" y="980170"/>
                  <a:pt x="4660874" y="1015663"/>
                </a:cubicBezTo>
                <a:cubicBezTo>
                  <a:pt x="4563366" y="1051156"/>
                  <a:pt x="4114092" y="968265"/>
                  <a:pt x="3961743" y="1015663"/>
                </a:cubicBezTo>
                <a:cubicBezTo>
                  <a:pt x="3809394" y="1063061"/>
                  <a:pt x="3619293" y="954345"/>
                  <a:pt x="3379134" y="1015663"/>
                </a:cubicBezTo>
                <a:cubicBezTo>
                  <a:pt x="3138975" y="1076981"/>
                  <a:pt x="3141818" y="1009550"/>
                  <a:pt x="3029568" y="1015663"/>
                </a:cubicBezTo>
                <a:cubicBezTo>
                  <a:pt x="2917318" y="1021776"/>
                  <a:pt x="2647328" y="936281"/>
                  <a:pt x="2330437" y="1015663"/>
                </a:cubicBezTo>
                <a:cubicBezTo>
                  <a:pt x="2013546" y="1095045"/>
                  <a:pt x="2174957" y="1015465"/>
                  <a:pt x="2097393" y="1015663"/>
                </a:cubicBezTo>
                <a:cubicBezTo>
                  <a:pt x="2019829" y="1015861"/>
                  <a:pt x="1937718" y="1012387"/>
                  <a:pt x="1864350" y="1015663"/>
                </a:cubicBezTo>
                <a:cubicBezTo>
                  <a:pt x="1790982" y="1018939"/>
                  <a:pt x="1340392" y="981629"/>
                  <a:pt x="1048697" y="1015663"/>
                </a:cubicBezTo>
                <a:cubicBezTo>
                  <a:pt x="757002" y="1049697"/>
                  <a:pt x="362760" y="953636"/>
                  <a:pt x="0" y="1015663"/>
                </a:cubicBezTo>
                <a:cubicBezTo>
                  <a:pt x="-25834" y="808277"/>
                  <a:pt x="32412" y="683278"/>
                  <a:pt x="0" y="528145"/>
                </a:cubicBezTo>
                <a:cubicBezTo>
                  <a:pt x="-32412" y="373012"/>
                  <a:pt x="55160" y="2367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«Но Он сказал мне: „Довольно для тебя благодати Моей, ибо сила Моя в немощи совершается“. Поэтому я с тем большей радостью буду хвалиться своими немощами, чтобы сила Христова покоилась на мне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».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(2 Коринфянам 12:9)</a:t>
            </a:r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k="http://schemas.microsoft.com/office/drawing/2018/sketchyshapes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1230</Words>
  <Application>Microsoft Office PowerPoint</Application>
  <PresentationFormat>Panorámica</PresentationFormat>
  <Paragraphs>60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 Display</vt:lpstr>
      <vt:lpstr>Constantia</vt:lpstr>
      <vt:lpstr>Aptos</vt:lpstr>
      <vt:lpstr>Calibri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docId:4AA982BFEF45416C71BF3E4CBA9848A7</cp:keywords>
  <cp:lastModifiedBy>Sergio</cp:lastModifiedBy>
  <cp:revision>97</cp:revision>
  <dcterms:created xsi:type="dcterms:W3CDTF">2026-04-25T14:07:55Z</dcterms:created>
  <dcterms:modified xsi:type="dcterms:W3CDTF">2026-05-17T06:35:21Z</dcterms:modified>
</cp:coreProperties>
</file>