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28" d="100"/>
          <a:sy n="28" d="100"/>
        </p:scale>
        <p:origin x="78" y="1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Коринфянам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rgbClr val="105660"/>
              </a:solidFill>
            </a:rPr>
            <a:t>Пища, принесенная в жертву идолам</a:t>
          </a: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(Знание и любовь)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/>
            <a:t>1 Коринфянам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1">
                  <a:lumMod val="50000"/>
                </a:schemeClr>
              </a:solidFill>
            </a:rPr>
            <a:t>Павел отказывается от своих прав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(Права Евангелия)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Коринфянам 10:1–13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5">
                  <a:lumMod val="50000"/>
                </a:schemeClr>
              </a:solidFill>
            </a:rPr>
            <a:t>Предупреждение против идолопоклонства</a:t>
          </a: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(Уроки прошлого)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Коринфянам 10:14–22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6">
                  <a:lumMod val="50000"/>
                </a:schemeClr>
              </a:solidFill>
            </a:rPr>
            <a:t>Чаша Господня и чаша демонов</a:t>
          </a: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(Отказ от идолопоклонства)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Коринфянам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Делайте всё во славу Божью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(Что дозволено и что уместно)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Коринфянам 8:4–7а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Сильные понимают, что идолы — ничто, ибо есть только один истинный Бог.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Слабые же ещё не осознали этого.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Коринфянам 8:7б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Сильные едят мясо, принесенное в жертву идолам, потому что знают, что идолы не могут осквернить пищу.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Слабые же полагают, что, съедая такое мясо, они грешат.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dirty="0">
              <a:solidFill>
                <a:schemeClr val="tx1"/>
              </a:solidFill>
            </a:rPr>
            <a:t>Право на обеспечение пропитанием со стороны общины (1 Кор.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Право на сопровождение своей жены (1 Кор.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Право не заниматься обычными хозяйственными работами (1 Кор. 9:6)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" sz="2000" b="1" dirty="0">
              <a:solidFill>
                <a:schemeClr val="tx1"/>
              </a:solidFill>
            </a:rPr>
            <a:t>Павел отказывается от своего права как апостола на содержание со стороны церквей, которым он служит, как это делали другие апостолы.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Обычно апостолы путешествовали вместе со своими женами, которые заботились о них и помогали им в служении. Эта женщина, как и её муж, имела бы право на содержание со стороны церкви.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Павел хочет зарабатывать на жизнь сам, чтобы люди не думали, будто он хочет воспользоваться своей аудиторией, и чтобы продемонстрировать им бескорыстность.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мясной лавке продавали как мясо, принесенное в жертву идолам, так и мясо, которое не было принесено в жертву. Верующий не должен был расспрашивать о его происхождении, чтобы не создать впечатления, будто он считает употребление такого мяса в пищу незаконным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Кор.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Неверующий пригласил верующего пообедать. Верующий ел, не задавая вопросов (для него всё дозволено). Но хозяин сказал, что мясо было принесено в жертву идолу. Поэтому, чтобы не оскорбить совесть хозяина, считалось неуместным, чтобы верующий вкушал это мясо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Кор. 10:27–29).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8888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185163" custLinFactX="-100000" custLinFactNeighborX="-168984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Коринфянам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rgbClr val="105660"/>
              </a:solidFill>
            </a:rPr>
            <a:t>Пища, принесенная в жертву идолам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(Знание и любовь)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/>
            <a:t>1 Коринфянам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1">
                  <a:lumMod val="50000"/>
                </a:schemeClr>
              </a:solidFill>
            </a:rPr>
            <a:t>Павел отказывается от своих прав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(Права Евангелия)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Коринфянам 10:1–13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5">
                  <a:lumMod val="50000"/>
                </a:schemeClr>
              </a:solidFill>
            </a:rPr>
            <a:t>Предупреждение против идолопоклонства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(Уроки прошлого)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Коринфянам 10:14–22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6">
                  <a:lumMod val="50000"/>
                </a:schemeClr>
              </a:solidFill>
            </a:rPr>
            <a:t>Чаша Господня и чаша демонов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(Отказ от идолопоклонства)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Коринфянам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Делайте всё во славу Божью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(Что дозволено и что уместно)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Коринфянам 8:4–7а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Сильные понимают, что идолы — ничто, ибо есть только один истинный Бог.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Слабые же ещё не осознали этого.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Коринфянам 8:7б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Сильные едят мясо, принесенное в жертву идолам, потому что знают, что идолы не могут осквернить пищу.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Слабые же полагают, что, съедая такое мясо, они грешат.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kern="1200" dirty="0">
              <a:solidFill>
                <a:schemeClr val="tx1"/>
              </a:solidFill>
            </a:rPr>
            <a:t>Право на обеспечение пропитанием со стороны общины (1 Кор.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" sz="2000" b="1" kern="1200" dirty="0">
              <a:solidFill>
                <a:schemeClr val="tx1"/>
              </a:solidFill>
            </a:rPr>
            <a:t>Павел отказывается от своего права как апостола на содержание со стороны церквей, которым он служит, как это делали другие апостолы.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Право на сопровождение своей жены (1 Кор.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Обычно апостолы путешествовали вместе со своими женами, которые заботились о них и помогали им в служении. Эта женщина, как и её муж, имела бы право на содержание со стороны церкви.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Право не заниматься обычными хозяйственными работами (1 Кор. 9:6)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Павел хочет зарабатывать на жизнь сам, чтобы люди не думали, будто он хочет воспользоваться своей аудиторией, и чтобы продемонстрировать им бескорыстность.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180246" y="0"/>
          <a:ext cx="9649803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мясной лавке продавали как мясо, принесенное в жертву идолам, так и мясо, которое не было принесено в жертву. Верующий не должен был расспрашивать о его происхождении, чтобы не создать впечатления, будто он считает употребление такого мяса в пищу незаконным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Кор.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80246" y="0"/>
        <a:ext cx="9649803" cy="1122287"/>
      </dsp:txXfrm>
    </dsp:sp>
    <dsp:sp modelId="{0E39B0EA-1CF8-4763-B1A5-529D112E96FB}">
      <dsp:nvSpPr>
        <dsp:cNvPr id="0" name=""/>
        <dsp:cNvSpPr/>
      </dsp:nvSpPr>
      <dsp:spPr>
        <a:xfrm>
          <a:off x="0" y="45550"/>
          <a:ext cx="2057280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Неверующий пригласил верующего пообедать. Верующий ел, не задавая вопросов (для него всё дозволено). Но хозяин сказал, что мясо было принесено в жертву идолу. Поэтому, чтобы не оскорбить совесть хозяина, считалось неуместным, чтобы верующий вкушал это мясо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Кор. 10:27–29).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ВСЁ К СЛАВЕ БОГА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598067" y="6515100"/>
            <a:ext cx="3593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5 от 1 августа 2026 года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429000"/>
            <a:ext cx="359964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«Поэтому, будь то еда или питье, или что бы вы ни делали,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делайте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всё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во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славу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Бога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104994" y="3059668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Коринфянам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2428" y="0"/>
            <a:ext cx="6296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Начиная с 1-го Послания к Коринфянам, глава 7, Павел посвящает себя ответу на ряд вопросов, которые коринфяне направили ему в письме (1 Кор. 7:1а).</a:t>
            </a:r>
            <a:endParaRPr lang="es-ES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9712902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0" y="3540903"/>
            <a:ext cx="61945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Наряду с этой мыслью Павел подчеркивает необходимость того, чтобы всё, что делается в церкви или в личной жизни, делалось во славу Божью.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-1557" y="2452935"/>
            <a:ext cx="61961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Однако он старается провести через каждую тему общую нить: любовь и взаимное уважение, которые должны вести церковь к единству.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556" y="1087968"/>
            <a:ext cx="61961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По этой причине, хотя главы с 8-й по 10-ю посвящены в основном идолопоклонству, Павел вставляет в текст некоторые темы, не имеющие, казалось бы, никакого отношения к этому конкретному греху.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</a:rPr>
              <a:t>ЗНАНИЕ И ЛЮБОВЬ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Коринфянам 8 (Пища, принесенная в жертву идолам)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«Но знание возносит, а любовь 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созидает»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Коринфянам 8:1б)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Павел «разделяет» церковь на две группы: «крепких» и «слабых».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09861" y="4391025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Однако сильные, своим знанием и примером, могут стать причиной падения слабых (1 Кор. 8:10). Из любви к своему брату сильный должен сдерживать себя (1 Кор. 8:11–13).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6620614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Христиане должны ставить любовь выше знания, когда знание может стать камнем преткновения для «слабого» брата (находящегося в процессе роста).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ПРАВА ЕВАНГЕЛИЯ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Коринфянам 9 (Павел отказывается от своих прав)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10464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«Так же и Господь повелел, чтобы проповедующие Евангелие питались от 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Евангелия»            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Коринфянам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Павел отказался как минимум от трёх прав из любви к слабым: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8618854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14759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Хотя Иисус ясно указал, что проповедующие Евангелие должны жить за счёт Евангелия, и Павел, и Варнава добровольно отказались от этого, чтобы не быть препятствием для верующих (1 Кор. 9:12–14; Лк. 10:7).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2878537" y="-20618"/>
            <a:ext cx="9370842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УРОКИ ПРОШЛОГО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Коринфянам 10:1-13 (Предупреждение против идолопоклонства)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Не будьте идолопоклонниками, как некоторые из них; как написано: „Народ сел есть и пить, и встал, чтобы 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веселиться“»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Коринфянам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19360"/>
            <a:ext cx="657808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1900" b="1" dirty="0"/>
              <a:t>Опыт Исхода, понятый в духовном смысле, является параллелью нашему собственному. Переход через море подобен нашему завету </a:t>
            </a:r>
            <a:r>
              <a:rPr lang="ru-RU" sz="1900" b="1" dirty="0"/>
              <a:t>через крещение</a:t>
            </a:r>
            <a:r>
              <a:rPr lang="en" sz="1900" b="1" dirty="0"/>
              <a:t> (1 Кор.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1900" b="1" dirty="0"/>
              <a:t>Остерегайтесь! Несмотря на свой опыт, израильтяне впали в тяжкие грехи, включая идолопоклонство и безнравственность. </a:t>
            </a:r>
            <a:r>
              <a:rPr lang="en-US" sz="1900" b="1" dirty="0"/>
              <a:t>Пусть с нами не случится того же</a:t>
            </a:r>
            <a:r>
              <a:rPr lang="en" sz="1900" b="1" dirty="0"/>
              <a:t>!  (1 Кор</a:t>
            </a:r>
            <a:r>
              <a:rPr lang="ru-RU" sz="1900" b="1" dirty="0"/>
              <a:t>.</a:t>
            </a:r>
            <a:r>
              <a:rPr lang="en" sz="1900" b="1" dirty="0"/>
              <a:t> 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382691"/>
            <a:ext cx="565415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Еда и питье, которыми они питались в пустыне, подобны нашему участию в Святом Причастии, где мы духовно вкушаем Тело и Кровь Иисуса  (1 Кор.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540076"/>
            <a:ext cx="57626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Поэтому апостол завершает этот раздел сильным наставлением: </a:t>
            </a:r>
            <a:r>
              <a:rPr lang="en-US" sz="1900" b="1" dirty="0">
                <a:solidFill>
                  <a:prstClr val="black"/>
                </a:solidFill>
              </a:rPr>
              <a:t>«Итак, если ты думаешь, что твёрдо стоишь, берегись, чтобы не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упасть» (1 Кор. 10:12).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ОТКАЗАТЬСЯ ОТ ИДОЛОПОКЛОНСТВА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Коринфянам 10:14-22 (Чаша Господня и чаша демонов)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Итак, братья мои, бегите от 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идолопоклонства»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Коринфянам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18387"/>
            <a:ext cx="7301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Если пищу, принесенную в жертву идолам, можно есть без опасений, почему же Павел, кажется, отговаривает от этого в 1 Коринфянам 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Принимая Святое Причастие, мы становимся частью Тела Христова (Церкви), тогда как, участвуя в идолопоклоннических обрядах, мы становимся соучастниками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служения идолам  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(1 Кор. 10:16–20).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Одно дело — есть мясо дома, не испытывая никакой вины, и совсем другое — делать это во время публичного торжества, где поклоняются идолам. Участвуя в таких торжествах, верующий отрекается от своей веры и принимает идолопоклонство.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6524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Мы не можем причащаться, прославляя Иисуса, и в то же время пить из чаши, прославляющей </a:t>
            </a:r>
            <a:r>
              <a:rPr lang="ru-RU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ptos" panose="02110004020202020204"/>
              </a:rPr>
              <a:t>идолов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(1 Кор.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ЧТО ЯВЛЯЕТСЯ ЗАКОННЫМ, А ЧТО — УМЕСТНЫМ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Коринфянам 10:23-33 (Делайте всё во славу Божью)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«Итак, едите ли вы, пьете ли вы, или что бы вы ни делали, всё делайте во славу 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Божию»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Кор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«Всё дозволено, но не всё полезно» (1 Коринфянам 10:23).</a:t>
            </a:r>
            <a:br>
              <a:rPr lang="en" sz="2000" b="1" dirty="0"/>
            </a:br>
            <a:r>
              <a:rPr lang="en" sz="2000" b="1" dirty="0"/>
              <a:t>Два конкретных примера: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8376427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Основные принципы, лежащие в основе этих наставлений, также два: прославлять Бога во всём (1 Кор. 10:31) и стремиться к благу других (1 Кор.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5011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То есть любить Бога превыше всего и ближнего, как самого себя (так же, как Иисус попросил богатого юношу).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176336" y="1223893"/>
            <a:ext cx="9945753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«Апостол призывал коринфян: „Кто думает, что стоит, пусть бережется, чтобы не упасть“. Если бы они стали хвастливыми и самоуверенными, пренебрегая бдением и молитвой, они впали бы в тяжкий грех, навлекая на себя гнев Божий. </a:t>
            </a:r>
            <a:r>
              <a:rPr lang="en" sz="2400" b="1" dirty="0">
                <a:latin typeface="Constantia" panose="02030602050306030303" pitchFamily="18" charset="0"/>
              </a:rPr>
              <a:t>[…]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Павел призывал своих братьев задаваться вопросом, какое влияние их слова и поступки окажут на других, и не делать ничего, как бы невинно это ни было само по себе, что могло бы показаться одобрением идолопоклонства или оскорблением совести тех, кто слаб в вере. «Итак, едите ли вы, пьете ли, или что бы ни делали, всё делайте во славу Божию. Никому не давайте повода к соблазну: ни иудеям, ни язычникам, ни Церкви Божией».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325063" y="5661095"/>
            <a:ext cx="3622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Е</a:t>
            </a:r>
            <a:r>
              <a:rPr lang="en" sz="1600" b="1" dirty="0"/>
              <a:t>. Уайт («Деяния Апостолов», стр.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1269</Words>
  <Application>Microsoft Office PowerPoint</Application>
  <PresentationFormat>Panorámica</PresentationFormat>
  <Paragraphs>72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Aptos Display</vt:lpstr>
      <vt:lpstr>Wingdings</vt:lpstr>
      <vt:lpstr>Constantia</vt:lpstr>
      <vt:lpstr>Aptos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docId:6F46C34314FBDC7877C4E318EB3751CC</cp:keywords>
  <cp:lastModifiedBy>Sergio</cp:lastModifiedBy>
  <cp:revision>85</cp:revision>
  <dcterms:created xsi:type="dcterms:W3CDTF">2026-07-04T15:24:19Z</dcterms:created>
  <dcterms:modified xsi:type="dcterms:W3CDTF">2026-07-18T13:49:52Z</dcterms:modified>
</cp:coreProperties>
</file>