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4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7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1800" b="1" dirty="0">
              <a:solidFill>
                <a:schemeClr val="bg1"/>
              </a:solidFill>
            </a:rPr>
            <a:t>Мы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Но…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bg1"/>
              </a:solidFill>
            </a:rPr>
            <a:t>находимся</a:t>
          </a:r>
          <a:r>
            <a:rPr lang="es-ES" sz="2000" b="1" dirty="0">
              <a:solidFill>
                <a:schemeClr val="bg1"/>
              </a:solidFill>
            </a:rPr>
            <a:t> в </a:t>
          </a:r>
          <a:r>
            <a:rPr lang="es-ES" sz="2000" b="1" dirty="0" err="1">
              <a:solidFill>
                <a:schemeClr val="tx1"/>
              </a:solidFill>
            </a:rPr>
            <a:t>затрудн</a:t>
          </a:r>
          <a:r>
            <a:rPr lang="ru-RU" sz="2000" b="1" dirty="0" err="1">
              <a:solidFill>
                <a:schemeClr val="tx1"/>
              </a:solidFill>
            </a:rPr>
            <a:t>ениях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положении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сломлены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озадачены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но не 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в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отчаянии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преследуем</a:t>
          </a:r>
          <a:r>
            <a:rPr lang="ru-RU" sz="2000" b="1" dirty="0">
              <a:solidFill>
                <a:schemeClr val="tx1"/>
              </a:solidFill>
            </a:rPr>
            <a:t>ы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покинуты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повержены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но не уничтожен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 custLinFactNeighborY="-3344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0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</a:rPr>
            <a:t>Христос отдал Свою жизнь из любви. Это побуждает нас жить для Него (2 Коринфянам 5:14–15).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Христос сотворил нас новыми творениями. Это побуждает нас оставить прежнюю жизнь позади (2 Кор.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примирил нас с Богом. Это побуждает нас быть посланниками примирения (2 Кор.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4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Переносить трудности (2 Кор. 6:4–5)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Приносить плод Духа (2 Кор.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Быть правдивыми и справедливыми (2 Кор.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Оставаться твердыми в любых обстоятельствах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Кор.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Открывать свои сердца другим (2 Кор. 6:11-13 </a:t>
          </a:r>
          <a:r>
            <a:rPr lang="en" sz="2000" b="1" dirty="0" err="1">
              <a:solidFill>
                <a:schemeClr val="tx1"/>
              </a:solidFill>
            </a:rPr>
            <a:t>NIV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Отделяться от пагубного влияния неверующих (2 Кор.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Призыв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Уходите из мест греха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Отделитесь от грешников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Последствия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Я буду жить с вами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Я буду вашим Отцом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Не прикасайтесь к нечистому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Я приму вас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Я буду вашим Богом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Вы будете Моим народом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bg1"/>
              </a:solidFill>
            </a:rPr>
            <a:t>Мы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bg1"/>
              </a:solidFill>
            </a:rPr>
            <a:t>находимся</a:t>
          </a:r>
          <a:r>
            <a:rPr lang="es-ES" sz="2000" b="1" kern="1200" dirty="0">
              <a:solidFill>
                <a:schemeClr val="bg1"/>
              </a:solidFill>
            </a:rPr>
            <a:t> в </a:t>
          </a:r>
          <a:r>
            <a:rPr lang="es-ES" sz="2000" b="1" kern="1200" dirty="0" err="1">
              <a:solidFill>
                <a:schemeClr val="tx1"/>
              </a:solidFill>
            </a:rPr>
            <a:t>затрудн</a:t>
          </a:r>
          <a:r>
            <a:rPr lang="ru-RU" sz="2000" b="1" kern="1200" dirty="0" err="1">
              <a:solidFill>
                <a:schemeClr val="tx1"/>
              </a:solidFill>
            </a:rPr>
            <a:t>ениях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положении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озадачены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преследуем</a:t>
          </a:r>
          <a:r>
            <a:rPr lang="ru-RU" sz="2000" b="1" kern="1200" dirty="0">
              <a:solidFill>
                <a:schemeClr val="tx1"/>
              </a:solidFill>
            </a:rPr>
            <a:t>ы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повержены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Но…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сломлены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но не 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в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отчаянии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покинуты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но не уничтожен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Христос отдал Свою жизнь из любви. Это побуждает нас жить для Него (2 Коринфянам 5:14–15).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Христос сотворил нас новыми творениями. Это побуждает нас оставить прежнюю жизнь позади (2 Кор.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примирил нас с Богом. Это побуждает нас быть посланниками примирения (2 Кор.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Переносить трудности (2 Кор. 6:4–5)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Приносить плод Духа (2 Кор.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Быть правдивыми и справедливыми (2 Кор.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Оставаться твердыми в любых обстоятельствах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Кор.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Открывать свои сердца другим (2 Кор. 6:11-13 </a:t>
          </a:r>
          <a:r>
            <a:rPr lang="en" sz="2000" b="1" kern="1200" dirty="0" err="1">
              <a:solidFill>
                <a:schemeClr val="tx1"/>
              </a:solidFill>
            </a:rPr>
            <a:t>NIV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Отделяться от пагубного влияния неверующих (2 Кор.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Уходите из мест греха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Отделитесь от грешников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Не прикасайтесь к нечистому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Призыв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Я буду жить с вами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Я буду вашим Богом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Вы будете Моим народом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Я приму вас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Я буду вашим Отцом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Последствия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0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ИСТИННОЕ ХРИСТИАНСКОЕ СЛУЖЕНИЕ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Урок 10 от 5 сентября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dec="http://schemas.microsoft.com/office/drawing/2017/decorative" xmlns:p16="http://schemas.microsoft.com/office/powerpoint/2015/main" xmlns:a14="http://schemas.microsoft.com/office/drawing/2010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РЕЗУЛЬТАТ СОВМЕСТНЫХ УСИЛИЙ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УТЕШЕНИЕ И РАДОСТЬ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«Я говорил с вами с большой откровенностью; я очень горжусь вами. Я получаю огромное ободрение; во всех наших бедах моя радость не знает 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границ»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Коринфянам 7:4).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Несмотря на проблемы, с которыми он сталкивался, Павел был переполнен радостью (2 Кор. 7:4). Что стало причиной этой радости?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66089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Таким образом, утешение было для всех. Тит, спутник Павла, получил утешение (2 Кор. 7:7). Павел получил утешение от прибытия Тита (2 Кор. 7:6). Коринфяне получили утешение, что также принесло утешение Павлу (2 Кор.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3380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написал коринфянам строгое письмо, которое опечалило их (2 Кор. 7:8). Но эта печаль привела их к покаянию (2 Кор. 7:9-10). Это привело к полному изменению их отношений с Павлом и друг с другом (2 Кор.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55643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Однако Павел не приписывал себе в этом никакой заслуги. Если пасторы и прихожане могут испытывать радость и утешение, то это потому, что Бог «утешает смиренных» (2 Кор. 7:6а).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«Служение означает служить, и к этому служению призваны все мы. Для Бога является позором, когда кто-либо выбирает жизнь, направленную на удовлетворение собственных желаний. Братья и сестры мои, осознаете ли вы, что каждый год гибнут тысячи и тысячи душ, умирая в своих грехах, потому что свет истины не озарил их путь?</a:t>
            </a:r>
            <a:r>
              <a:rPr lang="en" sz="2600" b="1" dirty="0">
                <a:latin typeface="Constantia" panose="02030602050306030303" pitchFamily="18" charset="0"/>
              </a:rPr>
              <a:t>»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В нашем мире предстоит проделать огромную работу. Мужчины и женщины должны обратиться не благодаря дару языков и не благодаря чудесам, а благодаря проповеди о распятом Христе. Зачем откладывать усилия по улучшению мира?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936701" y="5997280"/>
            <a:ext cx="4015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" sz="1600" b="1" dirty="0"/>
              <a:t>Э. Г. Уайт (</a:t>
            </a:r>
            <a:r>
              <a:rPr lang="en-US" sz="1600" b="1" dirty="0"/>
              <a:t>«Отражение Христа»</a:t>
            </a:r>
            <a:r>
              <a:rPr lang="en" sz="1600" b="1" dirty="0"/>
              <a:t>, 30 августа)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«Мы подвергаемся всяким бедам, но не сокрушаемся; мы в затруднении, но не в отчаянии; мы преследуемы, но не покинуты; мы повергаемы, но не погибаем; всегда носим в теле смерть Иисуса, чтобы и жизнь Иисуса проявилась в наших телах»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Коринфянам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СЛУЖЕНИЕ ПАСТОРА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Компетентные служители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Риски служения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ОБЯЗАННОСТИ ПРИХОЖАН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Послы примирения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Призыв к святости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РЕЗУЛЬТАТ СОВМЕСТНЫХ УСИЛИЙ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Утешение и радость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Кто сказал, что жизнь пастора — это беззаботная жизнь? Служители Евангелия несут на себе огромную ответственность, и их деятельность сопряжена с опасностями.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Когда церковь сотрудничает со своими служителями и вносит решительные изменения в свой образ жизни, она становится фактором примирения, дарящим утешение и радость всем.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Любовь к гибнущим душам и та нежная забота, которую они должны проявлять, чтобы поддерживать и укреплять тех, кто уже принял Евангелие, — вот что отличает истинных служителей от хищных волков.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СЛУЖЕНИЕ ПАСТОРА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0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КОМПЕТЕНТНЫЕ СЛУЖИТЕЛИ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Некоторые вещи со временем почти не меняются. Рекомендательные письма и сегодня открывают двери, точно так же, как и в первом веке. Нужно ли было Павлу рекомендательное письмо, чтобы его приняли в коринфской церкви? (2 Кор.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«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Вы 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сами — наше письмо, написанное в наших сердцах, известное и читаемое 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всеми»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Коринфянам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5180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и его помощники были «</a:t>
            </a:r>
            <a:r>
              <a:rPr lang="en-US" sz="2000" b="1" dirty="0"/>
              <a:t>достойны служить в новом </a:t>
            </a:r>
            <a:r>
              <a:rPr lang="en" sz="2000" b="1" dirty="0"/>
              <a:t>завете» (2 Кор. 3:6). Славный завет, написанный Духом на сердце для вечной жизни.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У него было лучшее из возможных рекомендательных писем: сами коринфяне (2 Кор. 3:2). Их сердца были преображены благодатью Божьей через проповедь апостола и его соработников (2 Кор.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некоторые следовали другому завету — завету спасения через дела Закона, написанного на камне, что мешало им увидеть славу благодати (2 Кор. 3:7–9).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РИСКИ СЛУЖЕНИЯ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«Все это для вашего блага, чтобы благодать, достигающая все большего числа людей, вызывала переполняющую благодарность во славу 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Божью»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Кор. 4:15)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понимал и терпел риски служения. Но он знал, что эти риски того стоят, и терпел их из любви к людям, которым он давал возможность обрести спасение (2 Кор. 4:15). Более того, у него была уверенность в Божьей помощи (2 Кор.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183861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Евангелие проповедуется через немощных людей, чтобы слава принадлежала одному только Богу.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Страдания — это </a:t>
            </a:r>
            <a:r>
              <a:rPr lang="en-US" sz="2000" b="1" dirty="0">
                <a:solidFill>
                  <a:prstClr val="black"/>
                </a:solidFill>
              </a:rPr>
              <a:t>«незначительное страдание, которое длится лишь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мгновение» по сравнению с «великолепным и вечным весом славы», который мы обретем в день воскресения (2 Кор.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ОБЯЗАННОСТИ ЧЛЕНОВ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ПОСЛЫ ПРИМИРЕНИЯ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«Все это от Бога, Который примирил нас с Собой через Христа и вверил нам служение 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примирения»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Коринфянам 5:18).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Движущей силой, которая должна направлять жизнь церкви (и каждого её члена), является следующее: </a:t>
            </a:r>
            <a:r>
              <a:rPr lang="en-US" sz="2000" b="1" dirty="0"/>
              <a:t>«Ибо любовь Христова побуждает </a:t>
            </a:r>
            <a:r>
              <a:rPr lang="en" sz="2000" b="1" dirty="0"/>
              <a:t>нас» (2 Коринфянам 5:14). В чём заключается эта любовь и что именно побуждает нас?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6925622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8139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Таким образом, любовь Христова ведёт нас к радикальному изменению жизни. Жизнь в любви Христовой также побуждает нас делиться этой любовью с другими, призывая их принять весть надежды: «Примиритесь с Богом» (2 Кор.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ПРИЗЫВ К СВЯТОСТИ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«Итак, дорогие друзья, имея такие обетования, да очистим себя от всего, что оскверняет тело и дух, совершенствуя святость из благоговения перед 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Богом»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Коринфянам 7:1).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Призыв к святости затрагивает повседневную жизнь как служителей, так и прихожан: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34449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Совмещая различные отрывки из Ветхого Завета, Павел кратко излагает призыв к святости и его последствия (2 Кор. 6:16–18):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44017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1131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docId:DC65A5837004ECD4432F39FA849D332A</cp:keywords>
  <cp:lastModifiedBy>Isabel Laveda</cp:lastModifiedBy>
  <cp:revision>75</cp:revision>
  <dcterms:created xsi:type="dcterms:W3CDTF">2026-07-25T16:44:22Z</dcterms:created>
  <dcterms:modified xsi:type="dcterms:W3CDTF">2026-08-28T14:56:38Z</dcterms:modified>
</cp:coreProperties>
</file>