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КАК БОГ ИЗНАЧАЛЬНО ОБЩАЛСЯ С ЛЮДЬМИ?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Как человечество перестало общаться с Богом?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Как Бог пытался восстановить общение?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Почему сейчас мы не можем общаться с Богом напрямую?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Как мы можем общаться с Богом сегодня?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Ев</a:t>
          </a:r>
          <a:r>
            <a:rPr lang="ru-RU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ы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Боли при родах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Потеря равенства с Адамом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Адам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Тяжёлый труд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Выращивание пищи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Все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Смерть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Отделение от Бога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КАК БОГ ИЗНАЧАЛЬНО ОБЩАЛСЯ С ЛЮДЬМИ?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Как человечество перестало общаться с Богом?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Как Бог пытался восстановить общение?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Почему сейчас мы не можем общаться с Богом напрямую?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Как мы можем общаться с Богом сегодня?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Ев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ы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Боли при родах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Потеря равенства с Адамом</a:t>
          </a:r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Адам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Тяжёлый труд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Выращивание пищи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Все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Смерть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Отделение от Бога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СОЗДАТЕЛЬ ГОВОРИТ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495732" y="6519446"/>
            <a:ext cx="369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Урок 1 на 3 октября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В прошлом Бог многократно и различными способами говорил с нашими предками через пророков, но в эти последние дни Он обратился к нам через Своего Сына, Которого Он назначил наследником всего и через Которого также сотворил вселенную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(Послание к Евреям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BB7071-C996-2474-6E37-A6570600AFD0}"/>
              </a:ext>
            </a:extLst>
          </p:cNvPr>
          <p:cNvSpPr txBox="1"/>
          <p:nvPr/>
        </p:nvSpPr>
        <p:spPr>
          <a:xfrm>
            <a:off x="4163627" y="-10741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/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normAutofit fontScale="96634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Вы когда-нибудь общались </a:t>
            </a: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напрямую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 Богом? Удавалось ли вам когда-нибудь слышать Его слова? Ответ, очевидно, таков: «Нет».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чём причина нашей неспособности говорить с Богом напрямую? Так ли было всегда? Сможем ли мы когда-нибудь это сделать?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normAutofit fontScale="9018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Мы можем общаться с Богом только опосредованно (через молитву, Библию, пророков и т. д.)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КАК БОГ ИЗНАЧАЛЬНО ОБЩАЛСЯ С ЛЮДЬМИ?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37162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 Господь Бог заповедал человеку: „Ты можешь есть плоды с любого дерева в саду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начале Бог сотворил мир для того, чтобы в нём жили люди (Исаия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Человечество было теперь полноценным и готовым заселить вновь сотворенный мир (Быт.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тот же день Он сотворил Еву из одного из ребер Адама (Быт. 2:18, 21–22).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Когда всё было готово, Он сотворил Адама из праха земного (Быт. 2:4–7).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87315" y="816887"/>
            <a:ext cx="3588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ходе этого процесса между Богом и Адамом происходило много общения: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98790"/>
            <a:ext cx="29996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познакомил его с Евой и соединил их узами брака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(Быт. 2:22–24).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40" y="4711090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попросил его дать имена животным 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(Быт.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823390"/>
            <a:ext cx="2995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указал ему на его ограничения 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(Быт.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9" y="2012362"/>
            <a:ext cx="30115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дал ему наставления относительно работы, которую тот должен был выполнять в Эдеме (Быт.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КАК БОГ ИЗНАЧАЛЬНО ОБЩАЛСЯ С ЛЮДЬМИ?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11952" y="349305"/>
            <a:ext cx="12163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 Господь Бог заповедал человеку: „Ты можешь есть плоды с любого дерева в саду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077516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858318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53371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340067"/>
            <a:ext cx="4341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Бог дал Адаму и Еве наставления о том, как им следует вести себя и что им следует есть (Быт. 1:28–29).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 того момента Он встречался с ними каждый день в прохладу дня (Быт. 3:8).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207280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Затем Он создал седьмой день, чтобы они могли наслаждаться обществом друг друга в течение всего этого дня.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465897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сотворил их как социальных существ, способных общаться не только между собой, но и с другими существами (такими, как, например, ангелы).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КАК БОГ ИЗНАЧАЛЬНО ОБЩАЛСЯ С ЛЮДЬМИ?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-1" y="359086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 Господь Бог заповедал человеку: „Ты можешь есть плоды с любого дерева в саду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 ЧЕЛОВЕЧЕСТВО ПЕРЕСТАЛО ОБЩАТЬСЯ С БОГОМ?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Он ответил: „Я услышал Твой голос в саду и испугался, потому что я наг; и я спрятался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normAutofit fontScale="96631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Адам и Ева были сотворены с способностью свободно выбирать. Чтобы они могли воспользоваться этой свободой, Бог дал им всё, но одно дерево оставил за Собой (Быт.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normAutofit fontScale="90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Следующей негативной реакцией стало то, что они почувствовали такую вину за свое непослушание, что больше не хотели общаться с Богом (Быт.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707886"/>
          </a:xfrm>
          <a:prstGeom prst="rect">
            <a:avLst/>
          </a:prstGeom>
          <a:noFill/>
        </p:spPr>
        <p:txBody>
          <a:bodyPr wrap="square">
            <a:normAutofit fontScale="94918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тот момент мантия славы, покрывавшая их, исчезла; они осознали свою наготу и стали искать способы скрыть свою ошибку (Быт.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normAutofit fontScale="9494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Очарованная чудесами запретного плода, Ева вкусила от него и соблазнила Адама, который также вкусил (Быт.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323439"/>
          </a:xfrm>
          <a:prstGeom prst="rect">
            <a:avLst/>
          </a:prstGeom>
          <a:noFill/>
        </p:spPr>
        <p:txBody>
          <a:bodyPr wrap="square">
            <a:normAutofit fontScale="90038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 том же дереве искуситель, приняв облик змея и притворившись, будто желает блага Адаму и Еве, рассказал им ряд лживых утверждений (которые Ева передала Адаму): вы бессмертны («вы не умрете»); вы станете богами («вы будете как Бог»); Бог скрывает от вас правду («Бог знает, что…») (Быт. 3:1–5).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КАК БОГ ПЫТАЛСЯ ВОССТАНОВИТЬ ОБЩЕНИЕ?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Но Господь Бог воззвал к человеку: „Где ты?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Зная, что Адам и Ева согрешили, Бог — как Он обычно делал — подошёл к ним, чтобы поговорить с ними. Впервые, вместо того чтобы радостно выйти Ему навстречу, им пришлось, чтобы Бог призвал их к </a:t>
            </a:r>
            <a:r>
              <a:rPr kumimoji="0" lang="e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Себе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(Быт.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542120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Спустя столетия Бог обратил Свой взор на другого грешника, чтобы привести его к покаянию: на Петра (Лк. 22:61–62).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50774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Сегодня мы, люди, следуем тем же шаблонам. Мы цепляемся за грех и пытаемся оправдать себя. Хотя грех и «прилипает» к нам, Бог по-прежнему хочет восстановить нас и призывает: «Придите ко Мне» (Исаия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238671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отличие от Петра, который признал свой грех, Адам и Ева начали оправдываться перед Богом и винить других в своём преступлении (Быт. 3:12–13).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30016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Хотя они не хотели общаться с Богом, Бог же хотел общаться с ними. Он не уклонялся от общения с грешником, но ставил его перед лицом его греха, стремясь к его покаянию (Быт. 3:10–11).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normAutofit fontScale="90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Почему сейчас мы не можем общаться с Богом напрямую?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Изгнав человека, Он поставил на восточной стороне Эдемского сада херувимов и пламенный меч, сверкающий туда-сюда, чтобы охранять путь к дереву жизни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(Бытие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938992"/>
          </a:xfrm>
          <a:prstGeom prst="rect">
            <a:avLst/>
          </a:prstGeom>
          <a:noFill/>
        </p:spPr>
        <p:txBody>
          <a:bodyPr wrap="square" rtlCol="0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Бог изложил греховной паре последствия их греха, среди которых была невозможность вновь говорить напрямую с Богом после их изгнания из Эдема (Быт.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Прежде чем объявить о последствиях греха, Бог предложил им решение: потомок Евы положит конец власти дьявола и восстановит человечество (Быт.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Через пророков Бог открыл, каким образом будет осуществлено искупление: Сам Бог воплотился, претерпел смерть за наши грехи, воскрес и дарует нам вечную жизнь (Ис. 9:6; 53:6, 10–11).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normAutofit fontScale="9795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Последствия для: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6843008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 только появился грех, появилось и обещание о Спасителе.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 МЫ МОЖЕМ ОБЩАТЬСЯ С БОГОМ СЕГОДНЯ?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Сын человеческий, Я поставил тебя стражем для народа Израиля;                 поэтому слушай слово, которое Я говорю, и предупреди их от Моего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имени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(Иезекииль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Чтобы общаться с нами сегодня, Бог создал два «справочника»: творение и Библию (Рим. 1:20; 2 Тим.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Кроме того, Бог общается с нами через молитву (Пс. 5:2); ангелов (Деян. 8:26); пророков (Иоиль 2:28); и, прежде всего, через Святого Духа (Ин.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84966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ней мы узнаём, кто мы такие, откуда мы пришли и куда идём. Там мы находим Божий замысел для нашей жизни.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1938992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Хотя творение говорит нам о Творце, оно глубоко осквернено грехом. Библия же содержит ясные и прямые наставления, переданные пророками, которые получали откровения от Бога. В Библии мы также находим самое совершенное проявление Бога в жизни и служении Иисуса</a:t>
            </a:r>
            <a:br>
              <a:rPr lang="en" sz="2000" b="1" dirty="0">
                <a:solidFill>
                  <a:prstClr val="black"/>
                </a:solidFill>
                <a:latin typeface="Aptos" panose="02110004020202020204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(Евр.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155531"/>
          </a:xfrm>
          <a:prstGeom prst="rect">
            <a:avLst/>
          </a:prstGeom>
          <a:noFill/>
        </p:spPr>
        <p:txBody>
          <a:bodyPr wrap="square">
            <a:normAutofit fontScale="97033"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«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Между человеком и Богом должно было быть сотрудничество. Но этому плану сильно помешало преступление Адама. Сатана склонил его к греху, и Господь, после того как тот согрешил, перестал общаться с ним так, как делал это, когда он был безгрешен.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После грехопадения Христос стал наставником Адама. Он действовал от имени Бога по отношению к человечеству, спасая род человеческий от немедленной смерти. Он взял на Себя роль посредника. Адаму и Еве был дан испытательный срок, в течение которого они могли вернуться к верности Богу, и этот план охватывал всё их потомство.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Без искупления Сына Божьего не могло бы быть ни передачи благословений, ни спасения от Бога человеку. Бог ревностно охранял честь Своего закона. Нарушение этого закона привело к страшному разрыву между Богом и человеком. Адаму в его невинности было даровано общение — прямое, свободное и счастливое — со своим Создателем. После его грехопадения Бог общался с человеком только через Христа и ангелов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».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124281" y="6457890"/>
            <a:ext cx="5067719" cy="369332"/>
          </a:xfrm>
          <a:prstGeom prst="rect">
            <a:avLst/>
          </a:prstGeom>
          <a:noFill/>
        </p:spPr>
        <p:txBody>
          <a:bodyPr wrap="square" rtlCol="0">
            <a:normAutofit fontScale="9775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Э. Г. Уайт («Конфликт и мужество», 14 января)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ПРИЛОЖЕНИЕ: 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БИОГРАФИЯ ЭЛЛЕН Г. УАЙТ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normAutofit fontScale="96637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Эллен Гулд и Элизабет Хармон, младшая из восьми детей Юнис и Роберта Хармонов, родилась 26 ноября 1827 года в Гореме, штат Мэн, США.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Когда Эллен было девять лет, одноклассник бросил в неё камень, нанеся тяжёлую травму лица. Эта травма оставила у неё длительные последствия, которые вынудили её бросить школу и ограничили её общественную жизнь.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normAutofit fontScale="9492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Семья приняла учение Уильяма Миллера, и в 1842 году Эллен была крещена в методистской церкви.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normAutofit fontScale="97548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Но Эллен чувствовала себя потерянной и считала себя недостойной спасения, пока пастор Леви Стокман не помог ей понять истинную любовь Бога.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normAutofit fontScale="9664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 того момента она глубоко полюбила Иисуса и служила Ему до конца своей жизни.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normAutofit fontScale="94924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Вскоре после этого семья переехала в Портленд, крупный город в штате Мэн, чтобы расширить свой бизнес по изготовлению шляп.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1559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Calibri</vt:lpstr>
      <vt:lpstr>Aptos</vt:lpstr>
      <vt:lpstr>Constantia</vt:lpstr>
      <vt:lpstr>Comic Sans MS</vt:lpstr>
      <vt:lpstr>Aptos Display</vt:lpstr>
      <vt:lpstr>Arial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keywords>, docId:9A8508FBABC7E247C39472CCDAE93562</cp:keywords>
  <cp:lastModifiedBy>Sergio</cp:lastModifiedBy>
  <cp:revision>39</cp:revision>
  <dcterms:created xsi:type="dcterms:W3CDTF">2026-09-07T12:37:12Z</dcterms:created>
  <dcterms:modified xsi:type="dcterms:W3CDTF">2026-09-21T19:42:06Z</dcterms:modified>
</cp:coreProperties>
</file>