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4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4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 тот самый момент Бог заключил завет с Аврамом, пройдя посреди жертв (Быт.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изменил имя Аврама и Сары и заверил его, что его потомком станет сын Сары (Быт.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явился Аврааму во плоти вместе с двумя ангелами и возвестил ему о рождении Исаака (Быт.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попросил Авраама принести в жертву своего сына Исаака. Предоставив ему заместительную жертву, Он открыл ему великий план искупления (Быт.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Сихеме ему было обещано, что его потомки унаследуют землю Ханаанскую (Быт.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Вефиле Бог обновил Свой завет, сказав ему, что его потомки будут как «песок земной» (Быт. 13:14–18)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Мамре ему было заверено, что его потомки будут многочисленны, как звёзды. «Аврам поверил Господу, и это вменилось ему в праведность» (Быт. 15:1-6)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Его призыв был не физическим, а духовным (ст.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Он был презрен, сокрушен и отвергнут (ст.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600" b="1" noProof="0" dirty="0"/>
            <a:t>Хотя Он исцелял множество людей, они не приняли Его (ст. 4)</a:t>
          </a:r>
          <a:endParaRPr lang="en-US" sz="16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Своей смертью на кресте Он дарует нам спасение (ст.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Бог возложил на Него все наши грехи (ст.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/>
            <a:t>Он не защищал Себя перед Своими обвинителями (ст.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/>
            <a:t>Его судили и приговорили к смерти (ст.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/>
            <a:t>Его похоронили вместе с богатыми (ст. 9а)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/>
            <a:t>Он никогда не грешил(ст. 9б)</a:t>
          </a:r>
          <a:br>
            <a:rPr lang="en-US" sz="1800" b="1" noProof="0" dirty="0"/>
          </a:b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600" b="1" noProof="0" dirty="0"/>
            <a:t>Он воскрес после Своей искупительной смерти (ст. 10)</a:t>
          </a:r>
          <a:br>
            <a:rPr lang="en-US" sz="1600" b="1" noProof="0" dirty="0"/>
          </a:br>
          <a:endParaRPr lang="en-US" sz="16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/>
            <a:t>Однажды Он будет жить с теми, кого искупил (ст.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А пока ходатайствуй за нас (ст.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757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 тот самый момент Бог заключил завет с Аврамом, пройдя посреди жертв (Быт.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изменил имя Аврама и Сары и заверил его, что его потомком станет сын Сары (Быт.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явился Аврааму во плоти вместе с двумя ангелами и возвестил ему о рождении Исаака (Быт.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попросил Авраама принести в жертву своего сына Исаака. Предоставив ему заместительную жертву, Он открыл ему великий план искупления (Быт.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Сихеме ему было обещано, что его потомки унаследуют землю Ханаанскую (Быт.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Вефиле Бог обновил Свой завет, сказав ему, что его потомки будут как «песок земной» (Быт. 13:14–18)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Мамре ему было заверено, что его потомки будут многочисленны, как звёзды. «Аврам поверил Господу, и это вменилось ему в праведность» (Быт. 15:1-6)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Его призыв был не физическим, а духовным (ст.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Он был презрен, сокрушен и отвергнут (ст.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/>
            <a:t>Хотя Он исцелял множество людей, они не приняли Его (ст. 4)</a:t>
          </a:r>
          <a:endParaRPr lang="en-US" sz="16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Своей смертью на кресте Он дарует нам спасение (ст.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Бог возложил на Него все наши грехи (ст.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Он не защищал Себя перед Своими обвинителями (ст.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Его судили и приговорили к смерти (ст.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Его похоронили вместе с богатыми (ст. 9а)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Он никогда не грешил(ст. 9б)</a:t>
          </a:r>
          <a:br>
            <a:rPr lang="en-US" sz="1800" b="1" kern="1200" noProof="0" dirty="0"/>
          </a:b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/>
            <a:t>Он воскрес после Своей искупительной смерти (ст. 10)</a:t>
          </a:r>
          <a:br>
            <a:rPr lang="en-US" sz="1600" b="1" kern="1200" noProof="0" dirty="0"/>
          </a:br>
          <a:endParaRPr lang="en-US" sz="16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Однажды Он будет жить с теми, кого искупил (ст.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А пока ходатайствуй за нас (ст.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75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9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1.wdp"/><Relationship Id="rId7" Type="http://schemas.microsoft.com/office/2007/relationships/hdphoto" Target="../media/hdphoto1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eg"/><Relationship Id="rId5" Type="http://schemas.microsoft.com/office/2007/relationships/hdphoto" Target="../media/hdphoto12.wdp"/><Relationship Id="rId10" Type="http://schemas.openxmlformats.org/officeDocument/2006/relationships/image" Target="../media/image38.jpe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1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2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6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normAutofit fontScale="98000"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ПРИЗВАНИЕ ПРОРОКА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Урок 2 от 10 октября 2026 года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2975" y="1501222"/>
            <a:ext cx="3481181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«И услышал я голос Господа, говорящий: „Кого Мне послать, и кто пойдёт за Нас?“ Тогда я сказал: „Вот я! Пошли меня“».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Исаия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Авраам</a:t>
            </a:r>
            <a:r>
              <a:rPr lang="en-US" sz="2000" b="1" noProof="0" dirty="0"/>
              <a:t>: Пророк завета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Илия</a:t>
            </a:r>
            <a:r>
              <a:rPr lang="en-US" sz="2000" b="1" noProof="0" dirty="0"/>
              <a:t>: Пророк восстановления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98465F"/>
                </a:solidFill>
              </a:rPr>
              <a:t>Исайя</a:t>
            </a:r>
            <a:r>
              <a:rPr lang="en-US" sz="2000" b="1" noProof="0" dirty="0"/>
              <a:t>: Мессианский пророк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Даниил</a:t>
            </a:r>
            <a:r>
              <a:rPr lang="en-US" sz="2000" b="1" noProof="0" dirty="0"/>
              <a:t>: Пророк будущего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Иоанн Креститель</a:t>
            </a:r>
            <a:r>
              <a:rPr lang="en-US" sz="2000" b="1" dirty="0"/>
              <a:t>: Пророк-предтеча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07886"/>
          </a:xfrm>
          <a:prstGeom prst="rect">
            <a:avLst/>
          </a:prstGeom>
          <a:noFill/>
        </p:spPr>
        <p:txBody>
          <a:bodyPr wrap="square" rtlCol="0">
            <a:normAutofit fontScale="94914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Примерно 1 900 лет отделяют Авраама (первого пророка Ветхого Завета) от Иоанна Крестителя (первого пророка Нового Завета).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normAutofit fontScale="9791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±1 900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лет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АВРААМ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 век до н. э.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ИОАНН КРЕСТИТЕЛЬ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 век н. э.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Как были избраны эти пророки? Как они откликнулись на свое пророческое призвание?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601867"/>
            <a:ext cx="8786814" cy="1015663"/>
          </a:xfrm>
          <a:prstGeom prst="rect">
            <a:avLst/>
          </a:prstGeom>
          <a:noFill/>
        </p:spPr>
        <p:txBody>
          <a:bodyPr wrap="square">
            <a:normAutofit fontScale="96626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В промежуточный период были призваны другие пророки, чтобы восстановить общение народа с Богом и поддержать ожидание Мессии. Некоторые из них даже объявили точное время прихода Мессии.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5" y="815340"/>
            <a:ext cx="88011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Первый провозгласил завет через «потомка». Второй возвестил о пришествии «потомка» (Иисуса), который исполнит обещанный завет.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АВРААМ: ПРОРОК ЗАВЕТА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«Господь сказал Авраму: „Выйди из своей страны, из своего народа и из дома отца твоего в землю, которую Я покажу тебе“»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Бытие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90839" y="1348382"/>
            <a:ext cx="71672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en-US" dirty="0"/>
              <a:t>Авраам — первый человек, которого назвали «пророком» (Быт. 20:7). Он был призван непосредственно Богом, Который велел ему оставить окружавшие его идолопоклонство и безнравственность и отправиться в неизвестное место (Быт. </a:t>
            </a:r>
            <a:r>
              <a:rPr lang="en-US"/>
              <a:t>12:1).</a:t>
            </a: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50" r="6450"/>
          <a:stretch>
            <a:fillRect/>
          </a:stretch>
        </p:blipFill>
        <p:spPr>
          <a:xfrm>
            <a:off x="7353300" y="1482560"/>
            <a:ext cx="4687904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742936"/>
            <a:ext cx="7791451" cy="1323439"/>
          </a:xfrm>
          <a:prstGeom prst="rect">
            <a:avLst/>
          </a:prstGeom>
          <a:noFill/>
        </p:spPr>
        <p:txBody>
          <a:bodyPr wrap="square">
            <a:normAutofit fontScale="97500"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Как он откликнулся на этот призыв? «Верой Авраам послушался, когда был призван выйти в место, которое он должен был получить в наследие. И он вышел, не зная, куда идет» (Евреям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0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90839" y="2938522"/>
            <a:ext cx="7091012" cy="1323439"/>
          </a:xfrm>
          <a:prstGeom prst="rect">
            <a:avLst/>
          </a:prstGeom>
          <a:noFill/>
        </p:spPr>
        <p:txBody>
          <a:bodyPr wrap="square">
            <a:normAutofit fontScale="97534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Вместе с призывом пришли несколько обещаний. Он обретёт Божье благословение, будет возвышен, и через него благословение достигнет «</a:t>
            </a:r>
            <a:r>
              <a:rPr lang="en-US" sz="2000" b="1" noProof="0" dirty="0" err="1">
                <a:solidFill>
                  <a:prstClr val="black"/>
                </a:solidFill>
              </a:rPr>
              <a:t>всех</a:t>
            </a:r>
            <a:br>
              <a:rPr lang="en-US" sz="2000" b="1" noProof="0" dirty="0">
                <a:solidFill>
                  <a:prstClr val="black"/>
                </a:solidFill>
              </a:rPr>
            </a:br>
            <a:r>
              <a:rPr lang="en-US" sz="2000" b="1" noProof="0" dirty="0" err="1">
                <a:solidFill>
                  <a:prstClr val="black"/>
                </a:solidFill>
              </a:rPr>
              <a:t>родов</a:t>
            </a:r>
            <a:r>
              <a:rPr lang="en-US" sz="2000" b="1" noProof="0" dirty="0">
                <a:solidFill>
                  <a:prstClr val="black"/>
                </a:solidFill>
              </a:rPr>
              <a:t> земли» (Быт. 12:2–3).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015663"/>
          </a:xfrm>
          <a:prstGeom prst="rect">
            <a:avLst/>
          </a:prstGeom>
          <a:noFill/>
        </p:spPr>
        <p:txBody>
          <a:bodyPr wrap="square">
            <a:normAutofit fontScale="96623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Как пророк, Авраам был призван не для того, чтобы возвестить о грядущей катастрофе, а для того, чтобы явить истинного Бога и открыть обещание спасения через Мессию.</a:t>
            </a: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АВРААМ: ПРОРОК ЗАВЕТА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«Господь сказал Авраму: „Выйди из своей страны, из своего рода и из дома отца твоего в землю, которую Я покажу тебе“»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Бытие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2380561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9546747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Во время своего пребывания в Ханаане Авраам (которого изначально звали Аврам) несколько раз встречался с Богом и получал от Него различные послания: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ИЛИЯ: ПРОРОК ВОССТАНОВЛЕНИЯ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Илия вышел к народу и сказал:</a:t>
            </a: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– Сколько еще вы будете пытаться усидеть на двух стульях? Если Господь – это Бог, идите за Ним, а если Баал, то идите за ним.</a:t>
            </a: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Народ не отвечал ему ни слова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». </a:t>
            </a:r>
            <a:r>
              <a:rPr lang="en-US" sz="1200" b="1" noProof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en-US" sz="12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Царств 18:21)</a:t>
            </a:r>
            <a:endParaRPr lang="en-US" sz="1600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631216"/>
          </a:xfrm>
          <a:prstGeom prst="rect">
            <a:avLst/>
          </a:prstGeom>
          <a:noFill/>
        </p:spPr>
        <p:txBody>
          <a:bodyPr wrap="square" rtlCol="0">
            <a:normAutofit fontScale="90403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Ахав и Иезавель ввели народ Израиля в серьёзное отступничество. Лишь немногие служили Богу; остальные поклонялись Ваалу, Ашере и другим богам. В этой ситуации Бог призвал пророка Илию, чтобы восстановить Свои отношения с избранным народом (1 Царств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339320"/>
            <a:ext cx="6591977" cy="1323439"/>
          </a:xfrm>
          <a:prstGeom prst="rect">
            <a:avLst/>
          </a:prstGeom>
          <a:noFill/>
        </p:spPr>
        <p:txBody>
          <a:bodyPr wrap="square">
            <a:normAutofit fontScale="88485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Послание пророка Илии — отказаться от идолопоклонства и обратиться к Богу — будет вновь провозглашено с силой перед Вторым пришествием. Его главная цель: восстановить семейный алтарь (Малахия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806270"/>
            <a:ext cx="6523010" cy="1631216"/>
          </a:xfrm>
          <a:prstGeom prst="rect">
            <a:avLst/>
          </a:prstGeom>
          <a:noFill/>
        </p:spPr>
        <p:txBody>
          <a:bodyPr wrap="square">
            <a:normAutofit fontScale="90500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После нескольких лет засухи Илия созвал израильтян на гору Кармил, чтобы побудить их вернуться к Богу, но они не откликнулись (1 Царств 18:21). Потребовалось чудо, чтобы они признали истинного Бога</a:t>
            </a:r>
            <a:br>
              <a:rPr lang="en-US" sz="2000" b="1" noProof="0" dirty="0">
                <a:solidFill>
                  <a:prstClr val="black"/>
                </a:solidFill>
              </a:rPr>
            </a:br>
            <a:r>
              <a:rPr lang="en-US" sz="2000" b="1" noProof="0" dirty="0">
                <a:solidFill>
                  <a:prstClr val="black"/>
                </a:solidFill>
              </a:rPr>
              <a:t>(1 Царств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564593"/>
            <a:ext cx="6487481" cy="1323439"/>
          </a:xfrm>
          <a:prstGeom prst="rect">
            <a:avLst/>
          </a:prstGeom>
          <a:noFill/>
        </p:spPr>
        <p:txBody>
          <a:bodyPr wrap="square">
            <a:normAutofit fontScale="97549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Через семью поклонение будет восстановлено в церкви, общинах и народах. Кто совершит эту работу? Вы и я — те Илии, в которых сегодня нуждается общество.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ИСАЙЯ: МЕССИАНСКИЙ ПРОРОК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«Все мы, как овцы, заблудились, каждый из нас пошёл своим путём; и Господь возложил на Него беззаконие всех нас».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(Исаия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normAutofit fontScale="94909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Исаия был призван призвать народ признать свои грехи и принять Божье прощение (Исаия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42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normAutofit fontScale="90034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Когда умер царь Озия, Исайя получил впечатляющее видение, которое он будет помнить на протяжении всего своего служения: Бог пребывал в Своём святом Храме, и пока косяки дверей сотрясались, сердце пророка сотрясалось от осознания собственной недостойности (Исайя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938992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Неудивительно, что книга Исаии называется «протоевангелием» (то есть Евангелием до Евангелия).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normAutofit fontScale="97867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Его долгое служение включало не только призыв к покаянию, но и, прежде всего, провозглашение дела Иисуса, Мессии.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normAutofit fontScale="94935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Получив прощение, он смог без страха провозгласить Божье послание: «Вот я, пошли меня» (Исаия 6:6–8).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ИСАЙЯ: МЕССИАНСКИЙ ПРОРОК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«Все мы, как овцы, заблудились, каждый из нас пошёл своим путём; и Господь возложил на Него беззаконие всех нас».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(Исаия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0648893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noProof="0" dirty="0"/>
              <a:t>53-я глава Исаии содержит подробное объяснение плана искупления, осуществленного Иисусом: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ДАНИИЛ: ПРОРОК БУДУЩЕГО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«Но есть Бог на небесах, который открывает тайны. Он показал царю Навуходоносору, что произойдет в грядущие дни».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(Даниил 2:28а)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031325"/>
          </a:xfrm>
          <a:prstGeom prst="rect">
            <a:avLst/>
          </a:prstGeom>
          <a:noFill/>
        </p:spPr>
        <p:txBody>
          <a:bodyPr wrap="square" rtlCol="0">
            <a:normAutofit fontScale="90500"/>
          </a:bodyPr>
          <a:lstStyle/>
          <a:p>
            <a:pPr>
              <a:spcBef>
                <a:spcPts val="600"/>
              </a:spcBef>
              <a:defRPr/>
            </a:pPr>
            <a:r>
              <a:rPr lang="en-US" b="1" noProof="0" dirty="0"/>
              <a:t>С самого начала Даниил славился своей верностью. Он был верен в еде (Дан. 1:8); он был верен в прославлении Бога (Дан. 2:27-30); он был верен в предсказании беды для Навуходоносора (Дан. 4:19); он был верен в осуждении греха Валтасара (Дан. 5:22-23); он был верен в своей молитвенной жизни (Дан.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57690" y="3177125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noProof="0" dirty="0"/>
              <a:t>Помимо того послания, которое он несло своей собственной жизнью, он был призван предсказать взлет и падение великих мировых империй: Вавилона, Персии, Греции, Рима и Европы (Дан. 2, 7–12).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3" y="4274250"/>
            <a:ext cx="3710842" cy="1477328"/>
          </a:xfrm>
          <a:prstGeom prst="rect">
            <a:avLst/>
          </a:prstGeom>
          <a:noFill/>
        </p:spPr>
        <p:txBody>
          <a:bodyPr wrap="square">
            <a:normAutofit fontScale="97864"/>
          </a:bodyPr>
          <a:lstStyle/>
          <a:p>
            <a:pPr>
              <a:spcBef>
                <a:spcPts val="600"/>
              </a:spcBef>
              <a:defRPr/>
            </a:pPr>
            <a:r>
              <a:rPr lang="en-US" b="1" noProof="0" dirty="0"/>
              <a:t>Вместе с пророчествами об империях Даниил провозгласил Суд (Дан. 7:9-10) и точное время первого пришествия Иисуса (Дан.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595974"/>
            <a:ext cx="5600700" cy="1262026"/>
          </a:xfrm>
          <a:prstGeom prst="rect">
            <a:avLst/>
          </a:prstGeom>
          <a:noFill/>
        </p:spPr>
        <p:txBody>
          <a:bodyPr wrap="square">
            <a:normAutofit fontScale="99831"/>
          </a:bodyPr>
          <a:lstStyle/>
          <a:p>
            <a:pPr>
              <a:spcBef>
                <a:spcPts val="600"/>
              </a:spcBef>
              <a:defRPr/>
            </a:pPr>
            <a:r>
              <a:rPr lang="en-US" b="1" noProof="0" dirty="0"/>
              <a:t>Его пророчества помогают нам сегодня провозглашать исполнение той части, которая ещё предстоит исполниться: пришествие Царства Божьего (Дан.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966974" y="2024505"/>
            <a:ext cx="4517268" cy="3156497"/>
          </a:xfrm>
          <a:prstGeom prst="rect">
            <a:avLst/>
          </a:prstGeom>
          <a:noFill/>
        </p:spPr>
        <p:txBody>
          <a:bodyPr wrap="square">
            <a:normAutofit fontScale="94604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Его аскетичный образ жизни, а также его убеждённость в том, что он обличал грех и настоятельно призывал к покаянию, привели многих к крещению (Марк 1:4-6). Его служение стало поворотным моментом в истории Израиля, которому дьявол смог противостоять лишь слабо, что привело к смерти пророка (Лука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ИОАНН КРЕСТИТЕЛЬ: ПРОРОК-ПРЕДТЕЧА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«Иоанн ответил словами пророка Исаии: „Я — голос вопиющего в пустыне: „Приготовьте путь Господу“»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(Иоанна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6"/>
            <a:ext cx="10455127" cy="836329"/>
          </a:xfrm>
          <a:prstGeom prst="rect">
            <a:avLst/>
          </a:prstGeom>
          <a:noFill/>
        </p:spPr>
        <p:txBody>
          <a:bodyPr wrap="square" rtlCol="0">
            <a:normAutofit fontScale="91667" lnSpcReduction="1000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Как и другие пророки — например, Самуил или Иеремия — Иоанн был избран ещё до своего рождения. Он был призван выполнить дело Илии, став предшественником Мессии (Луки 1:13–17).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64" y="2294856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Это не легкий путь. Он требует верности, убежденности и самоотдачи. Безопасность не гарантирована, но вечная жизнь — да (наша и тех, кто принимает это послание сегодня).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Дело Иоанна (которое также является делом Илии) теперь — наше дело. Мы призваны готовить пришествие Иисуса, провозглашая всем Евангелие покаяния и спасения через искупительную смерть Иисуса.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493538"/>
          </a:xfrm>
          <a:prstGeom prst="rect">
            <a:avLst/>
          </a:prstGeom>
          <a:noFill/>
        </p:spPr>
        <p:txBody>
          <a:bodyPr wrap="square">
            <a:normAutofit fontScale="92103"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«Особую ценность для сегодняшней Церкви Божьей на земле — хранителей Его виноградника — представляют послания с советами и наставлениями, данные через пророков, которые ясно изложили Его вечный замысел в отношении человечества. В учениях пророков ясно раскрываются Его любовь к заблудшему роду человеческому и Его план их спасения. […] И сегодня Божье послание Его Церкви — тем, кто, как верные виноградари, возделывает Его виноградник, — ничто иное, как то, что было сказано через древнего пророка: „Пойте ей: «Виноградник красного вина». Я, Господь, охраняю его; Я буду поливать его в каждый миг; чтобы никто не повредил его, Я буду охранять его днём и ночью“ (Исаия 27:2–3)»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420686" cy="338554"/>
          </a:xfrm>
          <a:prstGeom prst="rect">
            <a:avLst/>
          </a:prstGeom>
          <a:noFill/>
        </p:spPr>
        <p:txBody>
          <a:bodyPr wrap="square" rtlCol="0">
            <a:normAutofit fontScale="90312"/>
          </a:bodyPr>
          <a:lstStyle/>
          <a:p>
            <a:pPr algn="r"/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Э. Г. Уайт («Пророки и цари», стр.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9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normAutofit fontScale="90250"/>
          </a:bodyPr>
          <a:lstStyle/>
          <a:p>
            <a:pPr algn="ctr"/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ПРИЛОЖЕНИЕ: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ПРОРОЧЕСКОЕ ПРИЗВАНИЕ ЭЛЛЕН Г. УАЙТ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normAutofit fontScale="9653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Эллен</a:t>
            </a:r>
            <a:r>
              <a:rPr lang="en-US" sz="2000" b="1" noProof="0"/>
              <a:t>  </a:t>
            </a:r>
            <a:r>
              <a:rPr lang="en-US" sz="2000" b="1" noProof="0" dirty="0"/>
              <a:t>Хармон получила своё первое видение в декабре 1844 года, когда ей было 17 лет.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normAutofit fontScale="97543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Этим видением Бог заверил верующих в том, что они находятся на правильном пути. Хотя поначалу Эллен поверили немногие, в конце концов её признали пророчицей. Её послания вдохновляли и направляли адвентистов с самого начала, и продолжают делать это по сей день.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normAutofit fontScale="96635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В этом контексте Эллен был показан путь, ведущий с этой земли к небесному Иерусалиму, и адвентисты, ведомые Иисусом, шли к Святому Городу. Если их взоры оставались устремленными на Иисуса, они продвигались по этому пути. Если же они отводили взгляд, то сбивались с него.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normAutofit fontScale="94926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Уильям Миллер истолковал пророчество из Даниила 8:14 как предвещающее возвращение Иисуса в 1843 году. Позже была назначена дата 22 октября 1844 года. Но Иисус не пришёл.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1772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Constantia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Sergio</dc:creator>
  <cp:keywords>, docId:2EC1FFC08B2EE88004BC8F876A5E5F4A</cp:keywords>
  <dc:description/>
  <cp:lastModifiedBy>Sergio</cp:lastModifiedBy>
  <cp:revision>134</cp:revision>
  <dcterms:created xsi:type="dcterms:W3CDTF">2026-09-11T15:58:36Z</dcterms:created>
  <dcterms:modified xsi:type="dcterms:W3CDTF">2026-10-06T12:42:22Z</dcterms:modified>
  <cp:category/>
</cp:coreProperties>
</file>