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89" r:id="rId3"/>
    <p:sldId id="295" r:id="rId4"/>
    <p:sldId id="291" r:id="rId5"/>
    <p:sldId id="259" r:id="rId6"/>
    <p:sldId id="260" r:id="rId7"/>
    <p:sldId id="292" r:id="rId8"/>
    <p:sldId id="293" r:id="rId9"/>
    <p:sldId id="294" r:id="rId10"/>
    <p:sldId id="288" r:id="rId11"/>
    <p:sldId id="287" r:id="rId12"/>
  </p:sldIdLst>
  <p:sldSz cx="12192000" cy="6858000"/>
  <p:notesSz cx="6858000" cy="9144000"/>
  <p:embeddedFontLs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Constantia" panose="02030602050306030303" pitchFamily="18" charset="0"/>
      <p:regular r:id="rId17"/>
      <p:bold r:id="rId18"/>
      <p:italic r:id="rId19"/>
      <p:boldItalic r:id="rId20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C84"/>
    <a:srgbClr val="B7731D"/>
    <a:srgbClr val="522E00"/>
    <a:srgbClr val="89E0FF"/>
    <a:srgbClr val="FFB3FF"/>
    <a:srgbClr val="9A1225"/>
    <a:srgbClr val="AAEBB9"/>
    <a:srgbClr val="FFEB99"/>
    <a:srgbClr val="B6EBF3"/>
    <a:srgbClr val="239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6301"/>
  </p:normalViewPr>
  <p:slideViewPr>
    <p:cSldViewPr snapToGrid="0">
      <p:cViewPr varScale="1">
        <p:scale>
          <a:sx n="102" d="100"/>
          <a:sy n="102" d="100"/>
        </p:scale>
        <p:origin x="14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#1" qsCatId="3D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Кто был призван к пророческому служению?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Как вели себя пророки?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Какую работу выполняли пророки?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Какие женщины обладали даром пророчества?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Какими чертами отличались лжепророки?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36B206DE-3953-4C74-B1B8-EDA0709EC4A4}" type="presOf" srcId="{4A12D99C-E967-42A2-BEC4-47F07B307D1F}" destId="{2105F974-CEB5-43D5-B9E6-98D3650421E8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2DD665A1-2AAE-4AE2-9AE1-FB964F3D8F2E}" type="presParOf" srcId="{A0F5594D-8311-4CC7-971E-2C0DA06D8EC5}" destId="{2FC99FF7-CFC9-4504-87BC-2B7781D5072D}" srcOrd="3" destOrd="0" presId="urn:microsoft.com/office/officeart/2008/layout/VerticalCurvedList"/>
    <dgm:cxn modelId="{ECE15A1D-EB3A-4D78-8616-6F05E6A61D68}" type="presParOf" srcId="{A0F5594D-8311-4CC7-971E-2C0DA06D8EC5}" destId="{4D649182-9B8A-4DE8-8630-03DF07014EAF}" srcOrd="4" destOrd="0" presId="urn:microsoft.com/office/officeart/2008/layout/VerticalCurvedList"/>
    <dgm:cxn modelId="{F99476EE-8B18-44A2-80A5-8A12AD360E6B}" type="presParOf" srcId="{4D649182-9B8A-4DE8-8630-03DF07014EAF}" destId="{7905754B-7B4C-4D4E-8D43-76DFC4608AFC}" srcOrd="0" destOrd="0" presId="urn:microsoft.com/office/officeart/2008/layout/VerticalCurvedList"/>
    <dgm:cxn modelId="{77D1FE8A-A566-4AFB-ADA9-CC694B677BCB}" type="presParOf" srcId="{A0F5594D-8311-4CC7-971E-2C0DA06D8EC5}" destId="{0B755F89-764D-4FC8-A5E8-CD8D730EAC72}" srcOrd="5" destOrd="0" presId="urn:microsoft.com/office/officeart/2008/layout/VerticalCurvedList"/>
    <dgm:cxn modelId="{EBE0EC44-8FED-4A97-BF11-2E4FD3F2F19E}" type="presParOf" srcId="{A0F5594D-8311-4CC7-971E-2C0DA06D8EC5}" destId="{40DEF637-B3EC-40AA-97B1-B0376ED4FC54}" srcOrd="6" destOrd="0" presId="urn:microsoft.com/office/officeart/2008/layout/VerticalCurvedList"/>
    <dgm:cxn modelId="{C1FC8EAE-B270-4E9E-9DA8-4A41F937C8FC}" type="presParOf" srcId="{40DEF637-B3EC-40AA-97B1-B0376ED4FC54}" destId="{A952E55E-824F-4FAA-98ED-6F6A13D6DA06}" srcOrd="0" destOrd="0" presId="urn:microsoft.com/office/officeart/2008/layout/VerticalCurvedList"/>
    <dgm:cxn modelId="{98397493-3971-4B32-99E9-20A5082D417B}" type="presParOf" srcId="{A0F5594D-8311-4CC7-971E-2C0DA06D8EC5}" destId="{EADA3A13-12B9-4EA2-A8F7-C8863DDD721D}" srcOrd="7" destOrd="0" presId="urn:microsoft.com/office/officeart/2008/layout/VerticalCurvedList"/>
    <dgm:cxn modelId="{62700A09-E482-4234-87C8-D363A3CA34B6}" type="presParOf" srcId="{A0F5594D-8311-4CC7-971E-2C0DA06D8EC5}" destId="{0C922480-5D01-4444-8E61-1AA87E93D826}" srcOrd="8" destOrd="0" presId="urn:microsoft.com/office/officeart/2008/layout/VerticalCurvedList"/>
    <dgm:cxn modelId="{E7B069D9-4412-478A-A527-6D5F3CECEC13}" type="presParOf" srcId="{0C922480-5D01-4444-8E61-1AA87E93D826}" destId="{4A29CA98-9A00-4E41-94BC-E5BB3531B216}" srcOrd="0" destOrd="0" presId="urn:microsoft.com/office/officeart/2008/layout/VerticalCurvedList"/>
    <dgm:cxn modelId="{CAB585EA-BA0E-484B-BB10-B906292894D7}" type="presParOf" srcId="{A0F5594D-8311-4CC7-971E-2C0DA06D8EC5}" destId="{2105F974-CEB5-43D5-B9E6-98D3650421E8}" srcOrd="9" destOrd="0" presId="urn:microsoft.com/office/officeart/2008/layout/VerticalCurvedList"/>
    <dgm:cxn modelId="{20508AD6-5E7C-4DCC-B367-F3451FBA5E5C}" type="presParOf" srcId="{A0F5594D-8311-4CC7-971E-2C0DA06D8EC5}" destId="{AAFCA65F-DBC4-4188-9383-6D24048BB014}" srcOrd="10" destOrd="0" presId="urn:microsoft.com/office/officeart/2008/layout/VerticalCurvedList"/>
    <dgm:cxn modelId="{4307306E-C54B-4422-949D-D5C25DAE4AAA}" type="presParOf" srcId="{AAFCA65F-DBC4-4188-9383-6D24048BB014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0057AC-8CF6-436E-B0AC-091266B00293}" type="doc">
      <dgm:prSet loTypeId="urn:microsoft.com/office/officeart/2005/8/layout/hList1" loCatId="list" qsTypeId="urn:microsoft.com/office/officeart/2005/8/quickstyle/3d3#1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32A1EF6E-710A-4AC6-97AB-7552837DB366}">
      <dgm:prSet/>
      <dgm:spPr/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 </a:t>
          </a:r>
          <a:r>
            <a:rPr lang="az-Cyrl-A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царями</a:t>
          </a:r>
          <a:endParaRPr lang="es-E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54F2264-1788-42D5-A57A-ADF139F2D116}" type="parTrans" cxnId="{2A18B4F4-B238-46E5-B5A4-B7056C962102}">
      <dgm:prSet/>
      <dgm:spPr/>
      <dgm:t>
        <a:bodyPr/>
        <a:lstStyle/>
        <a:p>
          <a:endParaRPr lang="es-ES"/>
        </a:p>
      </dgm:t>
    </dgm:pt>
    <dgm:pt modelId="{638D59FC-3C2F-4087-82E5-3957CCEF5BC3}" type="sibTrans" cxnId="{2A18B4F4-B238-46E5-B5A4-B7056C962102}">
      <dgm:prSet/>
      <dgm:spPr/>
      <dgm:t>
        <a:bodyPr/>
        <a:lstStyle/>
        <a:p>
          <a:endParaRPr lang="es-ES"/>
        </a:p>
      </dgm:t>
    </dgm:pt>
    <dgm:pt modelId="{ABA2781E-153C-45D7-8773-7C789B16E8B5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n" sz="2000" b="1" dirty="0"/>
            <a:t>Они помазывали их(1 Цар. 19:16</a:t>
          </a:r>
          <a:r>
            <a:rPr lang="es-ES" sz="2000" b="1" dirty="0"/>
            <a:t>)</a:t>
          </a:r>
          <a:endParaRPr lang="es-ES" sz="2000" dirty="0"/>
        </a:p>
      </dgm:t>
    </dgm:pt>
    <dgm:pt modelId="{A0531B09-E7CA-4882-9097-6DB65AAE7630}" type="parTrans" cxnId="{8842D223-2810-4F72-8F10-DE8AE1CA6351}">
      <dgm:prSet/>
      <dgm:spPr/>
      <dgm:t>
        <a:bodyPr/>
        <a:lstStyle/>
        <a:p>
          <a:endParaRPr lang="es-ES"/>
        </a:p>
      </dgm:t>
    </dgm:pt>
    <dgm:pt modelId="{54CE66BE-A6D0-41EE-A1D0-BE775CD571D4}" type="sibTrans" cxnId="{8842D223-2810-4F72-8F10-DE8AE1CA6351}">
      <dgm:prSet/>
      <dgm:spPr/>
      <dgm:t>
        <a:bodyPr/>
        <a:lstStyle/>
        <a:p>
          <a:endParaRPr lang="es-ES"/>
        </a:p>
      </dgm:t>
    </dgm:pt>
    <dgm:pt modelId="{8FFB847D-4BA3-41B5-865A-4ACF65CF216C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n" sz="2000" b="1" dirty="0"/>
            <a:t>Они ободряли их, когда те творили добро</a:t>
          </a:r>
          <a:br>
            <a:rPr lang="en" sz="2000" b="1" dirty="0"/>
          </a:br>
          <a:r>
            <a:rPr lang="en" sz="2000" b="1" dirty="0"/>
            <a:t>(2 Пар. 15:8</a:t>
          </a:r>
          <a:r>
            <a:rPr lang="es-ES" sz="2000" b="1" dirty="0"/>
            <a:t>)</a:t>
          </a:r>
          <a:endParaRPr lang="es-ES" sz="2000" dirty="0"/>
        </a:p>
      </dgm:t>
    </dgm:pt>
    <dgm:pt modelId="{3824F19C-0357-4C21-93EE-D32E4C4DC81D}" type="parTrans" cxnId="{435528BE-3AFD-4703-AB3B-89ADEB4625F0}">
      <dgm:prSet/>
      <dgm:spPr/>
      <dgm:t>
        <a:bodyPr/>
        <a:lstStyle/>
        <a:p>
          <a:endParaRPr lang="es-ES"/>
        </a:p>
      </dgm:t>
    </dgm:pt>
    <dgm:pt modelId="{5C1636D9-BF6D-4604-8FA8-EDBB7F42A35F}" type="sibTrans" cxnId="{435528BE-3AFD-4703-AB3B-89ADEB4625F0}">
      <dgm:prSet/>
      <dgm:spPr/>
      <dgm:t>
        <a:bodyPr/>
        <a:lstStyle/>
        <a:p>
          <a:endParaRPr lang="es-ES"/>
        </a:p>
      </dgm:t>
    </dgm:pt>
    <dgm:pt modelId="{A199F07A-C396-4EB2-88DE-DA6D2537CF23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n" sz="2000" b="1" dirty="0"/>
            <a:t>Они упрекали их, когда те поступали неправильно</a:t>
          </a:r>
          <a:br>
            <a:rPr lang="en" sz="2000" b="1" dirty="0"/>
          </a:br>
          <a:r>
            <a:rPr lang="en" sz="2000" b="1" dirty="0"/>
            <a:t>(1 Цар. 21:20</a:t>
          </a:r>
          <a:r>
            <a:rPr lang="es-ES" sz="2000" b="1" dirty="0"/>
            <a:t>)</a:t>
          </a:r>
          <a:endParaRPr lang="es-ES" sz="2000" dirty="0"/>
        </a:p>
      </dgm:t>
    </dgm:pt>
    <dgm:pt modelId="{3E739785-8E7D-4849-BBE9-4822075034FA}" type="parTrans" cxnId="{8AB08552-57ED-4BF0-A095-C51558144DDE}">
      <dgm:prSet/>
      <dgm:spPr/>
      <dgm:t>
        <a:bodyPr/>
        <a:lstStyle/>
        <a:p>
          <a:endParaRPr lang="es-ES"/>
        </a:p>
      </dgm:t>
    </dgm:pt>
    <dgm:pt modelId="{5E7E80DE-0FEF-4E0F-A936-667F1DA9EA09}" type="sibTrans" cxnId="{8AB08552-57ED-4BF0-A095-C51558144DDE}">
      <dgm:prSet/>
      <dgm:spPr/>
      <dgm:t>
        <a:bodyPr/>
        <a:lstStyle/>
        <a:p>
          <a:endParaRPr lang="es-ES"/>
        </a:p>
      </dgm:t>
    </dgm:pt>
    <dgm:pt modelId="{D015BCE2-1F55-4922-B55C-724929522C83}">
      <dgm:prSet/>
      <dgm:spPr/>
      <dgm:t>
        <a:bodyPr/>
        <a:lstStyle/>
        <a:p>
          <a:r>
            <a:rPr lang="az-Cyrl-A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 священниками</a:t>
          </a:r>
          <a:endParaRPr lang="es-E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A61DD42-F8A2-4437-80C1-8D527F95D891}" type="parTrans" cxnId="{551E4D20-EEAF-4BAE-AB45-734543495CC5}">
      <dgm:prSet/>
      <dgm:spPr/>
      <dgm:t>
        <a:bodyPr/>
        <a:lstStyle/>
        <a:p>
          <a:endParaRPr lang="es-ES"/>
        </a:p>
      </dgm:t>
    </dgm:pt>
    <dgm:pt modelId="{1792D66E-DED5-47CD-936A-175C6BB841E0}" type="sibTrans" cxnId="{551E4D20-EEAF-4BAE-AB45-734543495CC5}">
      <dgm:prSet/>
      <dgm:spPr/>
      <dgm:t>
        <a:bodyPr/>
        <a:lstStyle/>
        <a:p>
          <a:endParaRPr lang="es-ES"/>
        </a:p>
      </dgm:t>
    </dgm:pt>
    <dgm:pt modelId="{3432A324-2336-4860-89D3-3CD1A3876C54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n" sz="20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Они высказывали им своё недовольство, когда те поступали неправильно</a:t>
          </a:r>
          <a:br>
            <a:rPr lang="en" sz="20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(Мал. 2:1-2</a:t>
          </a:r>
          <a:r>
            <a:rPr lang="es-ES" sz="2000" b="1" dirty="0"/>
            <a:t>)</a:t>
          </a:r>
          <a:endParaRPr lang="es-ES" sz="2000" dirty="0"/>
        </a:p>
      </dgm:t>
    </dgm:pt>
    <dgm:pt modelId="{AA30E928-5DE2-46F7-A0F9-468A65CF63A9}" type="parTrans" cxnId="{74641E2E-81EE-4C99-898F-77C60B0A4A9E}">
      <dgm:prSet/>
      <dgm:spPr/>
      <dgm:t>
        <a:bodyPr/>
        <a:lstStyle/>
        <a:p>
          <a:endParaRPr lang="es-ES"/>
        </a:p>
      </dgm:t>
    </dgm:pt>
    <dgm:pt modelId="{09E7E14D-E94B-43D2-9255-2CAFE6D954DE}" type="sibTrans" cxnId="{74641E2E-81EE-4C99-898F-77C60B0A4A9E}">
      <dgm:prSet/>
      <dgm:spPr/>
      <dgm:t>
        <a:bodyPr/>
        <a:lstStyle/>
        <a:p>
          <a:endParaRPr lang="es-ES"/>
        </a:p>
      </dgm:t>
    </dgm:pt>
    <dgm:pt modelId="{637AC09B-8CA7-47CB-A589-D14019889AC5}">
      <dgm:prSet/>
      <dgm:spPr/>
      <dgm:t>
        <a:bodyPr/>
        <a:lstStyle/>
        <a:p>
          <a:r>
            <a:rPr lang="az-Cyrl-A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Вместе с народом</a:t>
          </a:r>
          <a:endParaRPr lang="es-E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AA5AF2-2984-4768-94E4-E6398A73EDBA}" type="parTrans" cxnId="{BD7CAD0A-C327-4C57-ACC3-5516A1F41894}">
      <dgm:prSet/>
      <dgm:spPr/>
      <dgm:t>
        <a:bodyPr/>
        <a:lstStyle/>
        <a:p>
          <a:endParaRPr lang="es-ES"/>
        </a:p>
      </dgm:t>
    </dgm:pt>
    <dgm:pt modelId="{7D2DFD9B-B37B-4F3E-8C83-4F4CFC4E311E}" type="sibTrans" cxnId="{BD7CAD0A-C327-4C57-ACC3-5516A1F41894}">
      <dgm:prSet/>
      <dgm:spPr/>
      <dgm:t>
        <a:bodyPr/>
        <a:lstStyle/>
        <a:p>
          <a:endParaRPr lang="es-ES"/>
        </a:p>
      </dgm:t>
    </dgm:pt>
    <dgm:pt modelId="{222FEEE9-3667-416C-92E0-4AAFE2C0DB64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n" sz="2000" b="1" dirty="0"/>
            <a:t>Они наставляли его в путях Божьих</a:t>
          </a:r>
          <a:br>
            <a:rPr lang="en" sz="2000" b="1" dirty="0"/>
          </a:br>
          <a:r>
            <a:rPr lang="en" sz="2000" b="1" dirty="0"/>
            <a:t>(Михей 6:8</a:t>
          </a:r>
          <a:r>
            <a:rPr lang="es-ES" sz="2000" b="1" dirty="0"/>
            <a:t>)</a:t>
          </a:r>
          <a:endParaRPr lang="es-ES" sz="2000" dirty="0"/>
        </a:p>
      </dgm:t>
    </dgm:pt>
    <dgm:pt modelId="{115D26EF-C9C1-42F3-AE93-B9C60484AC8C}" type="parTrans" cxnId="{62796999-17A5-47F9-AA83-A72F1620E9D2}">
      <dgm:prSet/>
      <dgm:spPr/>
      <dgm:t>
        <a:bodyPr/>
        <a:lstStyle/>
        <a:p>
          <a:endParaRPr lang="es-ES"/>
        </a:p>
      </dgm:t>
    </dgm:pt>
    <dgm:pt modelId="{41C612D1-BABD-4CCF-9B1B-326F358DB1EF}" type="sibTrans" cxnId="{62796999-17A5-47F9-AA83-A72F1620E9D2}">
      <dgm:prSet/>
      <dgm:spPr/>
      <dgm:t>
        <a:bodyPr/>
        <a:lstStyle/>
        <a:p>
          <a:endParaRPr lang="es-ES"/>
        </a:p>
      </dgm:t>
    </dgm:pt>
    <dgm:pt modelId="{5533AD7F-497A-4A15-B135-4108F45F98B5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n" sz="2000" b="1" dirty="0"/>
            <a:t>Они указывали им на их грехи (Ис. 58:1</a:t>
          </a:r>
          <a:r>
            <a:rPr lang="es-ES" sz="2000" b="1" dirty="0"/>
            <a:t>)</a:t>
          </a:r>
          <a:endParaRPr lang="es-ES" sz="2000" dirty="0"/>
        </a:p>
      </dgm:t>
    </dgm:pt>
    <dgm:pt modelId="{81E7C9F0-BF21-46E5-87C9-2194503FAB01}" type="parTrans" cxnId="{21E3FC8C-A955-4BAB-B8E2-3399E0D13A19}">
      <dgm:prSet/>
      <dgm:spPr/>
      <dgm:t>
        <a:bodyPr/>
        <a:lstStyle/>
        <a:p>
          <a:endParaRPr lang="es-ES"/>
        </a:p>
      </dgm:t>
    </dgm:pt>
    <dgm:pt modelId="{A3874F8B-0E54-4A76-A4F5-D177425A135E}" type="sibTrans" cxnId="{21E3FC8C-A955-4BAB-B8E2-3399E0D13A19}">
      <dgm:prSet/>
      <dgm:spPr/>
      <dgm:t>
        <a:bodyPr/>
        <a:lstStyle/>
        <a:p>
          <a:endParaRPr lang="es-ES"/>
        </a:p>
      </dgm:t>
    </dgm:pt>
    <dgm:pt modelId="{8269B56E-7727-40CE-B625-2C9721649A5B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n" sz="2000" b="1" dirty="0"/>
            <a:t>Они призывали их к покаянию (Иез. 18:32</a:t>
          </a:r>
          <a:r>
            <a:rPr lang="es-ES" sz="2000" b="1" dirty="0"/>
            <a:t>)</a:t>
          </a:r>
          <a:endParaRPr lang="es-ES" sz="2000" dirty="0"/>
        </a:p>
      </dgm:t>
    </dgm:pt>
    <dgm:pt modelId="{6A915703-B68C-464A-B3CD-6D6FF2AE6D7C}" type="parTrans" cxnId="{5CEA538C-7D33-4BCF-94B8-145C09C8EFBA}">
      <dgm:prSet/>
      <dgm:spPr/>
      <dgm:t>
        <a:bodyPr/>
        <a:lstStyle/>
        <a:p>
          <a:endParaRPr lang="es-ES"/>
        </a:p>
      </dgm:t>
    </dgm:pt>
    <dgm:pt modelId="{41A24FD0-218A-4673-A6E8-F36CC0CEE666}" type="sibTrans" cxnId="{5CEA538C-7D33-4BCF-94B8-145C09C8EFBA}">
      <dgm:prSet/>
      <dgm:spPr/>
      <dgm:t>
        <a:bodyPr/>
        <a:lstStyle/>
        <a:p>
          <a:endParaRPr lang="es-ES"/>
        </a:p>
      </dgm:t>
    </dgm:pt>
    <dgm:pt modelId="{C27D46B8-FC64-4971-B0A2-2587B3183C78}">
      <dgm:prSet/>
      <dgm:spPr/>
      <dgm:t>
        <a:bodyPr/>
        <a:lstStyle/>
        <a:p>
          <a:r>
            <a:rPr lang="az-Cyrl-A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 нами</a:t>
          </a:r>
          <a:endParaRPr lang="es-E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743D6C-DF08-44E8-B15A-F1C4C4BA76A3}" type="parTrans" cxnId="{0D57EE1E-1FCC-42C0-A7CB-D7F4B44D9B9D}">
      <dgm:prSet/>
      <dgm:spPr/>
      <dgm:t>
        <a:bodyPr/>
        <a:lstStyle/>
        <a:p>
          <a:endParaRPr lang="es-ES"/>
        </a:p>
      </dgm:t>
    </dgm:pt>
    <dgm:pt modelId="{1E3BC3B1-B39A-4344-93C8-F0AA20C4C2AD}" type="sibTrans" cxnId="{0D57EE1E-1FCC-42C0-A7CB-D7F4B44D9B9D}">
      <dgm:prSet/>
      <dgm:spPr/>
      <dgm:t>
        <a:bodyPr/>
        <a:lstStyle/>
        <a:p>
          <a:endParaRPr lang="es-ES"/>
        </a:p>
      </dgm:t>
    </dgm:pt>
    <dgm:pt modelId="{42D742F8-5631-4DBF-BDAA-F72ABDDF6E7E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n" sz="20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Они записывали свои послания</a:t>
          </a:r>
          <a:br>
            <a:rPr lang="en" sz="20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(2 Пар. 13:22</a:t>
          </a:r>
          <a:r>
            <a:rPr lang="es-ES" sz="2000" b="1" dirty="0"/>
            <a:t>)</a:t>
          </a:r>
          <a:endParaRPr lang="es-ES" sz="2000" dirty="0"/>
        </a:p>
      </dgm:t>
    </dgm:pt>
    <dgm:pt modelId="{02A884E5-50F2-41C2-8803-55FE9D27FFC1}" type="parTrans" cxnId="{B0D62F3D-9474-4F8F-84C0-A26C257B3230}">
      <dgm:prSet/>
      <dgm:spPr/>
      <dgm:t>
        <a:bodyPr/>
        <a:lstStyle/>
        <a:p>
          <a:endParaRPr lang="es-ES"/>
        </a:p>
      </dgm:t>
    </dgm:pt>
    <dgm:pt modelId="{B7E3DF12-A25C-4C6B-B07B-C1628323E25C}" type="sibTrans" cxnId="{B0D62F3D-9474-4F8F-84C0-A26C257B3230}">
      <dgm:prSet/>
      <dgm:spPr/>
      <dgm:t>
        <a:bodyPr/>
        <a:lstStyle/>
        <a:p>
          <a:endParaRPr lang="es-ES"/>
        </a:p>
      </dgm:t>
    </dgm:pt>
    <dgm:pt modelId="{681415A1-17BD-4D9A-B07E-9F06791D259D}" type="pres">
      <dgm:prSet presAssocID="{D90057AC-8CF6-436E-B0AC-091266B00293}" presName="Name0" presStyleCnt="0">
        <dgm:presLayoutVars>
          <dgm:dir/>
          <dgm:animLvl val="lvl"/>
          <dgm:resizeHandles val="exact"/>
        </dgm:presLayoutVars>
      </dgm:prSet>
      <dgm:spPr/>
    </dgm:pt>
    <dgm:pt modelId="{30C09DD5-96C1-42CE-B10E-781A9C28E698}" type="pres">
      <dgm:prSet presAssocID="{32A1EF6E-710A-4AC6-97AB-7552837DB366}" presName="composite" presStyleCnt="0"/>
      <dgm:spPr/>
    </dgm:pt>
    <dgm:pt modelId="{05340BC9-8879-4DCD-BB02-8927DB5F7B5D}" type="pres">
      <dgm:prSet presAssocID="{32A1EF6E-710A-4AC6-97AB-7552837DB366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CF1B35E5-5757-45D6-95F2-5BF0798F1D58}" type="pres">
      <dgm:prSet presAssocID="{32A1EF6E-710A-4AC6-97AB-7552837DB366}" presName="desTx" presStyleLbl="alignAccFollowNode1" presStyleIdx="0" presStyleCnt="4">
        <dgm:presLayoutVars>
          <dgm:bulletEnabled val="1"/>
        </dgm:presLayoutVars>
      </dgm:prSet>
      <dgm:spPr/>
    </dgm:pt>
    <dgm:pt modelId="{68BDA093-722F-42A7-B7A1-4DCC974723B9}" type="pres">
      <dgm:prSet presAssocID="{638D59FC-3C2F-4087-82E5-3957CCEF5BC3}" presName="space" presStyleCnt="0"/>
      <dgm:spPr/>
    </dgm:pt>
    <dgm:pt modelId="{D452A645-5365-4087-BE08-D6759FF0F5B9}" type="pres">
      <dgm:prSet presAssocID="{D015BCE2-1F55-4922-B55C-724929522C83}" presName="composite" presStyleCnt="0"/>
      <dgm:spPr/>
    </dgm:pt>
    <dgm:pt modelId="{FFE4639A-A1BC-48B9-BB6E-193C8A90B79C}" type="pres">
      <dgm:prSet presAssocID="{D015BCE2-1F55-4922-B55C-724929522C83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53DF6662-7B4C-4132-A7BC-60CF82E77731}" type="pres">
      <dgm:prSet presAssocID="{D015BCE2-1F55-4922-B55C-724929522C83}" presName="desTx" presStyleLbl="alignAccFollowNode1" presStyleIdx="1" presStyleCnt="4">
        <dgm:presLayoutVars>
          <dgm:bulletEnabled val="1"/>
        </dgm:presLayoutVars>
      </dgm:prSet>
      <dgm:spPr/>
    </dgm:pt>
    <dgm:pt modelId="{3D6663FD-894E-435D-ACC4-9A26919700F5}" type="pres">
      <dgm:prSet presAssocID="{1792D66E-DED5-47CD-936A-175C6BB841E0}" presName="space" presStyleCnt="0"/>
      <dgm:spPr/>
    </dgm:pt>
    <dgm:pt modelId="{202025F2-D32C-4B5E-A0EC-35F91623ED53}" type="pres">
      <dgm:prSet presAssocID="{637AC09B-8CA7-47CB-A589-D14019889AC5}" presName="composite" presStyleCnt="0"/>
      <dgm:spPr/>
    </dgm:pt>
    <dgm:pt modelId="{DEFE3BFD-63AE-46D0-8338-9DA444A1BDAE}" type="pres">
      <dgm:prSet presAssocID="{637AC09B-8CA7-47CB-A589-D14019889AC5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75A5ECA1-1260-4949-AE3C-6090613AD70F}" type="pres">
      <dgm:prSet presAssocID="{637AC09B-8CA7-47CB-A589-D14019889AC5}" presName="desTx" presStyleLbl="alignAccFollowNode1" presStyleIdx="2" presStyleCnt="4">
        <dgm:presLayoutVars>
          <dgm:bulletEnabled val="1"/>
        </dgm:presLayoutVars>
      </dgm:prSet>
      <dgm:spPr/>
    </dgm:pt>
    <dgm:pt modelId="{CEBFBDBD-259A-4F19-A41E-F8D0531A78A2}" type="pres">
      <dgm:prSet presAssocID="{7D2DFD9B-B37B-4F3E-8C83-4F4CFC4E311E}" presName="space" presStyleCnt="0"/>
      <dgm:spPr/>
    </dgm:pt>
    <dgm:pt modelId="{BFEBD845-0D9F-48F2-A73A-E5E05B099E8A}" type="pres">
      <dgm:prSet presAssocID="{C27D46B8-FC64-4971-B0A2-2587B3183C78}" presName="composite" presStyleCnt="0"/>
      <dgm:spPr/>
    </dgm:pt>
    <dgm:pt modelId="{8B58166E-5A6E-4E39-A943-90284F6DCE41}" type="pres">
      <dgm:prSet presAssocID="{C27D46B8-FC64-4971-B0A2-2587B3183C78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6C228FAD-8A71-42AC-B3BE-D879487E1848}" type="pres">
      <dgm:prSet presAssocID="{C27D46B8-FC64-4971-B0A2-2587B3183C78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BD7CAD0A-C327-4C57-ACC3-5516A1F41894}" srcId="{D90057AC-8CF6-436E-B0AC-091266B00293}" destId="{637AC09B-8CA7-47CB-A589-D14019889AC5}" srcOrd="2" destOrd="0" parTransId="{4CAA5AF2-2984-4768-94E4-E6398A73EDBA}" sibTransId="{7D2DFD9B-B37B-4F3E-8C83-4F4CFC4E311E}"/>
    <dgm:cxn modelId="{0D57EE1E-1FCC-42C0-A7CB-D7F4B44D9B9D}" srcId="{D90057AC-8CF6-436E-B0AC-091266B00293}" destId="{C27D46B8-FC64-4971-B0A2-2587B3183C78}" srcOrd="3" destOrd="0" parTransId="{4A743D6C-DF08-44E8-B15A-F1C4C4BA76A3}" sibTransId="{1E3BC3B1-B39A-4344-93C8-F0AA20C4C2AD}"/>
    <dgm:cxn modelId="{551E4D20-EEAF-4BAE-AB45-734543495CC5}" srcId="{D90057AC-8CF6-436E-B0AC-091266B00293}" destId="{D015BCE2-1F55-4922-B55C-724929522C83}" srcOrd="1" destOrd="0" parTransId="{BA61DD42-F8A2-4437-80C1-8D527F95D891}" sibTransId="{1792D66E-DED5-47CD-936A-175C6BB841E0}"/>
    <dgm:cxn modelId="{8842D223-2810-4F72-8F10-DE8AE1CA6351}" srcId="{32A1EF6E-710A-4AC6-97AB-7552837DB366}" destId="{ABA2781E-153C-45D7-8773-7C789B16E8B5}" srcOrd="0" destOrd="0" parTransId="{A0531B09-E7CA-4882-9097-6DB65AAE7630}" sibTransId="{54CE66BE-A6D0-41EE-A1D0-BE775CD571D4}"/>
    <dgm:cxn modelId="{74641E2E-81EE-4C99-898F-77C60B0A4A9E}" srcId="{D015BCE2-1F55-4922-B55C-724929522C83}" destId="{3432A324-2336-4860-89D3-3CD1A3876C54}" srcOrd="0" destOrd="0" parTransId="{AA30E928-5DE2-46F7-A0F9-468A65CF63A9}" sibTransId="{09E7E14D-E94B-43D2-9255-2CAFE6D954DE}"/>
    <dgm:cxn modelId="{C091C433-8E06-4E30-885B-41D6F8852A67}" type="presOf" srcId="{42D742F8-5631-4DBF-BDAA-F72ABDDF6E7E}" destId="{6C228FAD-8A71-42AC-B3BE-D879487E1848}" srcOrd="0" destOrd="0" presId="urn:microsoft.com/office/officeart/2005/8/layout/hList1"/>
    <dgm:cxn modelId="{F1A0AA3A-5E34-4942-B731-C109921F53CB}" type="presOf" srcId="{32A1EF6E-710A-4AC6-97AB-7552837DB366}" destId="{05340BC9-8879-4DCD-BB02-8927DB5F7B5D}" srcOrd="0" destOrd="0" presId="urn:microsoft.com/office/officeart/2005/8/layout/hList1"/>
    <dgm:cxn modelId="{B0D62F3D-9474-4F8F-84C0-A26C257B3230}" srcId="{C27D46B8-FC64-4971-B0A2-2587B3183C78}" destId="{42D742F8-5631-4DBF-BDAA-F72ABDDF6E7E}" srcOrd="0" destOrd="0" parTransId="{02A884E5-50F2-41C2-8803-55FE9D27FFC1}" sibTransId="{B7E3DF12-A25C-4C6B-B07B-C1628323E25C}"/>
    <dgm:cxn modelId="{C40FED49-60AD-478A-BCF2-2441D14649C9}" type="presOf" srcId="{3432A324-2336-4860-89D3-3CD1A3876C54}" destId="{53DF6662-7B4C-4132-A7BC-60CF82E77731}" srcOrd="0" destOrd="0" presId="urn:microsoft.com/office/officeart/2005/8/layout/hList1"/>
    <dgm:cxn modelId="{AFBBD86B-BC0C-4546-86BF-84DE1D488DA5}" type="presOf" srcId="{A199F07A-C396-4EB2-88DE-DA6D2537CF23}" destId="{CF1B35E5-5757-45D6-95F2-5BF0798F1D58}" srcOrd="0" destOrd="2" presId="urn:microsoft.com/office/officeart/2005/8/layout/hList1"/>
    <dgm:cxn modelId="{8AB08552-57ED-4BF0-A095-C51558144DDE}" srcId="{32A1EF6E-710A-4AC6-97AB-7552837DB366}" destId="{A199F07A-C396-4EB2-88DE-DA6D2537CF23}" srcOrd="2" destOrd="0" parTransId="{3E739785-8E7D-4849-BBE9-4822075034FA}" sibTransId="{5E7E80DE-0FEF-4E0F-A936-667F1DA9EA09}"/>
    <dgm:cxn modelId="{45ADEE56-946E-4EA7-9867-3C10DF811873}" type="presOf" srcId="{5533AD7F-497A-4A15-B135-4108F45F98B5}" destId="{75A5ECA1-1260-4949-AE3C-6090613AD70F}" srcOrd="0" destOrd="1" presId="urn:microsoft.com/office/officeart/2005/8/layout/hList1"/>
    <dgm:cxn modelId="{D4FA6557-19F0-4784-A45F-CF230777AA0B}" type="presOf" srcId="{637AC09B-8CA7-47CB-A589-D14019889AC5}" destId="{DEFE3BFD-63AE-46D0-8338-9DA444A1BDAE}" srcOrd="0" destOrd="0" presId="urn:microsoft.com/office/officeart/2005/8/layout/hList1"/>
    <dgm:cxn modelId="{5CEA538C-7D33-4BCF-94B8-145C09C8EFBA}" srcId="{637AC09B-8CA7-47CB-A589-D14019889AC5}" destId="{8269B56E-7727-40CE-B625-2C9721649A5B}" srcOrd="2" destOrd="0" parTransId="{6A915703-B68C-464A-B3CD-6D6FF2AE6D7C}" sibTransId="{41A24FD0-218A-4673-A6E8-F36CC0CEE666}"/>
    <dgm:cxn modelId="{21E3FC8C-A955-4BAB-B8E2-3399E0D13A19}" srcId="{637AC09B-8CA7-47CB-A589-D14019889AC5}" destId="{5533AD7F-497A-4A15-B135-4108F45F98B5}" srcOrd="1" destOrd="0" parTransId="{81E7C9F0-BF21-46E5-87C9-2194503FAB01}" sibTransId="{A3874F8B-0E54-4A76-A4F5-D177425A135E}"/>
    <dgm:cxn modelId="{62796999-17A5-47F9-AA83-A72F1620E9D2}" srcId="{637AC09B-8CA7-47CB-A589-D14019889AC5}" destId="{222FEEE9-3667-416C-92E0-4AAFE2C0DB64}" srcOrd="0" destOrd="0" parTransId="{115D26EF-C9C1-42F3-AE93-B9C60484AC8C}" sibTransId="{41C612D1-BABD-4CCF-9B1B-326F358DB1EF}"/>
    <dgm:cxn modelId="{D55A8CA7-6E8F-4865-927A-10AB3C30263C}" type="presOf" srcId="{222FEEE9-3667-416C-92E0-4AAFE2C0DB64}" destId="{75A5ECA1-1260-4949-AE3C-6090613AD70F}" srcOrd="0" destOrd="0" presId="urn:microsoft.com/office/officeart/2005/8/layout/hList1"/>
    <dgm:cxn modelId="{7658E0AE-DFA8-43E3-B54A-2501F965D134}" type="presOf" srcId="{D015BCE2-1F55-4922-B55C-724929522C83}" destId="{FFE4639A-A1BC-48B9-BB6E-193C8A90B79C}" srcOrd="0" destOrd="0" presId="urn:microsoft.com/office/officeart/2005/8/layout/hList1"/>
    <dgm:cxn modelId="{435528BE-3AFD-4703-AB3B-89ADEB4625F0}" srcId="{32A1EF6E-710A-4AC6-97AB-7552837DB366}" destId="{8FFB847D-4BA3-41B5-865A-4ACF65CF216C}" srcOrd="1" destOrd="0" parTransId="{3824F19C-0357-4C21-93EE-D32E4C4DC81D}" sibTransId="{5C1636D9-BF6D-4604-8FA8-EDBB7F42A35F}"/>
    <dgm:cxn modelId="{C332B9C2-A455-4C52-902A-C3C2D30459BE}" type="presOf" srcId="{8FFB847D-4BA3-41B5-865A-4ACF65CF216C}" destId="{CF1B35E5-5757-45D6-95F2-5BF0798F1D58}" srcOrd="0" destOrd="1" presId="urn:microsoft.com/office/officeart/2005/8/layout/hList1"/>
    <dgm:cxn modelId="{B1F505C3-B86A-48A1-AA19-2C06E3A790F0}" type="presOf" srcId="{C27D46B8-FC64-4971-B0A2-2587B3183C78}" destId="{8B58166E-5A6E-4E39-A943-90284F6DCE41}" srcOrd="0" destOrd="0" presId="urn:microsoft.com/office/officeart/2005/8/layout/hList1"/>
    <dgm:cxn modelId="{D4AA4FD3-97B7-4F72-A129-4A13AF367DDC}" type="presOf" srcId="{8269B56E-7727-40CE-B625-2C9721649A5B}" destId="{75A5ECA1-1260-4949-AE3C-6090613AD70F}" srcOrd="0" destOrd="2" presId="urn:microsoft.com/office/officeart/2005/8/layout/hList1"/>
    <dgm:cxn modelId="{464E3FE3-374A-47F6-B0D1-AABF3FB14376}" type="presOf" srcId="{D90057AC-8CF6-436E-B0AC-091266B00293}" destId="{681415A1-17BD-4D9A-B07E-9F06791D259D}" srcOrd="0" destOrd="0" presId="urn:microsoft.com/office/officeart/2005/8/layout/hList1"/>
    <dgm:cxn modelId="{2A18B4F4-B238-46E5-B5A4-B7056C962102}" srcId="{D90057AC-8CF6-436E-B0AC-091266B00293}" destId="{32A1EF6E-710A-4AC6-97AB-7552837DB366}" srcOrd="0" destOrd="0" parTransId="{D54F2264-1788-42D5-A57A-ADF139F2D116}" sibTransId="{638D59FC-3C2F-4087-82E5-3957CCEF5BC3}"/>
    <dgm:cxn modelId="{75660FF5-6C38-476E-80B2-1D53C62DC225}" type="presOf" srcId="{ABA2781E-153C-45D7-8773-7C789B16E8B5}" destId="{CF1B35E5-5757-45D6-95F2-5BF0798F1D58}" srcOrd="0" destOrd="0" presId="urn:microsoft.com/office/officeart/2005/8/layout/hList1"/>
    <dgm:cxn modelId="{0B2F228E-47A7-4051-80BE-6387C7F25670}" type="presParOf" srcId="{681415A1-17BD-4D9A-B07E-9F06791D259D}" destId="{30C09DD5-96C1-42CE-B10E-781A9C28E698}" srcOrd="0" destOrd="0" presId="urn:microsoft.com/office/officeart/2005/8/layout/hList1"/>
    <dgm:cxn modelId="{3AFC5D03-A0E7-4BA6-9E9D-514AE63266AE}" type="presParOf" srcId="{30C09DD5-96C1-42CE-B10E-781A9C28E698}" destId="{05340BC9-8879-4DCD-BB02-8927DB5F7B5D}" srcOrd="0" destOrd="0" presId="urn:microsoft.com/office/officeart/2005/8/layout/hList1"/>
    <dgm:cxn modelId="{8F08D062-DF95-4650-A75C-499EAF124CD6}" type="presParOf" srcId="{30C09DD5-96C1-42CE-B10E-781A9C28E698}" destId="{CF1B35E5-5757-45D6-95F2-5BF0798F1D58}" srcOrd="1" destOrd="0" presId="urn:microsoft.com/office/officeart/2005/8/layout/hList1"/>
    <dgm:cxn modelId="{22ED8D49-6FC5-404E-B354-426A6BD21272}" type="presParOf" srcId="{681415A1-17BD-4D9A-B07E-9F06791D259D}" destId="{68BDA093-722F-42A7-B7A1-4DCC974723B9}" srcOrd="1" destOrd="0" presId="urn:microsoft.com/office/officeart/2005/8/layout/hList1"/>
    <dgm:cxn modelId="{D0489D81-53D9-4CB0-BD25-FC04E3005990}" type="presParOf" srcId="{681415A1-17BD-4D9A-B07E-9F06791D259D}" destId="{D452A645-5365-4087-BE08-D6759FF0F5B9}" srcOrd="2" destOrd="0" presId="urn:microsoft.com/office/officeart/2005/8/layout/hList1"/>
    <dgm:cxn modelId="{B4A315AF-E2A3-4AE1-B187-6374CA08549A}" type="presParOf" srcId="{D452A645-5365-4087-BE08-D6759FF0F5B9}" destId="{FFE4639A-A1BC-48B9-BB6E-193C8A90B79C}" srcOrd="0" destOrd="0" presId="urn:microsoft.com/office/officeart/2005/8/layout/hList1"/>
    <dgm:cxn modelId="{BD6118FC-C230-4530-B77A-BDD520ED5C0D}" type="presParOf" srcId="{D452A645-5365-4087-BE08-D6759FF0F5B9}" destId="{53DF6662-7B4C-4132-A7BC-60CF82E77731}" srcOrd="1" destOrd="0" presId="urn:microsoft.com/office/officeart/2005/8/layout/hList1"/>
    <dgm:cxn modelId="{6B66A67A-77FE-41DF-ABA8-CF91596EF1FC}" type="presParOf" srcId="{681415A1-17BD-4D9A-B07E-9F06791D259D}" destId="{3D6663FD-894E-435D-ACC4-9A26919700F5}" srcOrd="3" destOrd="0" presId="urn:microsoft.com/office/officeart/2005/8/layout/hList1"/>
    <dgm:cxn modelId="{FBAA8CE7-E190-45B1-9B25-41302B5E10F8}" type="presParOf" srcId="{681415A1-17BD-4D9A-B07E-9F06791D259D}" destId="{202025F2-D32C-4B5E-A0EC-35F91623ED53}" srcOrd="4" destOrd="0" presId="urn:microsoft.com/office/officeart/2005/8/layout/hList1"/>
    <dgm:cxn modelId="{0B538608-3429-4A18-8992-43095A305485}" type="presParOf" srcId="{202025F2-D32C-4B5E-A0EC-35F91623ED53}" destId="{DEFE3BFD-63AE-46D0-8338-9DA444A1BDAE}" srcOrd="0" destOrd="0" presId="urn:microsoft.com/office/officeart/2005/8/layout/hList1"/>
    <dgm:cxn modelId="{46BD52E9-4DE2-495E-8C94-99DAAF510792}" type="presParOf" srcId="{202025F2-D32C-4B5E-A0EC-35F91623ED53}" destId="{75A5ECA1-1260-4949-AE3C-6090613AD70F}" srcOrd="1" destOrd="0" presId="urn:microsoft.com/office/officeart/2005/8/layout/hList1"/>
    <dgm:cxn modelId="{D346F706-5E32-45D3-AF3C-6D8BAC09AF4D}" type="presParOf" srcId="{681415A1-17BD-4D9A-B07E-9F06791D259D}" destId="{CEBFBDBD-259A-4F19-A41E-F8D0531A78A2}" srcOrd="5" destOrd="0" presId="urn:microsoft.com/office/officeart/2005/8/layout/hList1"/>
    <dgm:cxn modelId="{A9F6923E-DF71-444F-A6ED-033C8F01A244}" type="presParOf" srcId="{681415A1-17BD-4D9A-B07E-9F06791D259D}" destId="{BFEBD845-0D9F-48F2-A73A-E5E05B099E8A}" srcOrd="6" destOrd="0" presId="urn:microsoft.com/office/officeart/2005/8/layout/hList1"/>
    <dgm:cxn modelId="{EC0A9D0D-33AE-4F34-BE4D-7C2938626EDF}" type="presParOf" srcId="{BFEBD845-0D9F-48F2-A73A-E5E05B099E8A}" destId="{8B58166E-5A6E-4E39-A943-90284F6DCE41}" srcOrd="0" destOrd="0" presId="urn:microsoft.com/office/officeart/2005/8/layout/hList1"/>
    <dgm:cxn modelId="{0F0B2313-DAB1-44D2-9466-C7E9C062FE95}" type="presParOf" srcId="{BFEBD845-0D9F-48F2-A73A-E5E05B099E8A}" destId="{6C228FAD-8A71-42AC-B3BE-D879487E1848}" srcOrd="1" destOrd="0" presId="urn:microsoft.com/office/officeart/2005/8/layout/h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3" qsCatId="simple" csTypeId="urn:microsoft.com/office/officeart/2005/8/colors/colorful4#2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" sz="1600" b="1" dirty="0">
              <a:solidFill>
                <a:schemeClr val="tx1"/>
              </a:solidFill>
            </a:rPr>
            <a:t>Они придумывали свои собственные пророчества (Иез. 13:2, 17)</a:t>
          </a:r>
          <a:endParaRPr lang="en-US" sz="1600" noProof="0" dirty="0">
            <a:solidFill>
              <a:schemeClr val="tx1"/>
            </a:solidFill>
          </a:endParaRP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" sz="1800" b="1" dirty="0">
              <a:solidFill>
                <a:schemeClr val="tx1"/>
              </a:solidFill>
            </a:rPr>
            <a:t>Они говорили то, что люди хотели слышать (Иез. 13:16)</a:t>
          </a:r>
          <a:endParaRPr lang="en-US" sz="1800" noProof="0" dirty="0">
            <a:solidFill>
              <a:schemeClr val="tx1"/>
            </a:solidFill>
          </a:endParaRP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Они не выступали против греха (Иез. 13:22)</a:t>
          </a:r>
          <a:endParaRPr lang="en-US" sz="2000" noProof="0" dirty="0">
            <a:solidFill>
              <a:schemeClr val="tx1"/>
            </a:solidFill>
          </a:endParaRP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Они стремились к личной выгоде (Иез. 13:19)</a:t>
          </a:r>
          <a:endParaRPr lang="en-US" sz="2000" noProof="0" dirty="0">
            <a:solidFill>
              <a:schemeClr val="tx1"/>
            </a:solidFill>
          </a:endParaRP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 custScaleX="104117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 custScaleX="102788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Кто был призван к пророческому служению?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Как вели себя пророки?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Какую работу выполняли пророки?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Какие женщины обладали даром пророчества?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Какими чертами отличались лжепророки?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340BC9-8879-4DCD-BB02-8927DB5F7B5D}">
      <dsp:nvSpPr>
        <dsp:cNvPr id="0" name=""/>
        <dsp:cNvSpPr/>
      </dsp:nvSpPr>
      <dsp:spPr>
        <a:xfrm>
          <a:off x="4355" y="8094"/>
          <a:ext cx="2618690" cy="576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 </a:t>
          </a:r>
          <a:r>
            <a:rPr lang="az-Cyrl-AZ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царями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55" y="8094"/>
        <a:ext cx="2618690" cy="576000"/>
      </dsp:txXfrm>
    </dsp:sp>
    <dsp:sp modelId="{CF1B35E5-5757-45D6-95F2-5BF0798F1D58}">
      <dsp:nvSpPr>
        <dsp:cNvPr id="0" name=""/>
        <dsp:cNvSpPr/>
      </dsp:nvSpPr>
      <dsp:spPr>
        <a:xfrm>
          <a:off x="4355" y="584094"/>
          <a:ext cx="2618690" cy="345869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000" b="1" kern="1200" dirty="0"/>
            <a:t>Они помазывали их(1 Цар. 19:16</a:t>
          </a:r>
          <a:r>
            <a:rPr lang="es-ES" sz="2000" b="1" kern="1200" dirty="0"/>
            <a:t>)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000" b="1" kern="1200" dirty="0"/>
            <a:t>Они ободряли их, когда те творили добро</a:t>
          </a:r>
          <a:br>
            <a:rPr lang="en" sz="2000" b="1" kern="1200" dirty="0"/>
          </a:br>
          <a:r>
            <a:rPr lang="en" sz="2000" b="1" kern="1200" dirty="0"/>
            <a:t>(2 Пар. 15:8</a:t>
          </a:r>
          <a:r>
            <a:rPr lang="es-ES" sz="2000" b="1" kern="1200" dirty="0"/>
            <a:t>)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000" b="1" kern="1200" dirty="0"/>
            <a:t>Они упрекали их, когда те поступали неправильно</a:t>
          </a:r>
          <a:br>
            <a:rPr lang="en" sz="2000" b="1" kern="1200" dirty="0"/>
          </a:br>
          <a:r>
            <a:rPr lang="en" sz="2000" b="1" kern="1200" dirty="0"/>
            <a:t>(1 Цар. 21:20</a:t>
          </a:r>
          <a:r>
            <a:rPr lang="es-ES" sz="2000" b="1" kern="1200" dirty="0"/>
            <a:t>)</a:t>
          </a:r>
          <a:endParaRPr lang="es-ES" sz="2000" kern="1200" dirty="0"/>
        </a:p>
      </dsp:txBody>
      <dsp:txXfrm>
        <a:off x="4355" y="584094"/>
        <a:ext cx="2618690" cy="3458699"/>
      </dsp:txXfrm>
    </dsp:sp>
    <dsp:sp modelId="{FFE4639A-A1BC-48B9-BB6E-193C8A90B79C}">
      <dsp:nvSpPr>
        <dsp:cNvPr id="0" name=""/>
        <dsp:cNvSpPr/>
      </dsp:nvSpPr>
      <dsp:spPr>
        <a:xfrm>
          <a:off x="2989662" y="8094"/>
          <a:ext cx="2618690" cy="576000"/>
        </a:xfrm>
        <a:prstGeom prst="rect">
          <a:avLst/>
        </a:prstGeom>
        <a:solidFill>
          <a:schemeClr val="accent5">
            <a:hueOff val="-2170221"/>
            <a:satOff val="-7353"/>
            <a:lumOff val="405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z-Cyrl-AZ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 священниками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89662" y="8094"/>
        <a:ext cx="2618690" cy="576000"/>
      </dsp:txXfrm>
    </dsp:sp>
    <dsp:sp modelId="{53DF6662-7B4C-4132-A7BC-60CF82E77731}">
      <dsp:nvSpPr>
        <dsp:cNvPr id="0" name=""/>
        <dsp:cNvSpPr/>
      </dsp:nvSpPr>
      <dsp:spPr>
        <a:xfrm>
          <a:off x="2989662" y="584094"/>
          <a:ext cx="2618690" cy="3458699"/>
        </a:xfrm>
        <a:prstGeom prst="rect">
          <a:avLst/>
        </a:prstGeom>
        <a:solidFill>
          <a:schemeClr val="accent5">
            <a:tint val="40000"/>
            <a:alpha val="90000"/>
            <a:hueOff val="-2314894"/>
            <a:satOff val="-3150"/>
            <a:lumOff val="25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Они высказывали им своё недовольство, когда те поступали неправильно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(Мал. 2:1-2</a:t>
          </a:r>
          <a:r>
            <a:rPr lang="es-ES" sz="2000" b="1" kern="1200" dirty="0"/>
            <a:t>)</a:t>
          </a:r>
          <a:endParaRPr lang="es-ES" sz="2000" kern="1200" dirty="0"/>
        </a:p>
      </dsp:txBody>
      <dsp:txXfrm>
        <a:off x="2989662" y="584094"/>
        <a:ext cx="2618690" cy="3458699"/>
      </dsp:txXfrm>
    </dsp:sp>
    <dsp:sp modelId="{DEFE3BFD-63AE-46D0-8338-9DA444A1BDAE}">
      <dsp:nvSpPr>
        <dsp:cNvPr id="0" name=""/>
        <dsp:cNvSpPr/>
      </dsp:nvSpPr>
      <dsp:spPr>
        <a:xfrm>
          <a:off x="5974969" y="8094"/>
          <a:ext cx="2618690" cy="576000"/>
        </a:xfrm>
        <a:prstGeom prst="rect">
          <a:avLst/>
        </a:prstGeom>
        <a:solidFill>
          <a:schemeClr val="accent5">
            <a:hueOff val="-4340441"/>
            <a:satOff val="-14705"/>
            <a:lumOff val="810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z-Cyrl-AZ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Вместе с народом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74969" y="8094"/>
        <a:ext cx="2618690" cy="576000"/>
      </dsp:txXfrm>
    </dsp:sp>
    <dsp:sp modelId="{75A5ECA1-1260-4949-AE3C-6090613AD70F}">
      <dsp:nvSpPr>
        <dsp:cNvPr id="0" name=""/>
        <dsp:cNvSpPr/>
      </dsp:nvSpPr>
      <dsp:spPr>
        <a:xfrm>
          <a:off x="5974969" y="584094"/>
          <a:ext cx="2618690" cy="3458699"/>
        </a:xfrm>
        <a:prstGeom prst="rect">
          <a:avLst/>
        </a:prstGeom>
        <a:solidFill>
          <a:schemeClr val="accent5">
            <a:tint val="40000"/>
            <a:alpha val="90000"/>
            <a:hueOff val="-4629788"/>
            <a:satOff val="-6299"/>
            <a:lumOff val="49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000" b="1" kern="1200" dirty="0"/>
            <a:t>Они наставляли его в путях Божьих</a:t>
          </a:r>
          <a:br>
            <a:rPr lang="en" sz="2000" b="1" kern="1200" dirty="0"/>
          </a:br>
          <a:r>
            <a:rPr lang="en" sz="2000" b="1" kern="1200" dirty="0"/>
            <a:t>(Михей 6:8</a:t>
          </a:r>
          <a:r>
            <a:rPr lang="es-ES" sz="2000" b="1" kern="1200" dirty="0"/>
            <a:t>)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000" b="1" kern="1200" dirty="0"/>
            <a:t>Они указывали им на их грехи (Ис. 58:1</a:t>
          </a:r>
          <a:r>
            <a:rPr lang="es-ES" sz="2000" b="1" kern="1200" dirty="0"/>
            <a:t>)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000" b="1" kern="1200" dirty="0"/>
            <a:t>Они призывали их к покаянию (Иез. 18:32</a:t>
          </a:r>
          <a:r>
            <a:rPr lang="es-ES" sz="2000" b="1" kern="1200" dirty="0"/>
            <a:t>)</a:t>
          </a:r>
          <a:endParaRPr lang="es-ES" sz="2000" kern="1200" dirty="0"/>
        </a:p>
      </dsp:txBody>
      <dsp:txXfrm>
        <a:off x="5974969" y="584094"/>
        <a:ext cx="2618690" cy="3458699"/>
      </dsp:txXfrm>
    </dsp:sp>
    <dsp:sp modelId="{8B58166E-5A6E-4E39-A943-90284F6DCE41}">
      <dsp:nvSpPr>
        <dsp:cNvPr id="0" name=""/>
        <dsp:cNvSpPr/>
      </dsp:nvSpPr>
      <dsp:spPr>
        <a:xfrm>
          <a:off x="8960276" y="8094"/>
          <a:ext cx="2618690" cy="576000"/>
        </a:xfrm>
        <a:prstGeom prst="rect">
          <a:avLst/>
        </a:prstGeom>
        <a:solidFill>
          <a:schemeClr val="accent5">
            <a:hueOff val="-6510662"/>
            <a:satOff val="-22058"/>
            <a:lumOff val="1215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z-Cyrl-AZ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 нами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60276" y="8094"/>
        <a:ext cx="2618690" cy="576000"/>
      </dsp:txXfrm>
    </dsp:sp>
    <dsp:sp modelId="{6C228FAD-8A71-42AC-B3BE-D879487E1848}">
      <dsp:nvSpPr>
        <dsp:cNvPr id="0" name=""/>
        <dsp:cNvSpPr/>
      </dsp:nvSpPr>
      <dsp:spPr>
        <a:xfrm>
          <a:off x="8960276" y="584094"/>
          <a:ext cx="2618690" cy="3458699"/>
        </a:xfrm>
        <a:prstGeom prst="rect">
          <a:avLst/>
        </a:prstGeom>
        <a:solidFill>
          <a:schemeClr val="accent5">
            <a:tint val="40000"/>
            <a:alpha val="90000"/>
            <a:hueOff val="-6944682"/>
            <a:satOff val="-9449"/>
            <a:lumOff val="74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Они записывали свои послания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(2 Пар. 13:22</a:t>
          </a:r>
          <a:r>
            <a:rPr lang="es-ES" sz="2000" b="1" kern="1200" dirty="0"/>
            <a:t>)</a:t>
          </a:r>
          <a:endParaRPr lang="es-ES" sz="2000" kern="1200" dirty="0"/>
        </a:p>
      </dsp:txBody>
      <dsp:txXfrm>
        <a:off x="8960276" y="584094"/>
        <a:ext cx="2618690" cy="34586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0" y="0"/>
          <a:ext cx="6735039" cy="3281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>
              <a:solidFill>
                <a:schemeClr val="tx1"/>
              </a:solidFill>
            </a:rPr>
            <a:t>Они придумывали свои собственные пророчества (Иез. 13:2, 17)</a:t>
          </a:r>
          <a:endParaRPr lang="en-US" sz="1600" kern="1200" noProof="0" dirty="0">
            <a:solidFill>
              <a:schemeClr val="tx1"/>
            </a:solidFill>
          </a:endParaRPr>
        </a:p>
      </dsp:txBody>
      <dsp:txXfrm>
        <a:off x="9610" y="9610"/>
        <a:ext cx="6353265" cy="308882"/>
      </dsp:txXfrm>
    </dsp:sp>
    <dsp:sp modelId="{9EED3436-14B9-4328-AE94-23419D8B7768}">
      <dsp:nvSpPr>
        <dsp:cNvPr id="0" name=""/>
        <dsp:cNvSpPr/>
      </dsp:nvSpPr>
      <dsp:spPr>
        <a:xfrm>
          <a:off x="425418" y="387758"/>
          <a:ext cx="7012320" cy="32810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solidFill>
                <a:schemeClr val="tx1"/>
              </a:solidFill>
            </a:rPr>
            <a:t>Они говорили то, что люди хотели слышать (Иез. 13:16)</a:t>
          </a:r>
          <a:endParaRPr lang="en-US" sz="1800" kern="1200" noProof="0" dirty="0">
            <a:solidFill>
              <a:schemeClr val="tx1"/>
            </a:solidFill>
          </a:endParaRPr>
        </a:p>
      </dsp:txBody>
      <dsp:txXfrm>
        <a:off x="435028" y="397368"/>
        <a:ext cx="6183771" cy="308882"/>
      </dsp:txXfrm>
    </dsp:sp>
    <dsp:sp modelId="{644D4322-20C0-4BC5-B361-96DEF3A3933E}">
      <dsp:nvSpPr>
        <dsp:cNvPr id="0" name=""/>
        <dsp:cNvSpPr/>
      </dsp:nvSpPr>
      <dsp:spPr>
        <a:xfrm>
          <a:off x="1025813" y="775516"/>
          <a:ext cx="6922812" cy="328102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Они не выступали против греха (Иез. 13:22)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035423" y="785126"/>
        <a:ext cx="6113247" cy="308882"/>
      </dsp:txXfrm>
    </dsp:sp>
    <dsp:sp modelId="{646086EF-A582-43F2-A0F8-BDACD0A14D75}">
      <dsp:nvSpPr>
        <dsp:cNvPr id="0" name=""/>
        <dsp:cNvSpPr/>
      </dsp:nvSpPr>
      <dsp:spPr>
        <a:xfrm>
          <a:off x="1683759" y="1163274"/>
          <a:ext cx="6735039" cy="32810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Они стремились к личной выгоде (Иез. 13:19)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693369" y="1172884"/>
        <a:ext cx="5938492" cy="308882"/>
      </dsp:txXfrm>
    </dsp:sp>
    <dsp:sp modelId="{78472FAB-D2AC-4A01-9250-D3424753C9CC}">
      <dsp:nvSpPr>
        <dsp:cNvPr id="0" name=""/>
        <dsp:cNvSpPr/>
      </dsp:nvSpPr>
      <dsp:spPr>
        <a:xfrm>
          <a:off x="6521772" y="251297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6569757" y="251297"/>
        <a:ext cx="117296" cy="160483"/>
      </dsp:txXfrm>
    </dsp:sp>
    <dsp:sp modelId="{0A7D6550-1042-453A-9DE8-0B3E644AA13B}">
      <dsp:nvSpPr>
        <dsp:cNvPr id="0" name=""/>
        <dsp:cNvSpPr/>
      </dsp:nvSpPr>
      <dsp:spPr>
        <a:xfrm>
          <a:off x="7085831" y="639055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133816" y="639055"/>
        <a:ext cx="117296" cy="160483"/>
      </dsp:txXfrm>
    </dsp:sp>
    <dsp:sp modelId="{30D20B0F-EAAD-4BFC-9880-3CA89F455507}">
      <dsp:nvSpPr>
        <dsp:cNvPr id="0" name=""/>
        <dsp:cNvSpPr/>
      </dsp:nvSpPr>
      <dsp:spPr>
        <a:xfrm>
          <a:off x="7641472" y="1026813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689457" y="1026813"/>
        <a:ext cx="117296" cy="160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3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Нажмите, чтобы изменить стиль подзаголовка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Нажмите, чтобы изменить стиль подзаголовка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049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750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89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091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1353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46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2103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652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7288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795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723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95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e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3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2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6.svg"/><Relationship Id="rId10" Type="http://schemas.openxmlformats.org/officeDocument/2006/relationships/image" Target="../media/image21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jpe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34800" cy="109016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en-US" sz="4400" b="1" spc="300" noProof="0" dirty="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ПРОРОКИ ВЕТХОГО ЗАВЕТА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9229725" y="6134666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 3 от 17 октября 2026 года</a:t>
            </a: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74858" y="1166842"/>
            <a:ext cx="3641070" cy="452431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«Иосафат встал и сказал: „Слушайте меня, Иуда и жители Иерусалима: верьте в Господа, Бога вашего, и вы укрепитесь; верьте Его пророкам, и вам будет благополучие“».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s-E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Паралипоменон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20:20)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235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5316853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381000" y="3362"/>
            <a:ext cx="78962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Во времена Ветхого Завета людей, получавших от Бога послания для передачи другим, называли провидцами или пророками (1 Цар. 9:9).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01050" y="152400"/>
            <a:ext cx="3505200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380999" y="2622909"/>
            <a:ext cx="78962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Но были и лжепророки, которые говорили «видения своего собственного сердца» (Иер. 23:16).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380999" y="1005359"/>
            <a:ext cx="782170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Они обладали способностью познавать сокровенное и даже то, что должно было произойти в будущем (1 Цар. 9:6), но их служение не ограничивалось этим; оно охватывало гораздо больше. Эта способность, разумеется, исходила не от них самих, а от Бога.</a:t>
            </a: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БЫЛ ПРИЗВАН К ПРОРОЧЕСКОМУ СЛУЖЕНИЮ?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1023937" y="579656"/>
            <a:ext cx="101441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«Илия был человеком, таким же, как и мы. Он усердно молился, чтобы не было дождя, и на землю не падал дождь в течение трех с половиной лет». 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(Иак. 5:17)</a:t>
            </a:r>
            <a:endParaRPr lang="en-US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glow rad="101600">
                  <a:srgbClr val="894B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79486" y="1328232"/>
            <a:ext cx="60331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Мы можем впасть в заблуждение, полагая, что пророки были «сверхлюдьми». Но Моисей отказывался, потому что был неречист (Исх. 4:10); Исаия говорил, что у него нечистые уста (Ис. 6:5); Иеремия считал себя слишком молодым для этой задачи (Иер. 1:6).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193" y="1472665"/>
            <a:ext cx="1917353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2835" y="1472665"/>
            <a:ext cx="1905802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926" y="1472665"/>
            <a:ext cx="1660164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84" y="4369744"/>
            <a:ext cx="3056015" cy="2260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8931" y="4369745"/>
            <a:ext cx="2173506" cy="2260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1A217CB-D89F-4D37-C923-0CE94CC1A94A}"/>
              </a:ext>
            </a:extLst>
          </p:cNvPr>
          <p:cNvSpPr txBox="1"/>
          <p:nvPr/>
        </p:nvSpPr>
        <p:spPr>
          <a:xfrm>
            <a:off x="4864231" y="4126571"/>
            <a:ext cx="532440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Совершив великое чудо, Илия полностью сломался под угрозой смерти со стороны царицы Иезавели </a:t>
            </a:r>
            <a:br>
              <a:rPr lang="en-US" sz="2000" b="1" dirty="0"/>
            </a:br>
            <a:r>
              <a:rPr lang="en-US" sz="2000" b="1" dirty="0"/>
              <a:t>(1 Цар. 19:2–4).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94"/>
          <a:stretch>
            <a:fillRect/>
          </a:stretch>
        </p:blipFill>
        <p:spPr>
          <a:xfrm>
            <a:off x="10199059" y="4369744"/>
            <a:ext cx="1815476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79486" y="3234210"/>
            <a:ext cx="61593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Об Илии, который осмелился пригрозить царю Ахаву великой засухой за его безбожие, сказано: он «был человеком, как и мы» (Иак. 5:17).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4864231" y="5450010"/>
            <a:ext cx="53348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Очевидно, что Бог выбирает Своих пророков не потому, что они совершенны. Что же Он видит в них? Их любовь к Богу и готовность повиноваться Ему.</a:t>
            </a: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0" y="-8545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КАК ВЕДЛИ СЕБЯ ПРОРОКИ?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0" y="637071"/>
            <a:ext cx="1219199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«Но Михей сказал: „Как жив Господь, я могу сказать ему только то, что скажет мне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Господь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“»</a:t>
            </a:r>
          </a:p>
          <a:p>
            <a:pPr algn="ctr"/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Цар. 22:14)</a:t>
            </a:r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76200">
                  <a:srgbClr val="564A7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6124575" y="1302633"/>
            <a:ext cx="60674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Как представители Бога, пророки и пророчицы стремились оправдать своё призвание</a:t>
            </a:r>
            <a:br>
              <a:rPr lang="en-US" sz="2000" b="1" dirty="0"/>
            </a:br>
            <a:r>
              <a:rPr lang="en-US" sz="2000" b="1" dirty="0"/>
              <a:t>(1 Цар. 12:3-4). Народ называл их «человеком Божьим», «человеком почтенным» (1 Цар. 9:6).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70" y="1411208"/>
            <a:ext cx="2935177" cy="2201383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214" y="1430146"/>
            <a:ext cx="2904212" cy="2191360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-1956" y="3671640"/>
            <a:ext cx="637447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Михей предстал перед двумя царями, 400 пророками, которые провозглашали благоприятное пророчество, и стражником, который советовал ему приспособиться </a:t>
            </a:r>
            <a:r>
              <a:rPr lang="en-US" sz="2000" b="1" dirty="0" err="1"/>
              <a:t>к</a:t>
            </a:r>
            <a:r>
              <a:rPr lang="en-US" sz="2000" b="1" dirty="0"/>
              <a:t> </a:t>
            </a:r>
            <a:r>
              <a:rPr lang="en-US" sz="2000" b="1" dirty="0" err="1"/>
              <a:t>обстоятельствам</a:t>
            </a:r>
            <a:r>
              <a:rPr lang="en-US" sz="2000" b="1" dirty="0"/>
              <a:t> (1 Цар. 22:10-13). Однако он остался непоколебим и отказался говорить что-либо, кроме того, что открыл ему Бог  (1 Цар. 22:14).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652" y="4241328"/>
            <a:ext cx="2917495" cy="220138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536" y="4246339"/>
            <a:ext cx="2773346" cy="2191359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6095998" y="2626072"/>
            <a:ext cx="60960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Те, кто отказывался принять их весть, ненавидели их и угрожали им (1 Цар. 22:8, 27). Но, несмотря на давление, с которым они сталкивались, пророки верно передавали свою весть.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7570" y="5863000"/>
            <a:ext cx="60655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Они не были совершенны, но были людьми молитвы, верными Слову, слугами Бога и Его народа (1 Цар. 12:23; Иер. 42:4).</a:t>
            </a: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41B261-1281-B4FC-802E-15B7024CE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73998A9-83E6-7A14-7EA8-0325145AA21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az-Cyrl-AZ" sz="4400" b="1" dirty="0">
                <a:ln w="12700" cmpd="sng">
                  <a:solidFill>
                    <a:srgbClr val="48CEE0"/>
                  </a:solidFill>
                  <a:prstDash val="solid"/>
                </a:ln>
                <a:gradFill>
                  <a:gsLst>
                    <a:gs pos="0">
                      <a:srgbClr val="48CEE0"/>
                    </a:gs>
                    <a:gs pos="4000">
                      <a:srgbClr val="48CEE0">
                        <a:lumMod val="60000"/>
                        <a:lumOff val="40000"/>
                      </a:srgbClr>
                    </a:gs>
                    <a:gs pos="87000">
                      <a:srgbClr val="48CEE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ЧЕМ ЗАНИМАЛИСЬ ПРОРОКИ?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6B2CB3D-0415-2CF4-4D47-DB2D18500F34}"/>
              </a:ext>
            </a:extLst>
          </p:cNvPr>
          <p:cNvSpPr txBox="1"/>
          <p:nvPr/>
        </p:nvSpPr>
        <p:spPr>
          <a:xfrm>
            <a:off x="500061" y="680643"/>
            <a:ext cx="11191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FF00FF">
                    <a:lumMod val="20000"/>
                    <a:lumOff val="80000"/>
                  </a:srgb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«Помажь также Иегу, сына Нимши, на царство над Израилем, и помажь Елисея, сына Шафата из Авель-Мехолы, чтобы он стал твоим преемником в пророчестве». </a:t>
            </a:r>
            <a:r>
              <a:rPr lang="ru-RU" sz="1400" b="1" dirty="0">
                <a:solidFill>
                  <a:srgbClr val="FF00FF">
                    <a:lumMod val="20000"/>
                    <a:lumOff val="80000"/>
                  </a:srgb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(1 Цар. 19:16)</a:t>
            </a:r>
            <a:endParaRPr lang="ru-RU" b="1" dirty="0">
              <a:solidFill>
                <a:srgbClr val="FF00FF">
                  <a:lumMod val="20000"/>
                  <a:lumOff val="80000"/>
                </a:srgbClr>
              </a:solidFill>
              <a:effectLst>
                <a:glow rad="101600">
                  <a:srgbClr val="436C00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60A8C7-3B28-4FDB-F53F-D89C482CFC47}"/>
              </a:ext>
            </a:extLst>
          </p:cNvPr>
          <p:cNvSpPr txBox="1"/>
          <p:nvPr/>
        </p:nvSpPr>
        <p:spPr>
          <a:xfrm>
            <a:off x="113124" y="1329781"/>
            <a:ext cx="26144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2000" b="1" dirty="0">
                <a:solidFill>
                  <a:prstClr val="black"/>
                </a:solidFill>
              </a:rPr>
              <a:t>Помимо прочего, пророки выполняли следующие задачи: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C2CA99A-DBFE-5CD2-F1E8-8E1CD8111A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6128670"/>
              </p:ext>
            </p:extLst>
          </p:nvPr>
        </p:nvGraphicFramePr>
        <p:xfrm>
          <a:off x="333375" y="2733368"/>
          <a:ext cx="11583322" cy="4050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498143E6-B55C-4BFE-9FD1-C76CCB5FC7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6432" y="1501201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86678E5-5CD9-601F-4BC1-287CDB6EB2E1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9387" y="152099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642659B-F7E4-FAD6-29A1-37EFF5830156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7807" y="1520991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9DCBD81-127B-6BDE-F700-C391D55F340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51109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6A4BC126-937A-7540-1175-3127FAD914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5414" y="3412343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33F20B1D-DB56-2343-BF06-3E740BCA5E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5414" y="4006683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DD4CB0B0-1BEB-BF51-C20D-22370B27E7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5414" y="5227972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3E22C68D-31C9-38DD-164E-98AAE9BDE1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406878" y="3421769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0A93D381-4581-8DD0-AA11-737DCE6493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98342" y="3416470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5578A295-C76F-7CD5-3FA2-FAE96899C6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403258" y="4598925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5270BBDA-3AFF-5C83-7759-1C82A83B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98342" y="5451164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EFF8D9D3-9292-6411-311C-4D23A45CA7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388384" y="3407041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74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1B35E5-5757-45D6-95F2-5BF0798F1D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CF1B35E5-5757-45D6-95F2-5BF0798F1D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DF6662-7B4C-4132-A7BC-60CF82E777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53DF6662-7B4C-4132-A7BC-60CF82E777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A5ECA1-1260-4949-AE3C-6090613AD7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75A5ECA1-1260-4949-AE3C-6090613AD7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228FAD-8A71-42AC-B3BE-D879487E18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2" dur="500"/>
                                        <p:tgtEl>
                                          <p:spTgt spid="2">
                                            <p:graphicEl>
                                              <a:dgm id="{6C228FAD-8A71-42AC-B3BE-D879487E18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normAutofit fontScale="97756"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en-US" sz="32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КАКИЕ ЖЕНЩИНЫ ОБЛАДАЛИ ДАРОМ ПРОРОЧЕСТВА?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323850" y="678390"/>
            <a:ext cx="1154429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«В то время Дебора, пророчица, жена Лафпидота, была вождём Израиля»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(Книга </a:t>
            </a:r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Судей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4:4)</a:t>
            </a:r>
            <a:endParaRPr lang="en-US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38100" y="1067878"/>
            <a:ext cx="95501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b="1" dirty="0"/>
              <a:t>В Ветхом Завете упоминается пять пророчиц. Одна из них, Ноадия, была лжепророчицей (Неем. 6:14). Что касается другой — жены Исаии, — мы не знаем, называют ли её пророчицей потому, что она обладала этим даром, или потому, что она была женой пророка (Ис. 8:3).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3850" y="2281595"/>
            <a:ext cx="3599998" cy="20188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rmAutofit fontScale="98000"/>
          </a:bodyPr>
          <a:lstStyle/>
          <a:p>
            <a:pPr>
              <a:spcBef>
                <a:spcPts val="600"/>
              </a:spcBef>
            </a:pPr>
            <a:r>
              <a:rPr lang="ru-RU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ОЛДАМА</a:t>
            </a: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Иосия обратился к ней за советом по поводу найденной книги Закона. Помимо ответа на вопрос царя, она обратилась к нему со словами ободрения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Цар. 22:14–20).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229560" y="4413493"/>
            <a:ext cx="3753322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rmAutofit fontScale="92855" lnSpcReduction="10000"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ДЕВОРА.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Она занимала двойную должность — пророчицы и судьи — и вместе с Вараком возглавила народ в сражении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против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После победы она исполнила пророческую песнь хвалы (Судьи 4:4–9; 5:1).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323848" y="4412302"/>
            <a:ext cx="3600000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rmAutofit fontScale="97111" lnSpcReduction="10000"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МАРИ</a:t>
            </a:r>
            <a:r>
              <a:rPr lang="ru-RU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Будучи пророчицей, она возглавила пение женщин после перехода через Красное море. Она также помогала своим братьям вести народ во время их странствия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пустыне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(Исх. 15:20; Мих. 6:4).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9561" y="2275456"/>
            <a:ext cx="3753320" cy="202499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275455"/>
            <a:ext cx="3589083" cy="201885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88295" y="1196397"/>
            <a:ext cx="2536722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-28575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КАКИМИ ЧЕРТАМИ ОБЛАДАЛИ ЛОЖНЫЕ ПРОРОКИ?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-1" y="46663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«Тогда Господь сказал мне: „Пророки пророчествуют ложь от Моего имени. Я не посылал их, не назначал их и не говорил с ними. Они пророчествуют вам ложные видения, гадания, идолопоклонство и заблуждения собственного ума“». 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Иеремия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14:14)</a:t>
            </a: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1" y="1400175"/>
            <a:ext cx="86867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Не все, кто пророчествовал, делали это потому, что получили послание от Бога (Иер. 14:14). В чём заключалось их послание и почему они его провозглашали?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5816752"/>
              </p:ext>
            </p:extLst>
          </p:nvPr>
        </p:nvGraphicFramePr>
        <p:xfrm>
          <a:off x="115601" y="2356808"/>
          <a:ext cx="8418799" cy="1491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0" y="3881488"/>
            <a:ext cx="81429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Почему кто-то утверждает, что говорит от имени Бога, зная, что это неправда? Самообман? Стремление к признанию, к финансовой или иной выгоде?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86799" y="1520794"/>
            <a:ext cx="3386135" cy="2723384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0" y="6071754"/>
            <a:ext cx="81429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Истинный пророк всегда предупреждает об опасностях греха и призывает людей оставаться верными, несмотря на последствия.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351" y="4575080"/>
            <a:ext cx="3748083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0" y="4838121"/>
            <a:ext cx="81429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Самое печальное в ложных пророках — это то, что есть люди, которые слушают их и следуют за ними. Им нравится то, что они говорят, потому что это не требует никаких усилий и не задевает их совесть. Но следование по их пути ведет только к смерти.</a:t>
            </a: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395537" y="807214"/>
            <a:ext cx="7400925" cy="4832092"/>
          </a:xfrm>
          <a:prstGeom prst="rect">
            <a:avLst/>
          </a:prstGeom>
          <a:noFill/>
        </p:spPr>
        <p:txBody>
          <a:bodyPr wrap="square">
            <a:normAutofit fontScale="93609"/>
          </a:bodyPr>
          <a:lstStyle/>
          <a:p>
            <a:pPr>
              <a:spcBef>
                <a:spcPts val="600"/>
              </a:spcBef>
            </a:pP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«Ни один из апостолов и пророков никогда не утверждал, что он безгрешен. Люди, жившие ближе всего к Богу, люди, готовые пожертвовать самой жизнью, лишь бы не совершить сознательно плохой поступок, люди, которых Бог удостоил божественного света и силы, признавали греховность своей природы. Они не полагались на плоть, не претендовали на собственную праведность, но полностью уповали на праведность Христа».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43C3F2-E958-202D-A63B-184AE1AAC4F2}"/>
              </a:ext>
            </a:extLst>
          </p:cNvPr>
          <p:cNvSpPr txBox="1"/>
          <p:nvPr/>
        </p:nvSpPr>
        <p:spPr>
          <a:xfrm>
            <a:off x="6316408" y="5981199"/>
            <a:ext cx="3682482" cy="338554"/>
          </a:xfrm>
          <a:prstGeom prst="rect">
            <a:avLst/>
          </a:prstGeom>
          <a:noFill/>
        </p:spPr>
        <p:txBody>
          <a:bodyPr wrap="square" rtlCol="0">
            <a:normAutofit fontScale="90307"/>
          </a:bodyPr>
          <a:lstStyle/>
          <a:p>
            <a:pPr algn="r"/>
            <a:r>
              <a:rPr lang="en-US" sz="1600" b="1" dirty="0">
                <a:solidFill>
                  <a:srgbClr val="522E00"/>
                </a:solidFill>
              </a:rPr>
              <a:t>Э. Г. Уайт («Деяния апостолов», стр. 561)</a:t>
            </a: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normAutofit fontScale="90250"/>
          </a:bodyPr>
          <a:lstStyle/>
          <a:p>
            <a:pPr algn="ctr"/>
            <a:r>
              <a:rPr lang="en-US" sz="36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ПРИЛОЖЕНИЕ:</a:t>
            </a: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ПРОРОЧЕСКОЕ ПРИЗВАНИЕ ЭЛЛЕН Г. УАЙТ</a:t>
            </a:r>
            <a:endParaRPr lang="en-US" sz="3600" b="1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50" y="668222"/>
            <a:ext cx="9124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После своего первого видения Эллен чувствовала себя недостаточно подготовленной для исполнения своего пророческого служения. Имея слабое здоровье и ограниченное образование, 17-летняя девушка считала себя недостойной и неспособной выполнить своё призвание.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68696E-A70C-60B4-A3CF-20CD3C4673FD}"/>
              </a:ext>
            </a:extLst>
          </p:cNvPr>
          <p:cNvSpPr txBox="1"/>
          <p:nvPr/>
        </p:nvSpPr>
        <p:spPr>
          <a:xfrm>
            <a:off x="5314950" y="3871710"/>
            <a:ext cx="373379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Её служение сыграло ключевую роль в создании адвентистских систем здравоохранения и образования, и она оставила после себя около 100 000 страниц вдохновенных трудов, которые по-прежнему несут Божественное наставление по всему миру.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9580" y="3848407"/>
            <a:ext cx="4664870" cy="266382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006"/>
          <a:stretch>
            <a:fillRect/>
          </a:stretch>
        </p:blipFill>
        <p:spPr>
          <a:xfrm>
            <a:off x="9524999" y="809625"/>
            <a:ext cx="2343835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D78CE0-0072-1200-68DD-CE12F35208CD}"/>
              </a:ext>
            </a:extLst>
          </p:cNvPr>
          <p:cNvSpPr txBox="1"/>
          <p:nvPr/>
        </p:nvSpPr>
        <p:spPr>
          <a:xfrm>
            <a:off x="400048" y="2906846"/>
            <a:ext cx="9124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Менее чем за двадцать лет, получив множество видений и при поддержке своего мужа — Джеймса Уайта — она помогла заложить основы Церкви адвентистов седьмого дня (официально основанной в 1863 году).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400045" y="1787534"/>
            <a:ext cx="91249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Через неделю после своего первого видения она получила второе, в котором её предупредили о трудностях, с которыми ей предстояло столкнуться. После долгих молитв и при поддержке некоторых своих братьев и сестёр Эллен наконец приняла своё призвание.</a:t>
            </a: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669</TotalTime>
  <Words>1338</Words>
  <Application>Microsoft Office PowerPoint</Application>
  <PresentationFormat>Panorámica</PresentationFormat>
  <Paragraphs>63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Aptos</vt:lpstr>
      <vt:lpstr>Arial</vt:lpstr>
      <vt:lpstr>Constantia</vt:lpstr>
      <vt:lpstr>Aptos Display</vt:lpstr>
      <vt:lpstr>Comic Sans MS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Sergio</dc:creator>
  <cp:keywords>, docId:1E0E77E9D5F244A47B19A6B87E42870F</cp:keywords>
  <dc:description/>
  <cp:lastModifiedBy>Sergio</cp:lastModifiedBy>
  <cp:revision>103</cp:revision>
  <dcterms:created xsi:type="dcterms:W3CDTF">2026-09-19T14:53:33Z</dcterms:created>
  <dcterms:modified xsi:type="dcterms:W3CDTF">2026-10-06T19:49:03Z</dcterms:modified>
  <cp:category/>
</cp:coreProperties>
</file>