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Свидетельствовать об Иисусе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Его главная миссия заключалась в том, чтобы привести людей к Иисусу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Провозглашение будущего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Они предсказывали события, которые продолжаются вплоть до наших дней</a:t>
          </a: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Наставление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Создание крепкой церкви, способной противостоять нападениям врага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Наставление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Объявить о грехе, чтобы люди могли покаяться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Утешение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Иуда и Сила были посланы в церкви именно с этой целью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Это люди,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посланные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Богом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(Лк.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получают дары, чтобы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руководить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Церковью</a:t>
          </a:r>
          <a:b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Кор. 12:28-29;</a:t>
          </a:r>
          <a:b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Еф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являются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основой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Церкви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(Еф.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получают откровения (Еф.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радуются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справедливости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(Откр.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ТИМОФИЙ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endParaRPr lang="en-US" sz="1800" b="1" noProof="0" dirty="0"/>
        </a:p>
        <a:p>
          <a:r>
            <a:rPr lang="en-US" sz="1800" b="1" noProof="0" dirty="0" err="1"/>
            <a:t>О</a:t>
          </a:r>
          <a:r>
            <a:rPr lang="en-US" sz="1800" b="1" noProof="0" dirty="0"/>
            <a:t> его призвании к служению было предсказано (1 Тим. 1:18). Он был соавтором Павла в написании следующих посланий: 2 Коринфянам (2 Кор. 1:1); Филиппийцам (Фил. 1:1); Колоссянам (Кол. 1:1); 1 Фессалоникийцам (1 Фес. 1:1); 2 Фессалоникийцам (2 Фес. 1:1); и </a:t>
          </a:r>
          <a:r>
            <a:rPr lang="en-US" sz="1800" b="1" noProof="0" dirty="0" err="1"/>
            <a:t>Филемону</a:t>
          </a:r>
          <a:br>
            <a:rPr lang="en-US" sz="1800" b="1" noProof="0" dirty="0"/>
          </a:br>
          <a:r>
            <a:rPr lang="en-US" sz="1800" b="1" noProof="0" dirty="0"/>
            <a:t>(Фил. 1:1).</a:t>
          </a:r>
          <a:br>
            <a:rPr lang="en-US" sz="2000" b="1" noProof="0" dirty="0"/>
          </a:b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ТИТ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/>
            <a:t>Он выполнял несколько пророческих функций, таких как назидание (2 Кор. 8:6); увещевание (Тит 2:6, 9, 15); и </a:t>
          </a:r>
          <a:r>
            <a:rPr lang="en-US" sz="2000" b="1" noProof="0" dirty="0" err="1"/>
            <a:t>утешение</a:t>
          </a:r>
          <a:br>
            <a:rPr lang="en-US" sz="2000" b="1" noProof="0" dirty="0"/>
          </a:br>
          <a:r>
            <a:rPr lang="en-US" sz="2000" b="1" noProof="0" dirty="0"/>
            <a:t>(2 Кор. 7:13)</a:t>
          </a:r>
          <a:br>
            <a:rPr lang="en-US" sz="2000" b="1" noProof="0" dirty="0"/>
          </a:b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Его главная миссия заключалась в том, чтобы привести людей к Иисусу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Свидетельствовать об Иисусе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Они предсказывали события, которые продолжаются вплоть до наших дней</a:t>
          </a: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Провозглашение будущего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Создание крепкой церкви, способной противостоять нападениям врага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Наставление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Объявить о грехе, чтобы люди могли покаяться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Наставление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Иуда и Сила были посланы в церкви именно с этой целью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Утешение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Это люди,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посланные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Богом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(Лк.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получают дары, чтобы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руководить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Церковью</a:t>
          </a:r>
          <a:b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Кор. 12:28-29;</a:t>
          </a:r>
          <a:b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Еф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являются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основой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Церкви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(Еф.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получают откровения (Еф.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Они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радуются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справедливости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(Откр.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 noProof="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О</a:t>
          </a:r>
          <a:r>
            <a:rPr lang="en-US" sz="1800" b="1" kern="1200" noProof="0" dirty="0"/>
            <a:t> его призвании к служению было предсказано (1 Тим. 1:18). Он был соавтором Павла в написании следующих посланий: 2 Коринфянам (2 Кор. 1:1); Филиппийцам (Фил. 1:1); Колоссянам (Кол. 1:1); 1 Фессалоникийцам (1 Фес. 1:1); 2 Фессалоникийцам (2 Фес. 1:1); и </a:t>
          </a:r>
          <a:r>
            <a:rPr lang="en-US" sz="1800" b="1" kern="1200" noProof="0" dirty="0" err="1"/>
            <a:t>Филемону</a:t>
          </a:r>
          <a:br>
            <a:rPr lang="en-US" sz="1800" b="1" kern="1200" noProof="0" dirty="0"/>
          </a:br>
          <a:r>
            <a:rPr lang="en-US" sz="1800" b="1" kern="1200" noProof="0" dirty="0"/>
            <a:t>(Фил. 1:1).</a:t>
          </a:r>
          <a:br>
            <a:rPr lang="en-US" sz="2000" b="1" kern="1200" noProof="0" dirty="0"/>
          </a:b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ТИМОФИЙ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/>
            <a:t>Он выполнял несколько пророческих функций, таких как назидание (2 Кор. 8:6); увещевание (Тит 2:6, 9, 15); и </a:t>
          </a:r>
          <a:r>
            <a:rPr lang="en-US" sz="2000" b="1" kern="1200" noProof="0" dirty="0" err="1"/>
            <a:t>утешение</a:t>
          </a:r>
          <a:br>
            <a:rPr lang="en-US" sz="2000" b="1" kern="1200" noProof="0" dirty="0"/>
          </a:br>
          <a:r>
            <a:rPr lang="en-US" sz="2000" b="1" kern="1200" noProof="0" dirty="0"/>
            <a:t>(2 Кор. 7:13)</a:t>
          </a:r>
          <a:br>
            <a:rPr lang="en-US" sz="2000" b="1" kern="1200" noProof="0" dirty="0"/>
          </a:b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ТИТ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Нажмите, чтобы изменить стиль подзаголовка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Нажмите, чтобы изменить стили текста шаблона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06/10/2026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Нажмите, чтобы изменить стиль заголовка шаблона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Нажмите, чтобы изменить стили текста шаблона</a:t>
            </a:r>
          </a:p>
          <a:p>
            <a:pPr lvl="1"/>
            <a:r>
              <a:rPr lang="es-ES"/>
              <a:t>Второй уровень</a:t>
            </a:r>
          </a:p>
          <a:p>
            <a:pPr lvl="2"/>
            <a:r>
              <a:rPr lang="es-ES"/>
              <a:t>Третий уровень</a:t>
            </a:r>
          </a:p>
          <a:p>
            <a:pPr lvl="3"/>
            <a:r>
              <a:rPr lang="es-ES"/>
              <a:t>Четвертый уровень</a:t>
            </a:r>
          </a:p>
          <a:p>
            <a:pPr lvl="4"/>
            <a:r>
              <a:rPr lang="es-ES"/>
              <a:t>Пятый уровень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e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ПРОРОКИ НОВОГО ЗАВЕТА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Урок 4 от 24 октября 2026 года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«Есть разнообразие даров, но один и тот же Дух. Есть различия в служениях, но один и тот же Господь. И есть разнообразие действий, но один и тот же Бог, который действует во всех»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Коринфянам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12:4–6)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Роль пророков в Новом Завете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Пророки Нового Завета: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Иисус, пророчествованный пророк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Апостолы и пророки</a:t>
            </a: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Пророчицы</a:t>
            </a: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Сотрудники Павла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Ложные пророки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Начиная с Малахии, прошло 400 лет, и среди народа Божьего не раздавался голос ни одного пророка. Из-за этого молчания народ Израиля считал канон Священного Писания (то есть книги, составляющие Ветхий Завет) закрытым.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Каковы были роли этих новых пророков и пророчиц? Кем они были? Были ли среди них лжепророки, как во времена Ветхого Завета?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Однако Бог не молчал долго. В свое время Он послал нового пророка: Иоанна Крестителя (Матфея 11:7–9). С этого момента пророки вновь появились. Среди прочего они были ответственны за написание Нового Завета.</a:t>
            </a: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РОЛЬ ПРОРОКОВ В НОВОМ ЗАВЕТЕ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Но пророчествующий говорит людям для назидания, увещевания и утешения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Коринфянам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Новом Завете пророчество представлено как дар Святого Духа, излитый в изобилии (Рим. 12:6). В одной церкви могло быть столько пророков, что им приходилось выступать по очереди (1 Кор. 14:29–31).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4923333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Какую роль играли эти пророки? (Откр. 19:10; 1:1; Еф. 4:11-12; 1 Кор. 14:3; Деян.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5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ПРОРОКИ НОВОГО ЗАВЕТА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normAutofit fontScale="82761" lnSpcReduction="10000"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ИИСУС, ПРОРОК, О КОТОРОМ БЫЛО ПРОРОЧЕСТВО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Господь, Бог ваш, воздвигнет вам Пророка, подобного мне, из среды вас, из братьев ваших. Его вы должны слушать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(Второзаконие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243162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Иисус считался пророком своими современниками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(Мф. 21:11; Мк. 6:15; Лк. 7:16; Ин.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4958396" y="3767820"/>
            <a:ext cx="41359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— не просто « </a:t>
            </a:r>
            <a:r>
              <a:rPr lang="en-US" sz="2000" b="1" dirty="0">
                <a:solidFill>
                  <a:prstClr val="black"/>
                </a:solidFill>
              </a:rPr>
              <a:t>свет, сияющий в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темноте», как другие пророки, но Он — САМ СВЕТ (2 Петра 1:19; Иоанна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63631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Однако Иисус не написал Слово Божье, но Он и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есть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САМО СЛОВО (Ин.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215698"/>
            <a:ext cx="75034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Петр уточнил, что Иисус был тем Пророком/Мессией, о котором говорили Моисей и другие пророки (Втор. 18:15; Деян. 3:18–26).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1883318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 Сам присвоил Себе этот титул (Мк. 6:4; Лк.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4958396" y="4999257"/>
            <a:ext cx="41359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Его дело выходит за рамки дела любого пророка. Иисус — единственный, кто может даровать вечность всем нам благодаря Своей жизни, смерти и воскресению.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АПОСТОЛЫ И ПРОРОКИ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которое не было известно людям в прежние поколения, как теперь открыто Духом Божьим святым апостолам и пророкам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Ефесянам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1125799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Когда их упоминают вместе, апостолы стоят перед пророками (за исключением Луки 11:49). Петр приравнивает апостолов к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древним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пророкам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Петра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Апостолы и пророки Нового Завета обладают общими чертами: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271284"/>
            <a:ext cx="59430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 Новом Завете упоминается несколько пророков, некоторые из них по имени: Варнава (апостол), Симон, Луций, Манаен, Савл (апостол), Иуда, Сила и Агав (Деян.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Самим Иисусом апостолы были специально уполномочены быть свидетелями воскресения (Деяния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ПРОРОЧИЦЫ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0" y="672811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«[У евангелиста Филиппа] было четыре незамужних дочери, которые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пророчествовали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Деяния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Единственная пророчица, упомянутая по имени в Новом Завете, — это Анна, которая «рассказывала о Младенце [Иисусе] всем, кто с нетерпением ждал искупления Иерусалима»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Луки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2:36–38).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Иоиль заранее предсказал, что Святой Дух будет действовать так, что сыновья, дочери, старики, юноши,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рабы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и служанки стали бы пророчествовать (Иоиль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Кроме того, пророчество упоминается как общий дар, присущий как женщинам, так и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мужчинам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 Кор.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Четыре дочери евангелиста Филиппа также получили дар пророчества (Деян. 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СОТРУДНИКИ ПАВЛА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Тимофей, сын мой, я даю тебе это повеление в соответствии с пророчествами, когда-то сказанными о тебе, чтобы, вспоминая их, ты мог достойно сражаться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Тимофею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Помимо апостолов, пророков и пророчиц, упоминаются некоторые помощники Павла, которые, подобно Силе и Варнаве, обладали даром пророчества: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7120817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4945533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ЛОЖНЫЕ ПРОРОКИ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422046" y="587492"/>
            <a:ext cx="9769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Дорогие друзья, не верьте каждому духу, но испытывайте духов, чтобы узнать, от Бога ли они, ибо многие лжепророки вышли в мир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Иоанна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Иисус предупреждал, что восстанут лжепророки, которых Он назвал «хищными волками» (Мф. 24:24; 7:15). Эти лжепророки начали появляться даже в ранней церкви (1 Ин.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4653" y="4625901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5002161"/>
            <a:ext cx="6073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Мы, верующие, призваны проверять пророков и убеждаться, что все их послания согласуются с Писанием и сосредоточены на Христе.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Наша единственная защита от лжепророков (и от злых сил, которые ими управляют) — облечься в доспехи, которые Бог нам даровал (Еф. 6:10–18).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608995"/>
            <a:ext cx="80526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Истинное пророчество согласуется со Словом Божьим, указывает на Христа и укрепляет Церковь, в то время как лжепророки проповедуют учения, сеющие раздор, и преследуют личные интересы.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523605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Павел предупреждал пресвитеров Ефеса, что среди них появятся «хищные волки» (Деян. 20:29). Он предупреждал коринфян о существовании «ложных апостолов» (2 Кор. 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normAutofit fontScale="93930"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«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Патриархи, пророки и апостолы говорили, вдохновленные Святым Духом, и ясно заявляли, что они говорили не своей силой и не от своего имени. Они стремились к тому, чтобы им не приписывали никакой заслуги, чтобы никто не считал их создателями чего-либо, чем они могли бы хвалиться. Они ревностно заботились о славе Бога, Которому принадлежит вся хвала. Они заявляли, что их способности и послания, которые они несли, были даны им как представителям Божьей силы. Бог был их авторитетом и достаточной опорой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».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square" rtlCol="0">
            <a:normAutofit fontScale="63063" lnSpcReduction="20000"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Э. Г. Уайт</a:t>
            </a:r>
            <a:r>
              <a:rPr lang="en-US" sz="1600" b="1" dirty="0">
                <a:solidFill>
                  <a:prstClr val="black"/>
                </a:solidFill>
              </a:rPr>
              <a:t> («Быть подобным Иисусу»,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30 июля)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normAutofit fontScale="90277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ПРИЛОЖЕНИЕ: 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ОСНОВНЫЕ ПРИНЦИПЫ СЛУЖЕНИЯ ЭЛЛЕН Г. УАЙТ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8169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Служение Эллен Г. Уайт имело два основных направления: приводить людей к Иисусу и направлять их внимание на Библию.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30" y="3035418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00694" y="4393330"/>
            <a:ext cx="62579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ВТОРАЯ ОСЬ: БИБЛИЯ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Эллен никогда не утверждала, что её труды превосходят Библию, но всегда призывала проверять их по ней. Как посланница Господа, она считала себя «меньшим светом», ведущим людей к «большему свету» — Библии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(«Избранные послания», т. 3, стр.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ПЕРВАЯ ОСЬ: ИИСУС</a:t>
            </a: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После съезда 1888 года, когда её спросили о обсуждавшихся темах, она ответила: «</a:t>
            </a:r>
            <a:r>
              <a:rPr lang="en-US" sz="2000" b="1" noProof="0" dirty="0">
                <a:solidFill>
                  <a:prstClr val="black"/>
                </a:solidFill>
              </a:rPr>
              <a:t>Я рассказываю вам об этом уже последние 45 лет — о несравненных прелестях Христа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»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(«Проповеди и беседы», т. 1, стр.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1388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keywords>docId:47DD2B9AFD58FCC45553EEC043989439, DocTrans.v2</cp:keywords>
  <cp:lastModifiedBy>Sergio</cp:lastModifiedBy>
  <cp:revision>39</cp:revision>
  <dcterms:created xsi:type="dcterms:W3CDTF">2026-10-05T23:31:51Z</dcterms:created>
  <dcterms:modified xsi:type="dcterms:W3CDTF">2026-10-06T19:55:51Z</dcterms:modified>
</cp:coreProperties>
</file>