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-85726" y="76200"/>
            <a:ext cx="4600575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az-Cyrl-AZ" sz="72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УВИДЬ ИИСУСА</a:t>
            </a:r>
            <a:endParaRPr lang="es-ES" sz="72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296151" y="5972175"/>
            <a:ext cx="4752974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Видение Эллен Г. Уайт, зафиксированное в «Ранних сочинениях», стр. 79-8</a:t>
            </a:r>
            <a:r>
              <a:rPr lang="es-ES" b="1"/>
              <a:t>1</a:t>
            </a:r>
            <a:r>
              <a:rPr lang="ru-RU" b="1"/>
              <a:t>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781550" y="67310"/>
            <a:ext cx="7396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Мне казалось, словно я сижу в горестном унынии, закрыв лицо руками, и рассуждаю следующим образом</a:t>
            </a:r>
            <a:r>
              <a:rPr lang="es-ES" sz="2000" b="1" dirty="0">
                <a:effectLst/>
              </a:rPr>
              <a:t>: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781550" y="2000786"/>
            <a:ext cx="73967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Вдруг дверь открылась, и вошел некто прекрасной наружности. Он посмотрел на меня с жалостью и сказал: «Ты желаешь видеть Иисуса? Он здесь, и ты сможешь Его увидеть, если захочешь. Возьми все, что у тебя есть, и иди за мной».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781550" y="726272"/>
            <a:ext cx="73967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</a:rPr>
              <a:t>если бы Иисус был сейчас на земле, я бы пошла к Нему, бросилась бы к Его ногам и рассказала Ему обо  всех своих страданиях. Он бы не отвернулся от меня, но сжалился бы надо мной, и я любила бы Его и вечно служила Ему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66675" y="86475"/>
            <a:ext cx="668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Я выслушала эти слова с неизреченной радостью, собрала все свои скромные пожитки и дорогие моему сердцу безделушки и пошла за проводником</a:t>
            </a:r>
            <a:r>
              <a:rPr lang="es-ES" b="1" dirty="0">
                <a:effectLst/>
              </a:rPr>
              <a:t>. 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66676" y="4385013"/>
            <a:ext cx="5181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Он привел меня к крутой и непрочной на вид лестнице</a:t>
            </a:r>
            <a:r>
              <a:rPr lang="es-ES" b="1" dirty="0">
                <a:effectLst/>
              </a:rPr>
              <a:t>.</a:t>
            </a:r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111663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66675" y="5083374"/>
            <a:ext cx="57943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prstClr val="black"/>
                </a:solidFill>
              </a:rPr>
              <a:t>Когда я начала подниматься по ступенькам, он предупредил меня, чтобы я все время смотрела вверх, — иначе у меня закружится голова, и я упаду. Многие мои предшественники, взбиравшиеся по этому крутому подъему, сорвались вниз, так и не добравшись до вершины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2" y="165498"/>
            <a:ext cx="5484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Наконец мы достигли последней ступеньки и оказались перед дверью</a:t>
            </a:r>
            <a:r>
              <a:rPr lang="es-ES" sz="2000" b="1" dirty="0">
                <a:effectLst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2" y="1100056"/>
            <a:ext cx="53852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Здесь проводник велел мне оставить все, что я принесла с собой. Я с радостью сбросила с себя свою ношу; 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342390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затем он открыл дверь и велел мне войти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161236" y="76289"/>
            <a:ext cx="537279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/>
              <a:t>В тот же миг я оказалась пред Иисусом. Его прекрасный лик исключал всякую возможность ошибки</a:t>
            </a:r>
            <a:r>
              <a:rPr lang="es-ES" sz="2000" b="1" dirty="0">
                <a:effectLst/>
              </a:rPr>
              <a:t>. </a:t>
            </a:r>
            <a:r>
              <a:rPr lang="ru-RU" sz="2000" b="1" dirty="0"/>
              <a:t>Та благосклонность и величие, которые исходили от Него, не могли принадлежать никому другому.</a:t>
            </a:r>
            <a:endParaRPr lang="es-ES" sz="2000" b="1" dirty="0">
              <a:effectLst/>
            </a:endParaRPr>
          </a:p>
          <a:p>
            <a:pPr>
              <a:spcBef>
                <a:spcPts val="1200"/>
              </a:spcBef>
            </a:pPr>
            <a:r>
              <a:rPr lang="ru-RU" sz="2000" b="1" dirty="0"/>
              <a:t>Когда Он обратил на меня Свой пристальный взор, я сразу же поняла, что Ему известны все обстоятельства моей жизни, все мои помыслы и чувства</a:t>
            </a:r>
            <a:r>
              <a:rPr lang="es-ES" sz="2000" b="1" dirty="0">
                <a:effectLst/>
              </a:rPr>
              <a:t>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6096000" y="3876675"/>
            <a:ext cx="580615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/>
              <a:t>Я попыталась заслониться от Его глаз, чувствуя, что не в силах вынести этот испытующий взгляд, но Он, улыбнувшись, приблизился ко мне и, возложив руку мне на голову, сказал: «Не бойся».</a:t>
            </a:r>
            <a:endParaRPr lang="es-ES" sz="2000" b="1" dirty="0"/>
          </a:p>
          <a:p>
            <a:pPr>
              <a:spcBef>
                <a:spcPts val="1200"/>
              </a:spcBef>
            </a:pPr>
            <a:r>
              <a:rPr lang="ru-RU" sz="2000" b="1" dirty="0"/>
              <a:t>Его нежный голос наполнил мое сердце таким счастьем, какого я никогда прежде не испытывала</a:t>
            </a:r>
            <a:r>
              <a:rPr lang="es-ES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6" y="759050"/>
            <a:ext cx="5194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Радость моя была столь велика, что я не могла вымолвить ни слова. В неописуемом восторге я пала к Его ногам</a:t>
            </a:r>
            <a:r>
              <a:rPr lang="es-ES" sz="24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723713" y="4407754"/>
            <a:ext cx="50960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prstClr val="black"/>
                </a:solidFill>
              </a:rPr>
              <a:t>Пока я беспомощно лежала, передо мной пронеслись картины красоты и славы. Казалось, я обрела полную безопасность и небесный покой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90500" y="104775"/>
            <a:ext cx="58609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В конце концов силы вернулись ко мне, и я встала. Любящий взгляд Иисуса все еще покоился на мне, и Его улыбка наполнила мою душу радостью. Его присутствие наполнило меня святым благоговением и невыразимой любовью</a:t>
            </a:r>
            <a:r>
              <a:rPr lang="es-ES" sz="2000" b="1" dirty="0">
                <a:effectLst/>
              </a:rPr>
              <a:t>. 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90500" y="1981631"/>
            <a:ext cx="6034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Мой проводник вновь открыл дверь, и мы оба вышли</a:t>
            </a:r>
            <a:r>
              <a:rPr lang="es-ES" sz="2000" b="1" dirty="0"/>
              <a:t>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90500" y="2627381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Он приказал мне взять все мои вещи, оставленные у входа,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85725" y="196791"/>
            <a:ext cx="119824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</a:rPr>
              <a:t>потом вручил мне плотно скрученный клубок зеленой веревки и велел держать его поближе к сердцу. «Когда захочешь увидеть Иисуса, — сказал он, — вынь клубок из-за пазухи и размотай его на всю длину». Он предупредил, что нельзя оставлять веревку скрученной слишком долго, иначе потом ее будет трудно распутать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</a:t>
            </a:r>
            <a:endParaRPr lang="es-ES" sz="22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1855306"/>
            <a:ext cx="8510057" cy="4757175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82378" y="4099189"/>
            <a:ext cx="60850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Этот сон вселил в мое сердце надежду. Зеленая веревка в моем представлении символизировала веру, и мою помраченную душу стали озарять первые лучи красоты и простоты упования на Бога.</a:t>
            </a:r>
            <a:endParaRPr lang="es-ES" sz="24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Я положила веревку у сердца и с радостью в душе спустилась вниз по узким ступенькам, хваля Господа и рассказывая всем, кого встречала, где можно найти Иисуса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604</Words>
  <Application>Microsoft Office PowerPoint</Application>
  <PresentationFormat>Panorámica</PresentationFormat>
  <Paragraphs>23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49</cp:revision>
  <dcterms:created xsi:type="dcterms:W3CDTF">2026-04-25T14:27:34Z</dcterms:created>
  <dcterms:modified xsi:type="dcterms:W3CDTF">2026-06-07T14:02:07Z</dcterms:modified>
</cp:coreProperties>
</file>