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74" r:id="rId3"/>
    <p:sldId id="277" r:id="rId4"/>
    <p:sldId id="257" r:id="rId5"/>
    <p:sldId id="258" r:id="rId6"/>
    <p:sldId id="259" r:id="rId7"/>
    <p:sldId id="260" r:id="rId8"/>
    <p:sldId id="270" r:id="rId9"/>
    <p:sldId id="275" r:id="rId10"/>
    <p:sldId id="262" r:id="rId11"/>
    <p:sldId id="276" r:id="rId12"/>
    <p:sldId id="264" r:id="rId13"/>
    <p:sldId id="272" r:id="rId14"/>
  </p:sldIdLst>
  <p:sldSz cx="12192000" cy="6858000"/>
  <p:notesSz cx="6858000" cy="9144000"/>
  <p:embeddedFontLst>
    <p:embeddedFont>
      <p:font typeface="Comic Sans MS" panose="030F0702030302020204" pitchFamily="66" charset="0"/>
      <p:regular r:id="rId15"/>
      <p:bold r:id="rId16"/>
      <p:italic r:id="rId17"/>
      <p:boldItalic r:id="rId18"/>
    </p:embeddedFont>
    <p:embeddedFont>
      <p:font typeface="Constantia" panose="02030602050306030303" pitchFamily="18" charset="0"/>
      <p:regular r:id="rId19"/>
      <p:bold r:id="rId20"/>
      <p:italic r:id="rId21"/>
      <p:boldItalic r:id="rId22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0C88"/>
    <a:srgbClr val="110593"/>
    <a:srgbClr val="0C469E"/>
    <a:srgbClr val="05A9A9"/>
    <a:srgbClr val="00B047"/>
    <a:srgbClr val="20C012"/>
    <a:srgbClr val="89CB05"/>
    <a:srgbClr val="D69F0C"/>
    <a:srgbClr val="E5C77B"/>
    <a:srgbClr val="DDB4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90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44" y="16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8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6FD004-DDD0-4A34-A5E4-B8D617CFEB15}" type="doc">
      <dgm:prSet loTypeId="urn:microsoft.com/office/officeart/2005/8/layout/vList3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6A55718B-719A-4DCB-A9C6-5B21F0E125C2}">
      <dgm:prSet custT="1"/>
      <dgm:spPr/>
      <dgm:t>
        <a:bodyPr/>
        <a:lstStyle/>
        <a:p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Bizeraga</a:t>
          </a:r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inyigisho</a:t>
          </a:r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za </a:t>
          </a:r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Yesu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2D34D38-13DB-4576-8486-04428C319685}" type="parTrans" cxnId="{D2B874D4-B677-45C5-A322-1A1403208C89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914A308-F811-4613-824C-68045FCDE078}" type="sibTrans" cxnId="{D2B874D4-B677-45C5-A322-1A1403208C89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D528160-BE34-47B7-80F9-866245272F21}">
      <dgm:prSet custT="1"/>
      <dgm:spPr/>
      <dgm:t>
        <a:bodyPr/>
        <a:lstStyle/>
        <a:p>
          <a:r>
            <a:rPr lang="en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Basangiriraga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hamwe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ibintu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byose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9ECCE45-B0B9-48EA-A41F-318C44FA2E8F}" type="parTrans" cxnId="{7B483920-DD1A-449F-BD31-5340E248E581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2FEC0E7-1AE2-411D-B02A-CEF176400244}" type="sibTrans" cxnId="{7B483920-DD1A-449F-BD31-5340E248E581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95CB98C-BF16-460D-969A-F34A202CA300}">
      <dgm:prSet custT="1"/>
      <dgm:spPr/>
      <dgm:t>
        <a:bodyPr/>
        <a:lstStyle/>
        <a:p>
          <a:r>
            <a:rPr lang="en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Basangiraga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ibyabo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n’abakennye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590490C-A7EC-4EE6-A9FC-B68FDFB30BA3}" type="parTrans" cxnId="{8F021B66-F95D-48F4-AC4A-CDA93298A6A8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4BB0EBC-DB35-4C8A-9B31-D69CD3B22413}" type="sibTrans" cxnId="{8F021B66-F95D-48F4-AC4A-CDA93298A6A8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5413416-36FB-4EBF-A892-AB0B194B409A}">
      <dgm:prSet custT="1"/>
      <dgm:spPr/>
      <dgm:t>
        <a:bodyPr/>
        <a:lstStyle/>
        <a:p>
          <a:r>
            <a:rPr lang="en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Bateraniraga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hamwe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ka </a:t>
          </a:r>
          <a:r>
            <a:rPr lang="en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rubanda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08D0389-1E33-40F5-BEAD-C6440870BF5F}" type="parTrans" cxnId="{B14C8772-A738-47E5-B65E-A114432E02D8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D2C27BD-DF35-477D-8869-78D5C0038AA9}" type="sibTrans" cxnId="{B14C8772-A738-47E5-B65E-A114432E02D8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993E7D9-ADC1-4828-B208-EE6ACC549708}">
      <dgm:prSet custT="1"/>
      <dgm:spPr/>
      <dgm:t>
        <a:bodyPr/>
        <a:lstStyle/>
        <a:p>
          <a:r>
            <a:rPr lang="en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Bateraniraga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mu </a:t>
          </a:r>
          <a:r>
            <a:rPr lang="en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miryango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aho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bizihizaga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Ifunguro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Ryera</a:t>
          </a:r>
          <a:endParaRPr lang="en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494712F-D82E-4388-B8A0-C17701945099}" type="parTrans" cxnId="{CDCEA70A-3A7E-4F80-AED1-901E3BA440DA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032FBBE-DA42-4847-A832-764661CC3EA1}" type="sibTrans" cxnId="{CDCEA70A-3A7E-4F80-AED1-901E3BA440DA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41650AB-FF20-4BDD-969A-CFBDCEAF1BA6}">
      <dgm:prSet custT="1"/>
      <dgm:spPr/>
      <dgm:t>
        <a:bodyPr/>
        <a:lstStyle/>
        <a:p>
          <a:r>
            <a:rPr lang="en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Babagaho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bafite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ibyishimo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no </a:t>
          </a:r>
          <a:r>
            <a:rPr lang="en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kwiyoroshya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mu </a:t>
          </a:r>
          <a:r>
            <a:rPr lang="en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mutima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276DC85-5A87-4FF0-B546-F2E43F72B709}" type="parTrans" cxnId="{E0F42A2C-FA0F-4B92-B088-DD2AAE769D58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FDA5D5A-9505-45DC-91B6-0ABBCAE578F6}" type="sibTrans" cxnId="{E0F42A2C-FA0F-4B92-B088-DD2AAE769D58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3A148E9-B8AA-407B-B1F2-22A51E813557}">
      <dgm:prSet custT="1"/>
      <dgm:spPr/>
      <dgm:t>
        <a:bodyPr/>
        <a:lstStyle/>
        <a:p>
          <a:r>
            <a:rPr lang="en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Bahimbazaga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Imana</a:t>
          </a:r>
        </a:p>
      </dgm:t>
    </dgm:pt>
    <dgm:pt modelId="{7593432B-D79D-49F0-AFB8-77FCC91097F5}" type="parTrans" cxnId="{AAB56C2B-05B7-494E-AE48-F64CDE4A990D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DDB776C-40D2-4934-BE71-5A7DF02CAD49}" type="sibTrans" cxnId="{AAB56C2B-05B7-494E-AE48-F64CDE4A990D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88AA768-3988-4FE5-A467-5AD924F75B99}">
      <dgm:prSet custT="1"/>
      <dgm:spPr/>
      <dgm:t>
        <a:bodyPr/>
        <a:lstStyle/>
        <a:p>
          <a:r>
            <a:rPr lang="en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Ababiherewe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impano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bakizaga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abarwayi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</a:p>
      </dgm:t>
    </dgm:pt>
    <dgm:pt modelId="{0779F71C-ADAF-4771-9F64-CCD72301F34C}" type="sibTrans" cxnId="{7747CF89-EA84-4840-A20B-FBBAE87E49F7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253D168-7D2B-43BA-8551-4908C1FA4E55}" type="parTrans" cxnId="{7747CF89-EA84-4840-A20B-FBBAE87E49F7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12E446D-8663-47C2-BF6B-A0983D059049}" type="pres">
      <dgm:prSet presAssocID="{8A6FD004-DDD0-4A34-A5E4-B8D617CFEB15}" presName="linearFlow" presStyleCnt="0">
        <dgm:presLayoutVars>
          <dgm:dir/>
          <dgm:resizeHandles val="exact"/>
        </dgm:presLayoutVars>
      </dgm:prSet>
      <dgm:spPr/>
    </dgm:pt>
    <dgm:pt modelId="{3FF5806F-FE3E-410C-8823-9AD392CB48D9}" type="pres">
      <dgm:prSet presAssocID="{6A55718B-719A-4DCB-A9C6-5B21F0E125C2}" presName="composite" presStyleCnt="0"/>
      <dgm:spPr/>
    </dgm:pt>
    <dgm:pt modelId="{593C632F-6E4E-4DF9-875E-7FAFF6294EA5}" type="pres">
      <dgm:prSet presAssocID="{6A55718B-719A-4DCB-A9C6-5B21F0E125C2}" presName="imgShp" presStyleLbl="fgImgPlace1" presStyleIdx="0" presStyleCnt="8" custLinFactX="-100000" custLinFactNeighborX="-162145"/>
      <dgm:spPr>
        <a:prstGeom prst="heart">
          <a:avLst/>
        </a:prstGeom>
        <a:solidFill>
          <a:srgbClr val="D69F0C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308687F3-EAA2-4ED6-B580-A75C6E326F1F}" type="pres">
      <dgm:prSet presAssocID="{6A55718B-719A-4DCB-A9C6-5B21F0E125C2}" presName="txShp" presStyleLbl="node1" presStyleIdx="0" presStyleCnt="8" custScaleX="142454" custLinFactNeighborX="4127">
        <dgm:presLayoutVars>
          <dgm:bulletEnabled val="1"/>
        </dgm:presLayoutVars>
      </dgm:prSet>
      <dgm:spPr/>
    </dgm:pt>
    <dgm:pt modelId="{146623B5-77D2-4437-AA44-2981F69538AD}" type="pres">
      <dgm:prSet presAssocID="{9914A308-F811-4613-824C-68045FCDE078}" presName="spacing" presStyleCnt="0"/>
      <dgm:spPr/>
    </dgm:pt>
    <dgm:pt modelId="{26FA3C60-BC5B-4D22-804C-DAE573AC0066}" type="pres">
      <dgm:prSet presAssocID="{088AA768-3988-4FE5-A467-5AD924F75B99}" presName="composite" presStyleCnt="0"/>
      <dgm:spPr/>
    </dgm:pt>
    <dgm:pt modelId="{B771A9FD-1A36-4F4E-B943-39A76BEC5DD4}" type="pres">
      <dgm:prSet presAssocID="{088AA768-3988-4FE5-A467-5AD924F75B99}" presName="imgShp" presStyleLbl="fgImgPlace1" presStyleIdx="1" presStyleCnt="8" custLinFactX="-100000" custLinFactNeighborX="-162145"/>
      <dgm:spPr>
        <a:prstGeom prst="heart">
          <a:avLst/>
        </a:prstGeom>
        <a:solidFill>
          <a:srgbClr val="89CB05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8EF119AF-0E19-4A04-A7B6-9315C2CDF1BB}" type="pres">
      <dgm:prSet presAssocID="{088AA768-3988-4FE5-A467-5AD924F75B99}" presName="txShp" presStyleLbl="node1" presStyleIdx="1" presStyleCnt="8" custScaleX="142454" custLinFactNeighborX="4127">
        <dgm:presLayoutVars>
          <dgm:bulletEnabled val="1"/>
        </dgm:presLayoutVars>
      </dgm:prSet>
      <dgm:spPr/>
    </dgm:pt>
    <dgm:pt modelId="{C3B50C1E-5F5F-4FF8-AB15-F36318C3A70A}" type="pres">
      <dgm:prSet presAssocID="{0779F71C-ADAF-4771-9F64-CCD72301F34C}" presName="spacing" presStyleCnt="0"/>
      <dgm:spPr/>
    </dgm:pt>
    <dgm:pt modelId="{151CF5B0-A4DF-4FBD-99A3-B6F7C04D18FE}" type="pres">
      <dgm:prSet presAssocID="{2D528160-BE34-47B7-80F9-866245272F21}" presName="composite" presStyleCnt="0"/>
      <dgm:spPr/>
    </dgm:pt>
    <dgm:pt modelId="{B9DA2D1F-B724-43FA-9BD2-EB7F13A6627D}" type="pres">
      <dgm:prSet presAssocID="{2D528160-BE34-47B7-80F9-866245272F21}" presName="imgShp" presStyleLbl="fgImgPlace1" presStyleIdx="2" presStyleCnt="8" custLinFactX="-100000" custLinFactNeighborX="-162145"/>
      <dgm:spPr>
        <a:prstGeom prst="heart">
          <a:avLst/>
        </a:prstGeom>
        <a:solidFill>
          <a:srgbClr val="20C012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674355F8-F5A9-4CCC-80EA-6DD432903CF4}" type="pres">
      <dgm:prSet presAssocID="{2D528160-BE34-47B7-80F9-866245272F21}" presName="txShp" presStyleLbl="node1" presStyleIdx="2" presStyleCnt="8" custScaleX="142454" custLinFactNeighborX="4127">
        <dgm:presLayoutVars>
          <dgm:bulletEnabled val="1"/>
        </dgm:presLayoutVars>
      </dgm:prSet>
      <dgm:spPr/>
    </dgm:pt>
    <dgm:pt modelId="{D48AD1C4-BA6E-4443-A547-860C39C86D62}" type="pres">
      <dgm:prSet presAssocID="{62FEC0E7-1AE2-411D-B02A-CEF176400244}" presName="spacing" presStyleCnt="0"/>
      <dgm:spPr/>
    </dgm:pt>
    <dgm:pt modelId="{CE9B2856-FD14-4FFD-8E97-460C6585173B}" type="pres">
      <dgm:prSet presAssocID="{F95CB98C-BF16-460D-969A-F34A202CA300}" presName="composite" presStyleCnt="0"/>
      <dgm:spPr/>
    </dgm:pt>
    <dgm:pt modelId="{36EA4B06-54A1-42F3-9F9F-6E6B3E2C1CAB}" type="pres">
      <dgm:prSet presAssocID="{F95CB98C-BF16-460D-969A-F34A202CA300}" presName="imgShp" presStyleLbl="fgImgPlace1" presStyleIdx="3" presStyleCnt="8" custLinFactX="-100000" custLinFactNeighborX="-162145"/>
      <dgm:spPr>
        <a:prstGeom prst="heart">
          <a:avLst/>
        </a:prstGeom>
        <a:solidFill>
          <a:srgbClr val="00B047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E3358233-AB0B-499A-B985-326DDD53CC03}" type="pres">
      <dgm:prSet presAssocID="{F95CB98C-BF16-460D-969A-F34A202CA300}" presName="txShp" presStyleLbl="node1" presStyleIdx="3" presStyleCnt="8" custScaleX="142454" custLinFactNeighborX="4127">
        <dgm:presLayoutVars>
          <dgm:bulletEnabled val="1"/>
        </dgm:presLayoutVars>
      </dgm:prSet>
      <dgm:spPr/>
    </dgm:pt>
    <dgm:pt modelId="{43C8B56E-6B07-42D6-8FF3-759EBE6428C6}" type="pres">
      <dgm:prSet presAssocID="{54BB0EBC-DB35-4C8A-9B31-D69CD3B22413}" presName="spacing" presStyleCnt="0"/>
      <dgm:spPr/>
    </dgm:pt>
    <dgm:pt modelId="{1ADFF835-C972-4E5F-9279-EFB35C807CC8}" type="pres">
      <dgm:prSet presAssocID="{65413416-36FB-4EBF-A892-AB0B194B409A}" presName="composite" presStyleCnt="0"/>
      <dgm:spPr/>
    </dgm:pt>
    <dgm:pt modelId="{8CC3E3EE-2716-4106-81EA-17A7E5630B27}" type="pres">
      <dgm:prSet presAssocID="{65413416-36FB-4EBF-A892-AB0B194B409A}" presName="imgShp" presStyleLbl="fgImgPlace1" presStyleIdx="4" presStyleCnt="8" custLinFactX="-100000" custLinFactNeighborX="-162145"/>
      <dgm:spPr>
        <a:prstGeom prst="heart">
          <a:avLst/>
        </a:prstGeom>
        <a:solidFill>
          <a:srgbClr val="05A9A9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FC9F8CF2-3B20-4C2F-BDB2-BFDC4C9B239A}" type="pres">
      <dgm:prSet presAssocID="{65413416-36FB-4EBF-A892-AB0B194B409A}" presName="txShp" presStyleLbl="node1" presStyleIdx="4" presStyleCnt="8" custScaleX="142454" custLinFactNeighborX="4127">
        <dgm:presLayoutVars>
          <dgm:bulletEnabled val="1"/>
        </dgm:presLayoutVars>
      </dgm:prSet>
      <dgm:spPr/>
    </dgm:pt>
    <dgm:pt modelId="{4C36C3FE-A7B5-41D5-B208-797601BBEEB7}" type="pres">
      <dgm:prSet presAssocID="{2D2C27BD-DF35-477D-8869-78D5C0038AA9}" presName="spacing" presStyleCnt="0"/>
      <dgm:spPr/>
    </dgm:pt>
    <dgm:pt modelId="{EECB047C-D43F-43A6-AFFD-E70AE3AC9ADB}" type="pres">
      <dgm:prSet presAssocID="{4993E7D9-ADC1-4828-B208-EE6ACC549708}" presName="composite" presStyleCnt="0"/>
      <dgm:spPr/>
    </dgm:pt>
    <dgm:pt modelId="{8B3316BC-2B74-4B7F-B9A7-E865537FF35F}" type="pres">
      <dgm:prSet presAssocID="{4993E7D9-ADC1-4828-B208-EE6ACC549708}" presName="imgShp" presStyleLbl="fgImgPlace1" presStyleIdx="5" presStyleCnt="8" custLinFactX="-100000" custLinFactNeighborX="-162145"/>
      <dgm:spPr>
        <a:prstGeom prst="heart">
          <a:avLst/>
        </a:prstGeom>
        <a:solidFill>
          <a:srgbClr val="0C469E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89119926-C6C4-4EA9-880F-E3207FCFD84A}" type="pres">
      <dgm:prSet presAssocID="{4993E7D9-ADC1-4828-B208-EE6ACC549708}" presName="txShp" presStyleLbl="node1" presStyleIdx="5" presStyleCnt="8" custScaleX="142454" custLinFactNeighborX="4127">
        <dgm:presLayoutVars>
          <dgm:bulletEnabled val="1"/>
        </dgm:presLayoutVars>
      </dgm:prSet>
      <dgm:spPr/>
    </dgm:pt>
    <dgm:pt modelId="{FED3F5C3-37EC-485A-B1DD-E81BE8B31259}" type="pres">
      <dgm:prSet presAssocID="{0032FBBE-DA42-4847-A832-764661CC3EA1}" presName="spacing" presStyleCnt="0"/>
      <dgm:spPr/>
    </dgm:pt>
    <dgm:pt modelId="{18AE61E7-E970-4DC3-8EFC-2F0E305FFB90}" type="pres">
      <dgm:prSet presAssocID="{141650AB-FF20-4BDD-969A-CFBDCEAF1BA6}" presName="composite" presStyleCnt="0"/>
      <dgm:spPr/>
    </dgm:pt>
    <dgm:pt modelId="{D889E4A5-8C3E-4785-B1C9-3C540E8153A9}" type="pres">
      <dgm:prSet presAssocID="{141650AB-FF20-4BDD-969A-CFBDCEAF1BA6}" presName="imgShp" presStyleLbl="fgImgPlace1" presStyleIdx="6" presStyleCnt="8" custLinFactX="-100000" custLinFactNeighborX="-162145"/>
      <dgm:spPr>
        <a:prstGeom prst="heart">
          <a:avLst/>
        </a:prstGeom>
        <a:solidFill>
          <a:srgbClr val="110593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FC273BEF-115B-4D1F-847D-6649371DF806}" type="pres">
      <dgm:prSet presAssocID="{141650AB-FF20-4BDD-969A-CFBDCEAF1BA6}" presName="txShp" presStyleLbl="node1" presStyleIdx="6" presStyleCnt="8" custScaleX="142454" custLinFactNeighborX="4127">
        <dgm:presLayoutVars>
          <dgm:bulletEnabled val="1"/>
        </dgm:presLayoutVars>
      </dgm:prSet>
      <dgm:spPr/>
    </dgm:pt>
    <dgm:pt modelId="{A33506E4-3476-4900-B5A5-72DBA127CB93}" type="pres">
      <dgm:prSet presAssocID="{6FDA5D5A-9505-45DC-91B6-0ABBCAE578F6}" presName="spacing" presStyleCnt="0"/>
      <dgm:spPr/>
    </dgm:pt>
    <dgm:pt modelId="{92DDBA11-50BA-484D-B49D-D35FE540EF88}" type="pres">
      <dgm:prSet presAssocID="{93A148E9-B8AA-407B-B1F2-22A51E813557}" presName="composite" presStyleCnt="0"/>
      <dgm:spPr/>
    </dgm:pt>
    <dgm:pt modelId="{E89E5BB7-EFAE-4919-B748-BE6D906FFF66}" type="pres">
      <dgm:prSet presAssocID="{93A148E9-B8AA-407B-B1F2-22A51E813557}" presName="imgShp" presStyleLbl="fgImgPlace1" presStyleIdx="7" presStyleCnt="8" custLinFactX="-100000" custLinFactNeighborX="-162145"/>
      <dgm:spPr>
        <a:prstGeom prst="heart">
          <a:avLst/>
        </a:prstGeom>
        <a:solidFill>
          <a:srgbClr val="5D0C88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4E896A66-4610-42C5-8BC4-A177A6D9C65B}" type="pres">
      <dgm:prSet presAssocID="{93A148E9-B8AA-407B-B1F2-22A51E813557}" presName="txShp" presStyleLbl="node1" presStyleIdx="7" presStyleCnt="8" custScaleX="142454" custLinFactNeighborX="4127">
        <dgm:presLayoutVars>
          <dgm:bulletEnabled val="1"/>
        </dgm:presLayoutVars>
      </dgm:prSet>
      <dgm:spPr/>
    </dgm:pt>
  </dgm:ptLst>
  <dgm:cxnLst>
    <dgm:cxn modelId="{CDCEA70A-3A7E-4F80-AED1-901E3BA440DA}" srcId="{8A6FD004-DDD0-4A34-A5E4-B8D617CFEB15}" destId="{4993E7D9-ADC1-4828-B208-EE6ACC549708}" srcOrd="5" destOrd="0" parTransId="{2494712F-D82E-4388-B8A0-C17701945099}" sibTransId="{0032FBBE-DA42-4847-A832-764661CC3EA1}"/>
    <dgm:cxn modelId="{7B483920-DD1A-449F-BD31-5340E248E581}" srcId="{8A6FD004-DDD0-4A34-A5E4-B8D617CFEB15}" destId="{2D528160-BE34-47B7-80F9-866245272F21}" srcOrd="2" destOrd="0" parTransId="{59ECCE45-B0B9-48EA-A41F-318C44FA2E8F}" sibTransId="{62FEC0E7-1AE2-411D-B02A-CEF176400244}"/>
    <dgm:cxn modelId="{E95DB024-3D05-4E06-831D-D16DBF522FA8}" type="presOf" srcId="{4993E7D9-ADC1-4828-B208-EE6ACC549708}" destId="{89119926-C6C4-4EA9-880F-E3207FCFD84A}" srcOrd="0" destOrd="0" presId="urn:microsoft.com/office/officeart/2005/8/layout/vList3"/>
    <dgm:cxn modelId="{FA243129-043A-4299-8042-408F1E136C06}" type="presOf" srcId="{2D528160-BE34-47B7-80F9-866245272F21}" destId="{674355F8-F5A9-4CCC-80EA-6DD432903CF4}" srcOrd="0" destOrd="0" presId="urn:microsoft.com/office/officeart/2005/8/layout/vList3"/>
    <dgm:cxn modelId="{AAB56C2B-05B7-494E-AE48-F64CDE4A990D}" srcId="{8A6FD004-DDD0-4A34-A5E4-B8D617CFEB15}" destId="{93A148E9-B8AA-407B-B1F2-22A51E813557}" srcOrd="7" destOrd="0" parTransId="{7593432B-D79D-49F0-AFB8-77FCC91097F5}" sibTransId="{6DDB776C-40D2-4934-BE71-5A7DF02CAD49}"/>
    <dgm:cxn modelId="{E0F42A2C-FA0F-4B92-B088-DD2AAE769D58}" srcId="{8A6FD004-DDD0-4A34-A5E4-B8D617CFEB15}" destId="{141650AB-FF20-4BDD-969A-CFBDCEAF1BA6}" srcOrd="6" destOrd="0" parTransId="{B276DC85-5A87-4FF0-B546-F2E43F72B709}" sibTransId="{6FDA5D5A-9505-45DC-91B6-0ABBCAE578F6}"/>
    <dgm:cxn modelId="{296BEB3A-002A-4DA1-BF9F-19CB1102BF63}" type="presOf" srcId="{F95CB98C-BF16-460D-969A-F34A202CA300}" destId="{E3358233-AB0B-499A-B985-326DDD53CC03}" srcOrd="0" destOrd="0" presId="urn:microsoft.com/office/officeart/2005/8/layout/vList3"/>
    <dgm:cxn modelId="{8F021B66-F95D-48F4-AC4A-CDA93298A6A8}" srcId="{8A6FD004-DDD0-4A34-A5E4-B8D617CFEB15}" destId="{F95CB98C-BF16-460D-969A-F34A202CA300}" srcOrd="3" destOrd="0" parTransId="{B590490C-A7EC-4EE6-A9FC-B68FDFB30BA3}" sibTransId="{54BB0EBC-DB35-4C8A-9B31-D69CD3B22413}"/>
    <dgm:cxn modelId="{2FE2D948-7376-427F-86A3-14F64B285B19}" type="presOf" srcId="{93A148E9-B8AA-407B-B1F2-22A51E813557}" destId="{4E896A66-4610-42C5-8BC4-A177A6D9C65B}" srcOrd="0" destOrd="0" presId="urn:microsoft.com/office/officeart/2005/8/layout/vList3"/>
    <dgm:cxn modelId="{B14C8772-A738-47E5-B65E-A114432E02D8}" srcId="{8A6FD004-DDD0-4A34-A5E4-B8D617CFEB15}" destId="{65413416-36FB-4EBF-A892-AB0B194B409A}" srcOrd="4" destOrd="0" parTransId="{408D0389-1E33-40F5-BEAD-C6440870BF5F}" sibTransId="{2D2C27BD-DF35-477D-8869-78D5C0038AA9}"/>
    <dgm:cxn modelId="{7747CF89-EA84-4840-A20B-FBBAE87E49F7}" srcId="{8A6FD004-DDD0-4A34-A5E4-B8D617CFEB15}" destId="{088AA768-3988-4FE5-A467-5AD924F75B99}" srcOrd="1" destOrd="0" parTransId="{9253D168-7D2B-43BA-8551-4908C1FA4E55}" sibTransId="{0779F71C-ADAF-4771-9F64-CCD72301F34C}"/>
    <dgm:cxn modelId="{DB8F9BAB-EE9A-48B3-806C-40F2390A5420}" type="presOf" srcId="{8A6FD004-DDD0-4A34-A5E4-B8D617CFEB15}" destId="{812E446D-8663-47C2-BF6B-A0983D059049}" srcOrd="0" destOrd="0" presId="urn:microsoft.com/office/officeart/2005/8/layout/vList3"/>
    <dgm:cxn modelId="{F6EA79AD-D6CB-4C3A-8B17-8C12B5A45DF5}" type="presOf" srcId="{088AA768-3988-4FE5-A467-5AD924F75B99}" destId="{8EF119AF-0E19-4A04-A7B6-9315C2CDF1BB}" srcOrd="0" destOrd="0" presId="urn:microsoft.com/office/officeart/2005/8/layout/vList3"/>
    <dgm:cxn modelId="{4DC3F3D0-7616-4806-8ED1-42743C2ACC17}" type="presOf" srcId="{65413416-36FB-4EBF-A892-AB0B194B409A}" destId="{FC9F8CF2-3B20-4C2F-BDB2-BFDC4C9B239A}" srcOrd="0" destOrd="0" presId="urn:microsoft.com/office/officeart/2005/8/layout/vList3"/>
    <dgm:cxn modelId="{D2B874D4-B677-45C5-A322-1A1403208C89}" srcId="{8A6FD004-DDD0-4A34-A5E4-B8D617CFEB15}" destId="{6A55718B-719A-4DCB-A9C6-5B21F0E125C2}" srcOrd="0" destOrd="0" parTransId="{82D34D38-13DB-4576-8486-04428C319685}" sibTransId="{9914A308-F811-4613-824C-68045FCDE078}"/>
    <dgm:cxn modelId="{090376DC-9517-4A36-9CB4-7475F9DE67AB}" type="presOf" srcId="{6A55718B-719A-4DCB-A9C6-5B21F0E125C2}" destId="{308687F3-EAA2-4ED6-B580-A75C6E326F1F}" srcOrd="0" destOrd="0" presId="urn:microsoft.com/office/officeart/2005/8/layout/vList3"/>
    <dgm:cxn modelId="{5EC5D9F2-2827-4989-9307-93780121AD1F}" type="presOf" srcId="{141650AB-FF20-4BDD-969A-CFBDCEAF1BA6}" destId="{FC273BEF-115B-4D1F-847D-6649371DF806}" srcOrd="0" destOrd="0" presId="urn:microsoft.com/office/officeart/2005/8/layout/vList3"/>
    <dgm:cxn modelId="{04FBAC9E-30EB-4AE7-9B57-C5A80EDBBEF2}" type="presParOf" srcId="{812E446D-8663-47C2-BF6B-A0983D059049}" destId="{3FF5806F-FE3E-410C-8823-9AD392CB48D9}" srcOrd="0" destOrd="0" presId="urn:microsoft.com/office/officeart/2005/8/layout/vList3"/>
    <dgm:cxn modelId="{A2A7BF1F-BB20-4EB5-83B9-348F8B97A8B4}" type="presParOf" srcId="{3FF5806F-FE3E-410C-8823-9AD392CB48D9}" destId="{593C632F-6E4E-4DF9-875E-7FAFF6294EA5}" srcOrd="0" destOrd="0" presId="urn:microsoft.com/office/officeart/2005/8/layout/vList3"/>
    <dgm:cxn modelId="{DDF60954-6309-4AA9-AF93-FBFB7F2F0463}" type="presParOf" srcId="{3FF5806F-FE3E-410C-8823-9AD392CB48D9}" destId="{308687F3-EAA2-4ED6-B580-A75C6E326F1F}" srcOrd="1" destOrd="0" presId="urn:microsoft.com/office/officeart/2005/8/layout/vList3"/>
    <dgm:cxn modelId="{5C22518F-C28D-445D-9862-92C6D8C42CDA}" type="presParOf" srcId="{812E446D-8663-47C2-BF6B-A0983D059049}" destId="{146623B5-77D2-4437-AA44-2981F69538AD}" srcOrd="1" destOrd="0" presId="urn:microsoft.com/office/officeart/2005/8/layout/vList3"/>
    <dgm:cxn modelId="{AD075E2B-A3CD-43AC-BB18-347CBCE31759}" type="presParOf" srcId="{812E446D-8663-47C2-BF6B-A0983D059049}" destId="{26FA3C60-BC5B-4D22-804C-DAE573AC0066}" srcOrd="2" destOrd="0" presId="urn:microsoft.com/office/officeart/2005/8/layout/vList3"/>
    <dgm:cxn modelId="{C796EF33-1817-4584-BBEB-6445ACE6B85F}" type="presParOf" srcId="{26FA3C60-BC5B-4D22-804C-DAE573AC0066}" destId="{B771A9FD-1A36-4F4E-B943-39A76BEC5DD4}" srcOrd="0" destOrd="0" presId="urn:microsoft.com/office/officeart/2005/8/layout/vList3"/>
    <dgm:cxn modelId="{187BF83D-CF52-4305-9AB1-3DA72F08EF01}" type="presParOf" srcId="{26FA3C60-BC5B-4D22-804C-DAE573AC0066}" destId="{8EF119AF-0E19-4A04-A7B6-9315C2CDF1BB}" srcOrd="1" destOrd="0" presId="urn:microsoft.com/office/officeart/2005/8/layout/vList3"/>
    <dgm:cxn modelId="{3A57EC09-0673-4DE2-943B-9AF7632437D3}" type="presParOf" srcId="{812E446D-8663-47C2-BF6B-A0983D059049}" destId="{C3B50C1E-5F5F-4FF8-AB15-F36318C3A70A}" srcOrd="3" destOrd="0" presId="urn:microsoft.com/office/officeart/2005/8/layout/vList3"/>
    <dgm:cxn modelId="{3C1979E1-2D10-4CD3-82BD-B07243B1A814}" type="presParOf" srcId="{812E446D-8663-47C2-BF6B-A0983D059049}" destId="{151CF5B0-A4DF-4FBD-99A3-B6F7C04D18FE}" srcOrd="4" destOrd="0" presId="urn:microsoft.com/office/officeart/2005/8/layout/vList3"/>
    <dgm:cxn modelId="{38059A3C-8334-4014-8870-783EC049DC27}" type="presParOf" srcId="{151CF5B0-A4DF-4FBD-99A3-B6F7C04D18FE}" destId="{B9DA2D1F-B724-43FA-9BD2-EB7F13A6627D}" srcOrd="0" destOrd="0" presId="urn:microsoft.com/office/officeart/2005/8/layout/vList3"/>
    <dgm:cxn modelId="{3C4557E0-B4E0-4371-82C4-B6EE193FD767}" type="presParOf" srcId="{151CF5B0-A4DF-4FBD-99A3-B6F7C04D18FE}" destId="{674355F8-F5A9-4CCC-80EA-6DD432903CF4}" srcOrd="1" destOrd="0" presId="urn:microsoft.com/office/officeart/2005/8/layout/vList3"/>
    <dgm:cxn modelId="{12E9CAF0-E7F4-4EC8-9B6A-B44ECC51110D}" type="presParOf" srcId="{812E446D-8663-47C2-BF6B-A0983D059049}" destId="{D48AD1C4-BA6E-4443-A547-860C39C86D62}" srcOrd="5" destOrd="0" presId="urn:microsoft.com/office/officeart/2005/8/layout/vList3"/>
    <dgm:cxn modelId="{EC956DB4-CD82-426A-92FA-4D1D6954D23B}" type="presParOf" srcId="{812E446D-8663-47C2-BF6B-A0983D059049}" destId="{CE9B2856-FD14-4FFD-8E97-460C6585173B}" srcOrd="6" destOrd="0" presId="urn:microsoft.com/office/officeart/2005/8/layout/vList3"/>
    <dgm:cxn modelId="{FCC67AA0-D849-4157-A24A-C416CA611C50}" type="presParOf" srcId="{CE9B2856-FD14-4FFD-8E97-460C6585173B}" destId="{36EA4B06-54A1-42F3-9F9F-6E6B3E2C1CAB}" srcOrd="0" destOrd="0" presId="urn:microsoft.com/office/officeart/2005/8/layout/vList3"/>
    <dgm:cxn modelId="{820395E2-1FCC-4424-9FF6-03C24BE3417D}" type="presParOf" srcId="{CE9B2856-FD14-4FFD-8E97-460C6585173B}" destId="{E3358233-AB0B-499A-B985-326DDD53CC03}" srcOrd="1" destOrd="0" presId="urn:microsoft.com/office/officeart/2005/8/layout/vList3"/>
    <dgm:cxn modelId="{CB700CC4-6C84-405F-A377-CA38DF8260B6}" type="presParOf" srcId="{812E446D-8663-47C2-BF6B-A0983D059049}" destId="{43C8B56E-6B07-42D6-8FF3-759EBE6428C6}" srcOrd="7" destOrd="0" presId="urn:microsoft.com/office/officeart/2005/8/layout/vList3"/>
    <dgm:cxn modelId="{4528A3F4-7B23-4DC5-9F6B-342B77B88A56}" type="presParOf" srcId="{812E446D-8663-47C2-BF6B-A0983D059049}" destId="{1ADFF835-C972-4E5F-9279-EFB35C807CC8}" srcOrd="8" destOrd="0" presId="urn:microsoft.com/office/officeart/2005/8/layout/vList3"/>
    <dgm:cxn modelId="{43E0C506-711F-445B-A417-6F1533C56756}" type="presParOf" srcId="{1ADFF835-C972-4E5F-9279-EFB35C807CC8}" destId="{8CC3E3EE-2716-4106-81EA-17A7E5630B27}" srcOrd="0" destOrd="0" presId="urn:microsoft.com/office/officeart/2005/8/layout/vList3"/>
    <dgm:cxn modelId="{D3680484-F135-4956-8966-E44B515366EB}" type="presParOf" srcId="{1ADFF835-C972-4E5F-9279-EFB35C807CC8}" destId="{FC9F8CF2-3B20-4C2F-BDB2-BFDC4C9B239A}" srcOrd="1" destOrd="0" presId="urn:microsoft.com/office/officeart/2005/8/layout/vList3"/>
    <dgm:cxn modelId="{BFD2B01B-4FED-41E1-8BAD-29A3DDBB03A8}" type="presParOf" srcId="{812E446D-8663-47C2-BF6B-A0983D059049}" destId="{4C36C3FE-A7B5-41D5-B208-797601BBEEB7}" srcOrd="9" destOrd="0" presId="urn:microsoft.com/office/officeart/2005/8/layout/vList3"/>
    <dgm:cxn modelId="{73FC1C98-7E06-48FA-B8DB-C455993F5F15}" type="presParOf" srcId="{812E446D-8663-47C2-BF6B-A0983D059049}" destId="{EECB047C-D43F-43A6-AFFD-E70AE3AC9ADB}" srcOrd="10" destOrd="0" presId="urn:microsoft.com/office/officeart/2005/8/layout/vList3"/>
    <dgm:cxn modelId="{0574657F-2FED-41C4-B4CF-B9C4C4031C17}" type="presParOf" srcId="{EECB047C-D43F-43A6-AFFD-E70AE3AC9ADB}" destId="{8B3316BC-2B74-4B7F-B9A7-E865537FF35F}" srcOrd="0" destOrd="0" presId="urn:microsoft.com/office/officeart/2005/8/layout/vList3"/>
    <dgm:cxn modelId="{9A72A46C-F3D0-40DC-9D39-BF9202BA6619}" type="presParOf" srcId="{EECB047C-D43F-43A6-AFFD-E70AE3AC9ADB}" destId="{89119926-C6C4-4EA9-880F-E3207FCFD84A}" srcOrd="1" destOrd="0" presId="urn:microsoft.com/office/officeart/2005/8/layout/vList3"/>
    <dgm:cxn modelId="{42055E3E-79A7-4FD6-82AE-150E24409D8E}" type="presParOf" srcId="{812E446D-8663-47C2-BF6B-A0983D059049}" destId="{FED3F5C3-37EC-485A-B1DD-E81BE8B31259}" srcOrd="11" destOrd="0" presId="urn:microsoft.com/office/officeart/2005/8/layout/vList3"/>
    <dgm:cxn modelId="{22AC86ED-B5B9-4157-BEA9-5374A045DE16}" type="presParOf" srcId="{812E446D-8663-47C2-BF6B-A0983D059049}" destId="{18AE61E7-E970-4DC3-8EFC-2F0E305FFB90}" srcOrd="12" destOrd="0" presId="urn:microsoft.com/office/officeart/2005/8/layout/vList3"/>
    <dgm:cxn modelId="{90F1953C-27AD-453B-88DF-5B19B697884B}" type="presParOf" srcId="{18AE61E7-E970-4DC3-8EFC-2F0E305FFB90}" destId="{D889E4A5-8C3E-4785-B1C9-3C540E8153A9}" srcOrd="0" destOrd="0" presId="urn:microsoft.com/office/officeart/2005/8/layout/vList3"/>
    <dgm:cxn modelId="{2E4AB701-0620-43A7-B271-9A81F18DA895}" type="presParOf" srcId="{18AE61E7-E970-4DC3-8EFC-2F0E305FFB90}" destId="{FC273BEF-115B-4D1F-847D-6649371DF806}" srcOrd="1" destOrd="0" presId="urn:microsoft.com/office/officeart/2005/8/layout/vList3"/>
    <dgm:cxn modelId="{B6D0A793-25AA-45D2-B8D9-C4A4F3F6E55D}" type="presParOf" srcId="{812E446D-8663-47C2-BF6B-A0983D059049}" destId="{A33506E4-3476-4900-B5A5-72DBA127CB93}" srcOrd="13" destOrd="0" presId="urn:microsoft.com/office/officeart/2005/8/layout/vList3"/>
    <dgm:cxn modelId="{B2CEC735-C348-4D9D-8006-A0FFC01FCBDD}" type="presParOf" srcId="{812E446D-8663-47C2-BF6B-A0983D059049}" destId="{92DDBA11-50BA-484D-B49D-D35FE540EF88}" srcOrd="14" destOrd="0" presId="urn:microsoft.com/office/officeart/2005/8/layout/vList3"/>
    <dgm:cxn modelId="{BD8A86E3-87F5-409D-BB2A-BB5C55655705}" type="presParOf" srcId="{92DDBA11-50BA-484D-B49D-D35FE540EF88}" destId="{E89E5BB7-EFAE-4919-B748-BE6D906FFF66}" srcOrd="0" destOrd="0" presId="urn:microsoft.com/office/officeart/2005/8/layout/vList3"/>
    <dgm:cxn modelId="{1BEFF6B8-5487-4B2E-808D-A8BBD85956E8}" type="presParOf" srcId="{92DDBA11-50BA-484D-B49D-D35FE540EF88}" destId="{4E896A66-4610-42C5-8BC4-A177A6D9C65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8687F3-EAA2-4ED6-B580-A75C6E326F1F}">
      <dsp:nvSpPr>
        <dsp:cNvPr id="0" name=""/>
        <dsp:cNvSpPr/>
      </dsp:nvSpPr>
      <dsp:spPr>
        <a:xfrm rot="10800000">
          <a:off x="441984" y="3094"/>
          <a:ext cx="7947860" cy="370537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397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Bizeraga</a:t>
          </a: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inyigisho</a:t>
          </a: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za </a:t>
          </a: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Yesu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534618" y="3094"/>
        <a:ext cx="7855226" cy="370537"/>
      </dsp:txXfrm>
    </dsp:sp>
    <dsp:sp modelId="{593C632F-6E4E-4DF9-875E-7FAFF6294EA5}">
      <dsp:nvSpPr>
        <dsp:cNvPr id="0" name=""/>
        <dsp:cNvSpPr/>
      </dsp:nvSpPr>
      <dsp:spPr>
        <a:xfrm>
          <a:off x="248683" y="3094"/>
          <a:ext cx="370537" cy="370537"/>
        </a:xfrm>
        <a:prstGeom prst="heart">
          <a:avLst/>
        </a:prstGeom>
        <a:solidFill>
          <a:srgbClr val="D69F0C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8EF119AF-0E19-4A04-A7B6-9315C2CDF1BB}">
      <dsp:nvSpPr>
        <dsp:cNvPr id="0" name=""/>
        <dsp:cNvSpPr/>
      </dsp:nvSpPr>
      <dsp:spPr>
        <a:xfrm rot="10800000">
          <a:off x="441984" y="484240"/>
          <a:ext cx="7947860" cy="370537"/>
        </a:xfrm>
        <a:prstGeom prst="homePlate">
          <a:avLst/>
        </a:prstGeom>
        <a:gradFill rotWithShape="0">
          <a:gsLst>
            <a:gs pos="0">
              <a:schemeClr val="accent2">
                <a:hueOff val="2025004"/>
                <a:satOff val="0"/>
                <a:lumOff val="-212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2025004"/>
                <a:satOff val="0"/>
                <a:lumOff val="-212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2025004"/>
                <a:satOff val="0"/>
                <a:lumOff val="-212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397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Ababiherewe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impano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bakizaga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abarwayi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</a:p>
      </dsp:txBody>
      <dsp:txXfrm rot="10800000">
        <a:off x="534618" y="484240"/>
        <a:ext cx="7855226" cy="370537"/>
      </dsp:txXfrm>
    </dsp:sp>
    <dsp:sp modelId="{B771A9FD-1A36-4F4E-B943-39A76BEC5DD4}">
      <dsp:nvSpPr>
        <dsp:cNvPr id="0" name=""/>
        <dsp:cNvSpPr/>
      </dsp:nvSpPr>
      <dsp:spPr>
        <a:xfrm>
          <a:off x="248683" y="484240"/>
          <a:ext cx="370537" cy="370537"/>
        </a:xfrm>
        <a:prstGeom prst="heart">
          <a:avLst/>
        </a:prstGeom>
        <a:solidFill>
          <a:srgbClr val="89CB05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74355F8-F5A9-4CCC-80EA-6DD432903CF4}">
      <dsp:nvSpPr>
        <dsp:cNvPr id="0" name=""/>
        <dsp:cNvSpPr/>
      </dsp:nvSpPr>
      <dsp:spPr>
        <a:xfrm rot="10800000">
          <a:off x="441984" y="965386"/>
          <a:ext cx="7947860" cy="370537"/>
        </a:xfrm>
        <a:prstGeom prst="homePlate">
          <a:avLst/>
        </a:prstGeom>
        <a:gradFill rotWithShape="0">
          <a:gsLst>
            <a:gs pos="0">
              <a:schemeClr val="accent2">
                <a:hueOff val="4050009"/>
                <a:satOff val="0"/>
                <a:lumOff val="-425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4050009"/>
                <a:satOff val="0"/>
                <a:lumOff val="-425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4050009"/>
                <a:satOff val="0"/>
                <a:lumOff val="-425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397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Basangiriraga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hamwe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ibintu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byose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534618" y="965386"/>
        <a:ext cx="7855226" cy="370537"/>
      </dsp:txXfrm>
    </dsp:sp>
    <dsp:sp modelId="{B9DA2D1F-B724-43FA-9BD2-EB7F13A6627D}">
      <dsp:nvSpPr>
        <dsp:cNvPr id="0" name=""/>
        <dsp:cNvSpPr/>
      </dsp:nvSpPr>
      <dsp:spPr>
        <a:xfrm>
          <a:off x="248683" y="965386"/>
          <a:ext cx="370537" cy="370537"/>
        </a:xfrm>
        <a:prstGeom prst="heart">
          <a:avLst/>
        </a:prstGeom>
        <a:solidFill>
          <a:srgbClr val="20C012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E3358233-AB0B-499A-B985-326DDD53CC03}">
      <dsp:nvSpPr>
        <dsp:cNvPr id="0" name=""/>
        <dsp:cNvSpPr/>
      </dsp:nvSpPr>
      <dsp:spPr>
        <a:xfrm rot="10800000">
          <a:off x="441984" y="1446533"/>
          <a:ext cx="7947860" cy="370537"/>
        </a:xfrm>
        <a:prstGeom prst="homePlate">
          <a:avLst/>
        </a:prstGeom>
        <a:gradFill rotWithShape="0">
          <a:gsLst>
            <a:gs pos="0">
              <a:schemeClr val="accent2">
                <a:hueOff val="6075013"/>
                <a:satOff val="0"/>
                <a:lumOff val="-638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6075013"/>
                <a:satOff val="0"/>
                <a:lumOff val="-638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6075013"/>
                <a:satOff val="0"/>
                <a:lumOff val="-638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397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Basangiraga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ibyabo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n’abakennye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534618" y="1446533"/>
        <a:ext cx="7855226" cy="370537"/>
      </dsp:txXfrm>
    </dsp:sp>
    <dsp:sp modelId="{36EA4B06-54A1-42F3-9F9F-6E6B3E2C1CAB}">
      <dsp:nvSpPr>
        <dsp:cNvPr id="0" name=""/>
        <dsp:cNvSpPr/>
      </dsp:nvSpPr>
      <dsp:spPr>
        <a:xfrm>
          <a:off x="248683" y="1446533"/>
          <a:ext cx="370537" cy="370537"/>
        </a:xfrm>
        <a:prstGeom prst="heart">
          <a:avLst/>
        </a:prstGeom>
        <a:solidFill>
          <a:srgbClr val="00B047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FC9F8CF2-3B20-4C2F-BDB2-BFDC4C9B239A}">
      <dsp:nvSpPr>
        <dsp:cNvPr id="0" name=""/>
        <dsp:cNvSpPr/>
      </dsp:nvSpPr>
      <dsp:spPr>
        <a:xfrm rot="10800000">
          <a:off x="441984" y="1927679"/>
          <a:ext cx="7947860" cy="370537"/>
        </a:xfrm>
        <a:prstGeom prst="homePlate">
          <a:avLst/>
        </a:prstGeom>
        <a:gradFill rotWithShape="0">
          <a:gsLst>
            <a:gs pos="0">
              <a:schemeClr val="accent2">
                <a:hueOff val="8100017"/>
                <a:satOff val="0"/>
                <a:lumOff val="-851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8100017"/>
                <a:satOff val="0"/>
                <a:lumOff val="-851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8100017"/>
                <a:satOff val="0"/>
                <a:lumOff val="-851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397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Bateraniraga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hamwe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ka </a:t>
          </a:r>
          <a:r>
            <a:rPr lang="en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rubanda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534618" y="1927679"/>
        <a:ext cx="7855226" cy="370537"/>
      </dsp:txXfrm>
    </dsp:sp>
    <dsp:sp modelId="{8CC3E3EE-2716-4106-81EA-17A7E5630B27}">
      <dsp:nvSpPr>
        <dsp:cNvPr id="0" name=""/>
        <dsp:cNvSpPr/>
      </dsp:nvSpPr>
      <dsp:spPr>
        <a:xfrm>
          <a:off x="248683" y="1927679"/>
          <a:ext cx="370537" cy="370537"/>
        </a:xfrm>
        <a:prstGeom prst="heart">
          <a:avLst/>
        </a:prstGeom>
        <a:solidFill>
          <a:srgbClr val="05A9A9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89119926-C6C4-4EA9-880F-E3207FCFD84A}">
      <dsp:nvSpPr>
        <dsp:cNvPr id="0" name=""/>
        <dsp:cNvSpPr/>
      </dsp:nvSpPr>
      <dsp:spPr>
        <a:xfrm rot="10800000">
          <a:off x="441984" y="2408825"/>
          <a:ext cx="7947860" cy="370537"/>
        </a:xfrm>
        <a:prstGeom prst="homePlate">
          <a:avLst/>
        </a:prstGeom>
        <a:gradFill rotWithShape="0">
          <a:gsLst>
            <a:gs pos="0">
              <a:schemeClr val="accent2">
                <a:hueOff val="10125021"/>
                <a:satOff val="0"/>
                <a:lumOff val="-1064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0125021"/>
                <a:satOff val="0"/>
                <a:lumOff val="-1064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0125021"/>
                <a:satOff val="0"/>
                <a:lumOff val="-1064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397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Bateraniraga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mu </a:t>
          </a:r>
          <a:r>
            <a:rPr lang="en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miryango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aho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bizihizaga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Ifunguro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Ryera</a:t>
          </a:r>
          <a:endParaRPr lang="en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534618" y="2408825"/>
        <a:ext cx="7855226" cy="370537"/>
      </dsp:txXfrm>
    </dsp:sp>
    <dsp:sp modelId="{8B3316BC-2B74-4B7F-B9A7-E865537FF35F}">
      <dsp:nvSpPr>
        <dsp:cNvPr id="0" name=""/>
        <dsp:cNvSpPr/>
      </dsp:nvSpPr>
      <dsp:spPr>
        <a:xfrm>
          <a:off x="248683" y="2408825"/>
          <a:ext cx="370537" cy="370537"/>
        </a:xfrm>
        <a:prstGeom prst="heart">
          <a:avLst/>
        </a:prstGeom>
        <a:solidFill>
          <a:srgbClr val="0C469E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FC273BEF-115B-4D1F-847D-6649371DF806}">
      <dsp:nvSpPr>
        <dsp:cNvPr id="0" name=""/>
        <dsp:cNvSpPr/>
      </dsp:nvSpPr>
      <dsp:spPr>
        <a:xfrm rot="10800000">
          <a:off x="441984" y="2889971"/>
          <a:ext cx="7947860" cy="370537"/>
        </a:xfrm>
        <a:prstGeom prst="homePlate">
          <a:avLst/>
        </a:prstGeom>
        <a:gradFill rotWithShape="0">
          <a:gsLst>
            <a:gs pos="0">
              <a:schemeClr val="accent2">
                <a:hueOff val="12150026"/>
                <a:satOff val="0"/>
                <a:lumOff val="-1277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2150026"/>
                <a:satOff val="0"/>
                <a:lumOff val="-1277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2150026"/>
                <a:satOff val="0"/>
                <a:lumOff val="-1277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397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Babagaho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bafite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ibyishimo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no </a:t>
          </a:r>
          <a:r>
            <a:rPr lang="en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kwiyoroshya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mu </a:t>
          </a:r>
          <a:r>
            <a:rPr lang="en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mutima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534618" y="2889971"/>
        <a:ext cx="7855226" cy="370537"/>
      </dsp:txXfrm>
    </dsp:sp>
    <dsp:sp modelId="{D889E4A5-8C3E-4785-B1C9-3C540E8153A9}">
      <dsp:nvSpPr>
        <dsp:cNvPr id="0" name=""/>
        <dsp:cNvSpPr/>
      </dsp:nvSpPr>
      <dsp:spPr>
        <a:xfrm>
          <a:off x="248683" y="2889971"/>
          <a:ext cx="370537" cy="370537"/>
        </a:xfrm>
        <a:prstGeom prst="heart">
          <a:avLst/>
        </a:prstGeom>
        <a:solidFill>
          <a:srgbClr val="110593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4E896A66-4610-42C5-8BC4-A177A6D9C65B}">
      <dsp:nvSpPr>
        <dsp:cNvPr id="0" name=""/>
        <dsp:cNvSpPr/>
      </dsp:nvSpPr>
      <dsp:spPr>
        <a:xfrm rot="10800000">
          <a:off x="441984" y="3371117"/>
          <a:ext cx="7947860" cy="370537"/>
        </a:xfrm>
        <a:prstGeom prst="homePlate">
          <a:avLst/>
        </a:prstGeom>
        <a:gradFill rotWithShape="0">
          <a:gsLst>
            <a:gs pos="0">
              <a:schemeClr val="accent2">
                <a:hueOff val="14175029"/>
                <a:satOff val="0"/>
                <a:lumOff val="-149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4175029"/>
                <a:satOff val="0"/>
                <a:lumOff val="-149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4175029"/>
                <a:satOff val="0"/>
                <a:lumOff val="-149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397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Bahimbazaga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Imana</a:t>
          </a:r>
        </a:p>
      </dsp:txBody>
      <dsp:txXfrm rot="10800000">
        <a:off x="534618" y="3371117"/>
        <a:ext cx="7855226" cy="370537"/>
      </dsp:txXfrm>
    </dsp:sp>
    <dsp:sp modelId="{E89E5BB7-EFAE-4919-B748-BE6D906FFF66}">
      <dsp:nvSpPr>
        <dsp:cNvPr id="0" name=""/>
        <dsp:cNvSpPr/>
      </dsp:nvSpPr>
      <dsp:spPr>
        <a:xfrm>
          <a:off x="248683" y="3371117"/>
          <a:ext cx="370537" cy="370537"/>
        </a:xfrm>
        <a:prstGeom prst="heart">
          <a:avLst/>
        </a:prstGeom>
        <a:solidFill>
          <a:srgbClr val="5D0C88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90E8E9-DCDE-56D9-62A9-F798683A11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CDC9B61-7728-4F7C-68A7-98F3A62F99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33E5FD2-5F2A-3BF6-50FD-CD478A8E6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156D8-2780-45F6-8D23-90808D89B9A5}" type="datetimeFigureOut">
              <a:rPr lang="es-ES" smtClean="0"/>
              <a:t>12/04/2024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8486B03-6141-D4E4-6586-0D55295F3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F3046BD-5BC0-873E-7659-94FFCFD8E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8979D-E0D1-4279-BEA0-BD136A6AE0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7135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244708-5882-E07E-6C13-2C8CB426D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DE3C94E-169D-4B2B-22D4-3170DF0848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7F32F9-8995-3363-CC3F-0050C3B1F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156D8-2780-45F6-8D23-90808D89B9A5}" type="datetimeFigureOut">
              <a:rPr lang="es-ES" smtClean="0"/>
              <a:t>12/04/2024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4098EAB-20F1-1D0D-E3E6-9F56AEC8F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F9C3419-75FF-E5CA-1570-14AB178C9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8979D-E0D1-4279-BEA0-BD136A6AE0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8515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A5CBF0E-63C2-F901-79F0-409982C506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5A49B51-74DB-16F6-9EFC-E71B049B46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454F9BC-C7C3-7082-4949-C21242447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156D8-2780-45F6-8D23-90808D89B9A5}" type="datetimeFigureOut">
              <a:rPr lang="es-ES" smtClean="0"/>
              <a:t>12/04/2024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33B6D1F-5AEA-984F-295D-3A979E5FF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C439ECC-73B6-896C-A26A-E896BC81B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8979D-E0D1-4279-BEA0-BD136A6AE0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7061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63B650-C665-D13B-A385-B35B8853B6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4EB1C1A-7915-9D54-ABB2-3D466E64D5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3E0233F-7362-C71A-9547-DF3DC4D11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12/04/2024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373702E-592A-DF66-F5BD-658C0D838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1C32D2C-2898-C240-C486-8531262AD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4093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406CEB-5850-DE6E-B2AA-235CE8E80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714BC2D-74B0-4C15-5BAE-3EF465F775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961F36F-2B83-FCDA-34B4-AAD98764B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12/04/2024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96EFED6-60BE-4FB4-A4FC-56C46F651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891120A-FEAA-2C73-647F-D38872E04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3154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48889D-EEDD-E4BA-8870-3856F7B14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4A20167-6B12-A1D7-0CA9-E5C69474D9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21316D8-4FD6-846F-8207-0407F6B23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12/04/2024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706CC65-F842-A55A-07E5-01C7D9977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6FE04E-8A0E-D5D2-4F91-477665BED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3583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4DBFEB-5A1D-4C1A-BB76-AE20E3DF1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FDB0450-48E3-9591-54BB-6BDE7EEBA9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4174A85-453A-A2E5-1D7E-B55D71BCF1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C00A214-313F-E43F-592E-86CD96EAE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12/04/2024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85EFD7E-BBB9-546F-C72B-B99065CB4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DF4F6B6-8A05-7A20-3D1E-92FE79419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0312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A8CBF1-7372-0612-D972-187F2C994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2B27287-505D-BFD2-D050-53405E916B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6583EB2-BFCA-28D6-B7E0-298244DD51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04391B3-AA6C-D313-34AB-877D1CED4A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0CA0A21-7B59-5A03-807E-38FB8EBE29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65F1E18-613B-E0D6-7166-2D34452BB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12/04/2024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1D37D62-E552-FC49-60A9-C4B366DD2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5A87FD5-BA43-C0D2-5681-4FC40BA3D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52032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80B421-968E-EB97-EFD3-47816A63B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33B6BEA-B549-F20B-A9EC-AD0F86088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12/04/2024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DBDDC2B-293D-FC29-AA86-A55242902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ACDE488-A3FB-62E9-9634-6EB460029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4692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1DC27CD-8340-154C-75A7-5A6A1A290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12/04/2024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7465C90-7210-CB6F-FC49-89FB24B09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30B6B0C-9056-4A1E-205D-185AC0F3A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390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396FC7-23B4-4655-56C2-E31694C56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8ADF9A3-1348-748E-0F05-A638F79D4E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AD122E4-D1CA-5753-703A-3F572449BA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77D584B-4F97-FED2-9C9F-850910DBB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12/04/2024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34EEA01-1C99-5D49-CA73-ABE873084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C9FB336-2D6B-EB8C-BC2C-039510875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6664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583CD7-5575-BA4D-8239-D53A0DFEF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625E24B-5B23-F357-0682-7F75066D83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A113EF7-2D68-D929-4947-C24D890E4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156D8-2780-45F6-8D23-90808D89B9A5}" type="datetimeFigureOut">
              <a:rPr lang="es-ES" smtClean="0"/>
              <a:t>12/04/2024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8576418-C07B-EEE4-A2A1-0F58D439C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45C3110-5378-B749-E5D6-8DCB43F64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8979D-E0D1-4279-BEA0-BD136A6AE0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7359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8D22C6-1272-DDDB-82C0-961AA6BD7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4333A19-CA63-4DE3-C217-5C13D4B997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453DC67-F502-6BA3-6671-EECFA44DC7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AA5230D-CFE6-E975-3718-CB3FDEE16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12/04/2024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5A240E5-D140-FEB4-AF2B-674684880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21EFCDC-F9BD-1785-E634-F1845A0C3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58462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35ECC0-FF98-E549-2CAD-BB6BA1BB0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BB8C720-2A7A-BAAE-C7C7-5F9135B392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CDFF433-9C4D-087E-74FB-EA52B193E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12/04/2024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C591A7-9361-17AB-3791-120ABC17E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B6AF8D-4A3B-8061-B868-A8188CB24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2935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E5D95D5-CBB1-6C19-713D-601CDF6B12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B9F206D-10D2-E2AC-0F11-ABFE885F49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456956E-7AE4-C1D9-78F3-9BCF6AE1F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12/04/2024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9FE203-43A0-EBCB-81E1-12F65CCB0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317FEEA-2EC3-43FB-1A09-E76D3ED6D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50095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E59659-496D-941A-0D88-793C3DE9C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EA9EFA9-01B8-852B-4B7D-7457375BF3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10C7F7E-C236-54B9-6642-E005ECE44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156D8-2780-45F6-8D23-90808D89B9A5}" type="datetimeFigureOut">
              <a:rPr lang="es-ES" smtClean="0"/>
              <a:t>12/04/2024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DC90827-A915-C07C-453F-A5C7A52B1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6441032-A46A-FDC3-E7F9-1AF9069DB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8979D-E0D1-4279-BEA0-BD136A6AE0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3778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EA441E-1A60-FB61-4EE7-2201A9652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DEFDAB1-C6CD-E254-A211-07A7301ECA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C3AC807-62BA-63D9-7BB1-5F0058D3EC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DF728A0-37C8-0163-0783-3A7E704E5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156D8-2780-45F6-8D23-90808D89B9A5}" type="datetimeFigureOut">
              <a:rPr lang="es-ES" smtClean="0"/>
              <a:t>12/04/2024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02632B9-99AA-ADF4-5573-C5084F9EF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688C0C8-86F5-F3F3-006D-130948B48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8979D-E0D1-4279-BEA0-BD136A6AE0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8420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95C2F5-581F-1075-D936-B8038935D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1E6E5FB-38E5-800D-1266-BE56079073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B64AC62-07B5-6B10-6A03-E45B219824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7DC423C-A6B6-6D8D-A52A-C6C4F34EFD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6574984-BC49-94C3-4C1E-A74DEDA188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22BDBF6-1712-7DC4-349E-9D55AF3E2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156D8-2780-45F6-8D23-90808D89B9A5}" type="datetimeFigureOut">
              <a:rPr lang="es-ES" smtClean="0"/>
              <a:t>12/04/2024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E6EFEF5-5324-DEF7-C5FE-C491394E4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A839133-985C-37B6-1F3D-C52D4CE13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8979D-E0D1-4279-BEA0-BD136A6AE0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89011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A8DBF9-F98B-B4FB-3DC7-A906CC991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83058AC-93AD-25B3-3F7B-DC52D0ADC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156D8-2780-45F6-8D23-90808D89B9A5}" type="datetimeFigureOut">
              <a:rPr lang="es-ES" smtClean="0"/>
              <a:t>12/04/2024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7AB352F-6DD7-0787-B559-D65550A54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D667C44-720C-C544-0D20-2E3FA0961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8979D-E0D1-4279-BEA0-BD136A6AE0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7999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4728B36-74FB-6F16-8AFA-47F468441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156D8-2780-45F6-8D23-90808D89B9A5}" type="datetimeFigureOut">
              <a:rPr lang="es-ES" smtClean="0"/>
              <a:t>12/04/2024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98B8B6F-7724-FA55-7F7D-3B00E3744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7FD07A4-321B-21A7-94E0-D7F08EF42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8979D-E0D1-4279-BEA0-BD136A6AE0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200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90CCAB-DEEF-2FE7-F5E3-8296176A2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6DBFA40-0F1A-C99D-B717-E0F1832306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DE82ECE-1EA0-F059-A04B-23041ACA48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1DC39CF-A16D-79BB-8928-E128008C3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156D8-2780-45F6-8D23-90808D89B9A5}" type="datetimeFigureOut">
              <a:rPr lang="es-ES" smtClean="0"/>
              <a:t>12/04/2024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67ADA3A-3EED-870D-2FAB-BCA4CA994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866CB44-2FB9-47C7-A0D8-5F761D7D7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8979D-E0D1-4279-BEA0-BD136A6AE0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2855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393A73-210C-5F8E-AD72-933C62B97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3B7F7AD-3B88-2B99-9FB7-6B34905931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5D4EBF0-61CC-4321-D1B2-472B04344B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9DCD1D7-ECCC-12A1-EE59-3C36902F6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156D8-2780-45F6-8D23-90808D89B9A5}" type="datetimeFigureOut">
              <a:rPr lang="es-ES" smtClean="0"/>
              <a:t>12/04/2024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44825A-614E-BEE5-4F57-3090DF0D8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D1AAB90-754A-9E7A-0A83-28F85495C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8979D-E0D1-4279-BEA0-BD136A6AE0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9523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0D8C681-4B1B-674E-BBCB-446D84433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F55B264-13D6-B9DD-CC4E-28248E3A2C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6EEBEE2-329E-B4E7-296D-903135B3FE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64156D8-2780-45F6-8D23-90808D89B9A5}" type="datetimeFigureOut">
              <a:rPr lang="es-ES" smtClean="0"/>
              <a:t>12/04/2024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395ED17-29F9-7ABA-A6C3-E2CF5769E7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6CCA6EA-7A64-4595-F429-F5F5D0B96F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438979D-E0D1-4279-BEA0-BD136A6AE0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829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A8C5A5D-C097-250F-C412-A066F2228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EB86F53-0E69-64C8-D38A-0CE4DF0154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72EFC70-42B9-B440-F5BA-8206107C25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9B62E05-ADC2-4122-9268-6A08E038518D}" type="datetimeFigureOut">
              <a:rPr lang="es-ES" smtClean="0"/>
              <a:t>12/04/2024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62F63B-6DDF-4238-57D3-96A0D44BF5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2CFEBC9-A1F7-84A7-30FE-3B9A352387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89527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35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microsoft.com/office/2007/relationships/hdphoto" Target="../media/hdphoto1.wdp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 Fill">
            <a:extLst>
              <a:ext uri="{FF2B5EF4-FFF2-40B4-BE49-F238E27FC236}">
                <a16:creationId xmlns:a16="http://schemas.microsoft.com/office/drawing/2014/main" id="{C3420C89-0B09-4632-A4AF-3971D08BF7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lor Cover">
            <a:extLst>
              <a:ext uri="{FF2B5EF4-FFF2-40B4-BE49-F238E27FC236}">
                <a16:creationId xmlns:a16="http://schemas.microsoft.com/office/drawing/2014/main" id="{4E5CBA61-BF74-40B4-A3A8-366BBA626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300ACA1-4C65-4F60-B139-EA3F53C9C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518"/>
            <a:ext cx="12188952" cy="3490956"/>
            <a:chOff x="651279" y="598259"/>
            <a:chExt cx="10889442" cy="5680742"/>
          </a:xfrm>
        </p:grpSpPr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B79F55E3-994C-4E20-85AB-669EB4A11F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Color">
              <a:extLst>
                <a:ext uri="{FF2B5EF4-FFF2-40B4-BE49-F238E27FC236}">
                  <a16:creationId xmlns:a16="http://schemas.microsoft.com/office/drawing/2014/main" id="{18ED73C6-80DF-4327-90E0-7F3F428C78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1">
                <a:lumMod val="60000"/>
                <a:lumOff val="4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" name="Imagen 1">
            <a:extLst>
              <a:ext uri="{FF2B5EF4-FFF2-40B4-BE49-F238E27FC236}">
                <a16:creationId xmlns:a16="http://schemas.microsoft.com/office/drawing/2014/main" id="{4C4868B8-BBC4-EEE9-8787-0684E8B1F57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55556" y="0"/>
            <a:ext cx="6862013" cy="3429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35255FDA-4930-6227-C891-25A01CD5AEA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2"/>
          <a:stretch/>
        </p:blipFill>
        <p:spPr>
          <a:xfrm>
            <a:off x="5055556" y="3488410"/>
            <a:ext cx="6862013" cy="33695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26" name="Group 16">
            <a:extLst>
              <a:ext uri="{FF2B5EF4-FFF2-40B4-BE49-F238E27FC236}">
                <a16:creationId xmlns:a16="http://schemas.microsoft.com/office/drawing/2014/main" id="{E27AF472-EAE3-4572-AB69-B92BD10DB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27" name="Freeform: Shape 17" hidden="1">
              <a:extLst>
                <a:ext uri="{FF2B5EF4-FFF2-40B4-BE49-F238E27FC236}">
                  <a16:creationId xmlns:a16="http://schemas.microsoft.com/office/drawing/2014/main" id="{BF4DB9D2-6215-420C-874C-82EADF8C6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 hidden="1">
              <a:extLst>
                <a:ext uri="{FF2B5EF4-FFF2-40B4-BE49-F238E27FC236}">
                  <a16:creationId xmlns:a16="http://schemas.microsoft.com/office/drawing/2014/main" id="{1F003139-C97C-44FA-B139-32E4DFDCE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CE4DD6E-8CEA-45EE-B630-DBC22144D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4372F7F-AA3C-470B-AA61-7C35B7722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34B605BF-D199-43DD-9328-E99F2ADFC6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E5D42A77-7336-4A35-8922-8098A16AA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7401EE7D-B85D-4C10-AB8C-71884EFB1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8" name="Group 16">
            <a:extLst>
              <a:ext uri="{FF2B5EF4-FFF2-40B4-BE49-F238E27FC236}">
                <a16:creationId xmlns:a16="http://schemas.microsoft.com/office/drawing/2014/main" id="{5E68CAC0-9BF5-0BEC-81AE-49EE60AFB5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V="1">
            <a:off x="0" y="-518"/>
            <a:ext cx="12188952" cy="6858000"/>
            <a:chOff x="0" y="0"/>
            <a:chExt cx="12188952" cy="6858000"/>
          </a:xfrm>
          <a:solidFill>
            <a:srgbClr val="885075"/>
          </a:solidFill>
        </p:grpSpPr>
        <p:sp>
          <p:nvSpPr>
            <p:cNvPr id="10" name="Freeform: Shape 17" hidden="1">
              <a:extLst>
                <a:ext uri="{FF2B5EF4-FFF2-40B4-BE49-F238E27FC236}">
                  <a16:creationId xmlns:a16="http://schemas.microsoft.com/office/drawing/2014/main" id="{CD7C2DAD-FD6F-5F66-B276-0460B51F41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2" name="Freeform: Shape 18" hidden="1">
              <a:extLst>
                <a:ext uri="{FF2B5EF4-FFF2-40B4-BE49-F238E27FC236}">
                  <a16:creationId xmlns:a16="http://schemas.microsoft.com/office/drawing/2014/main" id="{853170CD-F593-3621-B640-4FD469772B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8" name="Freeform: Shape 19">
              <a:extLst>
                <a:ext uri="{FF2B5EF4-FFF2-40B4-BE49-F238E27FC236}">
                  <a16:creationId xmlns:a16="http://schemas.microsoft.com/office/drawing/2014/main" id="{75940FD2-398B-1415-E9C9-BAF355D893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9" name="Freeform: Shape 20">
              <a:extLst>
                <a:ext uri="{FF2B5EF4-FFF2-40B4-BE49-F238E27FC236}">
                  <a16:creationId xmlns:a16="http://schemas.microsoft.com/office/drawing/2014/main" id="{9F7CF94A-4E1D-4B94-21F2-70ACF6B2CC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0" name="Freeform: Shape 21">
              <a:extLst>
                <a:ext uri="{FF2B5EF4-FFF2-40B4-BE49-F238E27FC236}">
                  <a16:creationId xmlns:a16="http://schemas.microsoft.com/office/drawing/2014/main" id="{E2D496C3-E69A-B5C1-25C5-6E88CD78DF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rgbClr val="885075">
                <a:alpha val="4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1" name="Freeform: Shape 22">
              <a:extLst>
                <a:ext uri="{FF2B5EF4-FFF2-40B4-BE49-F238E27FC236}">
                  <a16:creationId xmlns:a16="http://schemas.microsoft.com/office/drawing/2014/main" id="{A2B9C5F1-3D53-5CBB-B21C-C2D155142D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rgbClr val="885075">
                <a:alpha val="4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2" name="Freeform: Shape 23">
              <a:extLst>
                <a:ext uri="{FF2B5EF4-FFF2-40B4-BE49-F238E27FC236}">
                  <a16:creationId xmlns:a16="http://schemas.microsoft.com/office/drawing/2014/main" id="{4BE4425C-DFF7-5D5C-18E3-1C36A32B6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5" name="CuadroTexto 4">
            <a:extLst>
              <a:ext uri="{FF2B5EF4-FFF2-40B4-BE49-F238E27FC236}">
                <a16:creationId xmlns:a16="http://schemas.microsoft.com/office/drawing/2014/main" id="{3C09B097-9604-B8DB-0375-08237E49713E}"/>
              </a:ext>
            </a:extLst>
          </p:cNvPr>
          <p:cNvSpPr txBox="1"/>
          <p:nvPr/>
        </p:nvSpPr>
        <p:spPr>
          <a:xfrm>
            <a:off x="-1523" y="1458704"/>
            <a:ext cx="50555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IZINGIRO RY'IKIBAZO:</a:t>
            </a:r>
            <a:endParaRPr lang="en" sz="54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490A739-E832-F5B4-555D-73381EE8941A}"/>
              </a:ext>
            </a:extLst>
          </p:cNvPr>
          <p:cNvSpPr txBox="1"/>
          <p:nvPr/>
        </p:nvSpPr>
        <p:spPr>
          <a:xfrm>
            <a:off x="-5787" y="3400735"/>
            <a:ext cx="505555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pc="50" dirty="0">
                <a:ln w="0"/>
                <a:solidFill>
                  <a:srgbClr val="9E406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URUKUNDO CYANGWA KWIKUNDA?</a:t>
            </a:r>
            <a:endParaRPr lang="en" sz="5400" b="1" spc="50" dirty="0">
              <a:ln w="0"/>
              <a:solidFill>
                <a:srgbClr val="9E4066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8A636E4-BB6F-74F0-0C22-7E6518F9DD4D}"/>
              </a:ext>
            </a:extLst>
          </p:cNvPr>
          <p:cNvSpPr txBox="1"/>
          <p:nvPr/>
        </p:nvSpPr>
        <p:spPr>
          <a:xfrm>
            <a:off x="1432414" y="6059460"/>
            <a:ext cx="20889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accent1">
                    <a:lumMod val="75000"/>
                  </a:schemeClr>
                </a:solidFill>
              </a:rPr>
              <a:t>I</a:t>
            </a:r>
            <a:r>
              <a:rPr lang="en" sz="1600" b="1" dirty="0" err="1">
                <a:solidFill>
                  <a:schemeClr val="accent1">
                    <a:lumMod val="75000"/>
                  </a:schemeClr>
                </a:solidFill>
              </a:rPr>
              <a:t>cyigisho</a:t>
            </a:r>
            <a:r>
              <a:rPr lang="en" sz="1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" sz="1600" b="1" dirty="0" err="1">
                <a:solidFill>
                  <a:schemeClr val="accent1">
                    <a:lumMod val="75000"/>
                  </a:schemeClr>
                </a:solidFill>
              </a:rPr>
              <a:t>cya</a:t>
            </a:r>
            <a:r>
              <a:rPr lang="en" sz="1600" b="1" dirty="0">
                <a:solidFill>
                  <a:schemeClr val="accent1">
                    <a:lumMod val="75000"/>
                  </a:schemeClr>
                </a:solidFill>
              </a:rPr>
              <a:t>  2 </a:t>
            </a:r>
            <a:r>
              <a:rPr lang="en" sz="1600" b="1" dirty="0" err="1">
                <a:solidFill>
                  <a:schemeClr val="accent1">
                    <a:lumMod val="75000"/>
                  </a:schemeClr>
                </a:solidFill>
              </a:rPr>
              <a:t>cyo</a:t>
            </a:r>
            <a:r>
              <a:rPr lang="en" sz="1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" sz="1600" b="1" dirty="0" err="1">
                <a:solidFill>
                  <a:schemeClr val="accent1">
                    <a:lumMod val="75000"/>
                  </a:schemeClr>
                </a:solidFill>
              </a:rPr>
              <a:t>ku</a:t>
            </a:r>
            <a:r>
              <a:rPr lang="en" sz="1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" sz="1600" b="1" dirty="0" err="1">
                <a:solidFill>
                  <a:schemeClr val="accent1">
                    <a:lumMod val="75000"/>
                  </a:schemeClr>
                </a:solidFill>
              </a:rPr>
              <a:t>wa</a:t>
            </a:r>
            <a:r>
              <a:rPr lang="en" sz="1600" b="1" dirty="0">
                <a:solidFill>
                  <a:schemeClr val="accent1">
                    <a:lumMod val="75000"/>
                  </a:schemeClr>
                </a:solidFill>
              </a:rPr>
              <a:t> 13 Mata 2024</a:t>
            </a:r>
          </a:p>
        </p:txBody>
      </p:sp>
    </p:spTree>
    <p:extLst>
      <p:ext uri="{BB962C8B-B14F-4D97-AF65-F5344CB8AC3E}">
        <p14:creationId xmlns:p14="http://schemas.microsoft.com/office/powerpoint/2010/main" val="3343204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445DB24-D4C5-84EC-F47C-688FAB16738F}"/>
              </a:ext>
            </a:extLst>
          </p:cNvPr>
          <p:cNvSpPr txBox="1"/>
          <p:nvPr/>
        </p:nvSpPr>
        <p:spPr>
          <a:xfrm>
            <a:off x="1" y="-76200"/>
            <a:ext cx="949907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GUFASHA ABAKENNYE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A56BC4E-403C-4648-5D22-445B4EFC8274}"/>
              </a:ext>
            </a:extLst>
          </p:cNvPr>
          <p:cNvSpPr txBox="1"/>
          <p:nvPr/>
        </p:nvSpPr>
        <p:spPr>
          <a:xfrm>
            <a:off x="1011254" y="506662"/>
            <a:ext cx="747656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82DA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GB" b="1" dirty="0" err="1">
                <a:solidFill>
                  <a:srgbClr val="82DA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Ubutunzi</a:t>
            </a:r>
            <a:r>
              <a:rPr lang="en-GB" b="1" dirty="0">
                <a:solidFill>
                  <a:srgbClr val="82DA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rgbClr val="82DA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bwabo</a:t>
            </a:r>
            <a:r>
              <a:rPr lang="en-GB" b="1" dirty="0">
                <a:solidFill>
                  <a:srgbClr val="82DA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rgbClr val="82DA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n’ibintu</a:t>
            </a:r>
            <a:r>
              <a:rPr lang="en-GB" b="1" dirty="0">
                <a:solidFill>
                  <a:srgbClr val="82DA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rgbClr val="82DA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byabo</a:t>
            </a:r>
            <a:r>
              <a:rPr lang="en-GB" b="1" dirty="0">
                <a:solidFill>
                  <a:srgbClr val="82DA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rgbClr val="82DA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barabiguraga</a:t>
            </a:r>
            <a:r>
              <a:rPr lang="en-GB" b="1" dirty="0">
                <a:solidFill>
                  <a:srgbClr val="82DA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GB" b="1" dirty="0" err="1">
                <a:solidFill>
                  <a:srgbClr val="82DA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bakabigabanya</a:t>
            </a:r>
            <a:r>
              <a:rPr lang="en-GB" b="1" dirty="0">
                <a:solidFill>
                  <a:srgbClr val="82DA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rgbClr val="82DA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bose</a:t>
            </a:r>
            <a:r>
              <a:rPr lang="en-GB" b="1" dirty="0">
                <a:solidFill>
                  <a:srgbClr val="82DA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rgbClr val="82DA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nk’uko</a:t>
            </a:r>
            <a:r>
              <a:rPr lang="en-GB" b="1" dirty="0">
                <a:solidFill>
                  <a:srgbClr val="82DA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rgbClr val="82DA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umuntu</a:t>
            </a:r>
            <a:r>
              <a:rPr lang="en-GB" b="1" dirty="0">
                <a:solidFill>
                  <a:srgbClr val="82DA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rgbClr val="82DA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akennye</a:t>
            </a:r>
            <a:r>
              <a:rPr lang="en" b="1" dirty="0">
                <a:solidFill>
                  <a:srgbClr val="82DA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82DA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" sz="1400" b="1" dirty="0" err="1">
                <a:solidFill>
                  <a:srgbClr val="82DA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Ibyakozwe</a:t>
            </a:r>
            <a:r>
              <a:rPr lang="en" sz="1400" b="1" dirty="0">
                <a:solidFill>
                  <a:srgbClr val="82DA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2:45)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9B9D96B-4275-26E6-4137-CF424FA21B9E}"/>
              </a:ext>
            </a:extLst>
          </p:cNvPr>
          <p:cNvSpPr txBox="1"/>
          <p:nvPr/>
        </p:nvSpPr>
        <p:spPr>
          <a:xfrm>
            <a:off x="277905" y="1273981"/>
            <a:ext cx="8978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spc="-100" dirty="0"/>
              <a:t>Ni </a:t>
            </a:r>
            <a:r>
              <a:rPr lang="en-GB" sz="2000" b="1" spc="-100" dirty="0" err="1"/>
              <a:t>izihe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ngaruka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ubutumwa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bwiza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bwagize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ku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Bakristo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ba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mbere</a:t>
            </a:r>
            <a:r>
              <a:rPr lang="en" sz="2000" b="1" spc="-100" dirty="0"/>
              <a:t> (</a:t>
            </a:r>
            <a:r>
              <a:rPr lang="en" sz="2000" b="1" spc="-100" dirty="0" err="1"/>
              <a:t>Ibyakozwe</a:t>
            </a:r>
            <a:r>
              <a:rPr lang="en" sz="2000" b="1" spc="-100" dirty="0"/>
              <a:t> 2:42-47)?</a:t>
            </a:r>
          </a:p>
        </p:txBody>
      </p:sp>
      <p:graphicFrame>
        <p:nvGraphicFramePr>
          <p:cNvPr id="13" name="Diagrama 12">
            <a:extLst>
              <a:ext uri="{FF2B5EF4-FFF2-40B4-BE49-F238E27FC236}">
                <a16:creationId xmlns:a16="http://schemas.microsoft.com/office/drawing/2014/main" id="{D4EF72E2-DE94-C5FA-5455-151D3B2076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77945229"/>
              </p:ext>
            </p:extLst>
          </p:nvPr>
        </p:nvGraphicFramePr>
        <p:xfrm>
          <a:off x="0" y="1717522"/>
          <a:ext cx="8389845" cy="3744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3A1E6DFE-F76B-7E05-1F17-366C9B1E686D}"/>
              </a:ext>
            </a:extLst>
          </p:cNvPr>
          <p:cNvSpPr txBox="1"/>
          <p:nvPr/>
        </p:nvSpPr>
        <p:spPr>
          <a:xfrm>
            <a:off x="0" y="5455476"/>
            <a:ext cx="94990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Nk’intumwa</a:t>
            </a:r>
            <a:r>
              <a:rPr lang="en-GB" sz="2000" b="1" dirty="0"/>
              <a:t> mu </a:t>
            </a:r>
            <a:r>
              <a:rPr lang="en-GB" sz="2000" b="1" dirty="0" err="1"/>
              <a:t>cyimbo</a:t>
            </a:r>
            <a:r>
              <a:rPr lang="en-GB" sz="2000" b="1" dirty="0"/>
              <a:t> </a:t>
            </a:r>
            <a:r>
              <a:rPr lang="en-GB" sz="2000" b="1" dirty="0" err="1"/>
              <a:t>cya</a:t>
            </a:r>
            <a:r>
              <a:rPr lang="en-GB" sz="2000" b="1" dirty="0"/>
              <a:t> </a:t>
            </a:r>
            <a:r>
              <a:rPr lang="en-GB" sz="2000" b="1" dirty="0" err="1"/>
              <a:t>Kristo</a:t>
            </a:r>
            <a:r>
              <a:rPr lang="en-GB" sz="2000" b="1" dirty="0"/>
              <a:t>, </a:t>
            </a:r>
            <a:r>
              <a:rPr lang="en-GB" sz="2000" b="1" dirty="0" err="1"/>
              <a:t>bīgānaga</a:t>
            </a:r>
            <a:r>
              <a:rPr lang="en-GB" sz="2000" b="1" dirty="0"/>
              <a:t> </a:t>
            </a:r>
            <a:r>
              <a:rPr lang="en-GB" sz="2000" b="1" dirty="0" err="1"/>
              <a:t>Yesu</a:t>
            </a:r>
            <a:r>
              <a:rPr lang="en-GB" sz="2000" b="1" dirty="0"/>
              <a:t>. Mu </a:t>
            </a:r>
            <a:r>
              <a:rPr lang="en-GB" sz="2000" b="1" dirty="0" err="1"/>
              <a:t>kwita</a:t>
            </a:r>
            <a:r>
              <a:rPr lang="en-GB" sz="2000" b="1" dirty="0"/>
              <a:t> </a:t>
            </a:r>
            <a:r>
              <a:rPr lang="en-GB" sz="2000" b="1" dirty="0" err="1"/>
              <a:t>ku</a:t>
            </a:r>
            <a:r>
              <a:rPr lang="en-GB" sz="2000" b="1" dirty="0"/>
              <a:t> </a:t>
            </a:r>
            <a:r>
              <a:rPr lang="en-GB" sz="2000" b="1" dirty="0" err="1"/>
              <a:t>byo</a:t>
            </a:r>
            <a:r>
              <a:rPr lang="en-GB" sz="2000" b="1" dirty="0"/>
              <a:t> </a:t>
            </a:r>
            <a:r>
              <a:rPr lang="en-GB" sz="2000" b="1" dirty="0" err="1"/>
              <a:t>ababakikije</a:t>
            </a:r>
            <a:r>
              <a:rPr lang="en-GB" sz="2000" b="1" dirty="0"/>
              <a:t> </a:t>
            </a:r>
            <a:r>
              <a:rPr lang="en-GB" sz="2000" b="1" dirty="0" err="1"/>
              <a:t>bakeneye</a:t>
            </a:r>
            <a:r>
              <a:rPr lang="en-GB" sz="2000" b="1" dirty="0"/>
              <a:t>, </a:t>
            </a:r>
            <a:r>
              <a:rPr lang="en-GB" sz="2000" b="1" dirty="0" err="1"/>
              <a:t>bashimwaga</a:t>
            </a:r>
            <a:r>
              <a:rPr lang="en-GB" sz="2000" b="1" dirty="0"/>
              <a:t> </a:t>
            </a:r>
            <a:r>
              <a:rPr lang="en-GB" sz="2000" b="1" dirty="0" err="1"/>
              <a:t>n’abo</a:t>
            </a:r>
            <a:r>
              <a:rPr lang="en-GB" sz="2000" b="1" dirty="0"/>
              <a:t> mu </a:t>
            </a:r>
            <a:r>
              <a:rPr lang="en-GB" sz="2000" b="1" dirty="0" err="1"/>
              <a:t>murwa</a:t>
            </a:r>
            <a:r>
              <a:rPr lang="en-GB" sz="2000" b="1" dirty="0"/>
              <a:t> </a:t>
            </a:r>
            <a:r>
              <a:rPr lang="en-GB" sz="2000" b="1" dirty="0" err="1"/>
              <a:t>bose</a:t>
            </a:r>
            <a:r>
              <a:rPr lang="en" sz="2000" b="1" dirty="0"/>
              <a:t>.</a:t>
            </a:r>
          </a:p>
        </p:txBody>
      </p:sp>
      <p:pic>
        <p:nvPicPr>
          <p:cNvPr id="8" name="Imagen 7" descr="Imagen que contiene persona, tabla, mujer, foto&#10;&#10;Descripción generada automáticamente">
            <a:extLst>
              <a:ext uri="{FF2B5EF4-FFF2-40B4-BE49-F238E27FC236}">
                <a16:creationId xmlns:a16="http://schemas.microsoft.com/office/drawing/2014/main" id="{3D535990-4B90-E54F-9217-E797AEBA04F0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2205" y="4139914"/>
            <a:ext cx="2415020" cy="2630220"/>
          </a:xfrm>
          <a:prstGeom prst="round2DiagRect">
            <a:avLst>
              <a:gd name="adj1" fmla="val 6018"/>
              <a:gd name="adj2" fmla="val 13016"/>
            </a:avLst>
          </a:prstGeom>
          <a:ln w="381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 descr="Un grupo de personas haciendo gestos con la cara pintada&#10;&#10;Descripción generada automáticamente con confianza baja">
            <a:extLst>
              <a:ext uri="{FF2B5EF4-FFF2-40B4-BE49-F238E27FC236}">
                <a16:creationId xmlns:a16="http://schemas.microsoft.com/office/drawing/2014/main" id="{07A8BD98-73EE-0A5F-25FF-7B331FC538F4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9074" y="87866"/>
            <a:ext cx="2583773" cy="3422216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Imagen 5" descr="Un par de personas de pie&#10;&#10;Descripción generada automáticamente con confianza baja">
            <a:extLst>
              <a:ext uri="{FF2B5EF4-FFF2-40B4-BE49-F238E27FC236}">
                <a16:creationId xmlns:a16="http://schemas.microsoft.com/office/drawing/2014/main" id="{855D853D-B27B-F863-494D-B29621E59B4A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2678" y="2718086"/>
            <a:ext cx="2545295" cy="1953514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8DB6FB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0D265ACD-0ABF-713C-FFA4-2C42EDEF12C9}"/>
              </a:ext>
            </a:extLst>
          </p:cNvPr>
          <p:cNvSpPr txBox="1"/>
          <p:nvPr/>
        </p:nvSpPr>
        <p:spPr>
          <a:xfrm>
            <a:off x="0" y="6163362"/>
            <a:ext cx="949907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Nk’uko</a:t>
            </a:r>
            <a:r>
              <a:rPr lang="en-GB" sz="2000" b="1" dirty="0"/>
              <a:t> </a:t>
            </a:r>
            <a:r>
              <a:rPr lang="en-GB" sz="2000" b="1" dirty="0" err="1"/>
              <a:t>byari</a:t>
            </a:r>
            <a:r>
              <a:rPr lang="en-GB" sz="2000" b="1" dirty="0"/>
              <a:t> muri </a:t>
            </a:r>
            <a:r>
              <a:rPr lang="en-GB" sz="2000" b="1" dirty="0" err="1"/>
              <a:t>icyo</a:t>
            </a:r>
            <a:r>
              <a:rPr lang="en-GB" sz="2000" b="1" dirty="0"/>
              <a:t> </a:t>
            </a:r>
            <a:r>
              <a:rPr lang="en-GB" sz="2000" b="1" dirty="0" err="1"/>
              <a:t>gihe</a:t>
            </a:r>
            <a:r>
              <a:rPr lang="en-GB" sz="2000" b="1" dirty="0"/>
              <a:t>, </a:t>
            </a:r>
            <a:r>
              <a:rPr lang="en-GB" sz="2000" b="1" dirty="0" err="1"/>
              <a:t>Itorero</a:t>
            </a:r>
            <a:r>
              <a:rPr lang="en-GB" sz="2000" b="1" dirty="0"/>
              <a:t> </a:t>
            </a:r>
            <a:r>
              <a:rPr lang="en-GB" sz="2000" b="1" dirty="0" err="1"/>
              <a:t>rigomba</a:t>
            </a:r>
            <a:r>
              <a:rPr lang="en-GB" sz="2000" b="1" dirty="0"/>
              <a:t> </a:t>
            </a:r>
            <a:r>
              <a:rPr lang="en-GB" sz="2000" b="1" dirty="0" err="1"/>
              <a:t>kurangwa</a:t>
            </a:r>
            <a:r>
              <a:rPr lang="en-GB" sz="2000" b="1" dirty="0"/>
              <a:t> </a:t>
            </a:r>
            <a:r>
              <a:rPr lang="en-GB" sz="2000" b="1" dirty="0" err="1"/>
              <a:t>n’urukundo</a:t>
            </a:r>
            <a:r>
              <a:rPr lang="en-GB" sz="2000" b="1" dirty="0"/>
              <a:t> </a:t>
            </a:r>
            <a:r>
              <a:rPr lang="en-GB" sz="2000" b="1" dirty="0" err="1"/>
              <a:t>rw’Abakristo</a:t>
            </a:r>
            <a:r>
              <a:rPr lang="en-GB" sz="2000" b="1" dirty="0"/>
              <a:t> </a:t>
            </a:r>
            <a:r>
              <a:rPr lang="en-GB" sz="2000" b="1" dirty="0" err="1"/>
              <a:t>hagati</a:t>
            </a:r>
            <a:r>
              <a:rPr lang="en-GB" sz="2000" b="1" dirty="0"/>
              <a:t> </a:t>
            </a:r>
            <a:r>
              <a:rPr lang="en-GB" sz="2000" b="1" dirty="0" err="1"/>
              <a:t>yabo</a:t>
            </a:r>
            <a:r>
              <a:rPr lang="en-GB" sz="2000" b="1" dirty="0"/>
              <a:t>, no </a:t>
            </a:r>
            <a:r>
              <a:rPr lang="en-GB" sz="2000" b="1" dirty="0" err="1"/>
              <a:t>kwita</a:t>
            </a:r>
            <a:r>
              <a:rPr lang="en-GB" sz="2000" b="1" dirty="0"/>
              <a:t> </a:t>
            </a:r>
            <a:r>
              <a:rPr lang="en-GB" sz="2000" b="1" dirty="0" err="1"/>
              <a:t>ku</a:t>
            </a:r>
            <a:r>
              <a:rPr lang="en-GB" sz="2000" b="1" dirty="0"/>
              <a:t> </a:t>
            </a:r>
            <a:r>
              <a:rPr lang="en-GB" sz="2000" b="1" dirty="0" err="1"/>
              <a:t>muryango</a:t>
            </a:r>
            <a:r>
              <a:rPr lang="en-GB" sz="2000" b="1" dirty="0"/>
              <a:t> </a:t>
            </a:r>
            <a:r>
              <a:rPr lang="en-GB" sz="2000" b="1" dirty="0" err="1"/>
              <a:t>mugari</a:t>
            </a:r>
            <a:r>
              <a:rPr lang="en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26532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53" presetClass="entr" presetSubtype="52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53" presetClass="entr" presetSubtype="52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593C632F-6E4E-4DF9-875E-7FAFF6294E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>
                                            <p:graphicEl>
                                              <a:dgm id="{593C632F-6E4E-4DF9-875E-7FAFF6294E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>
                                            <p:graphicEl>
                                              <a:dgm id="{593C632F-6E4E-4DF9-875E-7FAFF6294E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>
                                            <p:graphicEl>
                                              <a:dgm id="{593C632F-6E4E-4DF9-875E-7FAFF6294E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308687F3-EAA2-4ED6-B580-A75C6E326F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3">
                                            <p:graphicEl>
                                              <a:dgm id="{308687F3-EAA2-4ED6-B580-A75C6E326F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B771A9FD-1A36-4F4E-B943-39A76BEC5D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">
                                            <p:graphicEl>
                                              <a:dgm id="{B771A9FD-1A36-4F4E-B943-39A76BEC5D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>
                                            <p:graphicEl>
                                              <a:dgm id="{B771A9FD-1A36-4F4E-B943-39A76BEC5D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3">
                                            <p:graphicEl>
                                              <a:dgm id="{B771A9FD-1A36-4F4E-B943-39A76BEC5D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8EF119AF-0E19-4A04-A7B6-9315C2CDF1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3">
                                            <p:graphicEl>
                                              <a:dgm id="{8EF119AF-0E19-4A04-A7B6-9315C2CDF1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B9DA2D1F-B724-43FA-9BD2-EB7F13A662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3">
                                            <p:graphicEl>
                                              <a:dgm id="{B9DA2D1F-B724-43FA-9BD2-EB7F13A662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3">
                                            <p:graphicEl>
                                              <a:dgm id="{B9DA2D1F-B724-43FA-9BD2-EB7F13A662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3">
                                            <p:graphicEl>
                                              <a:dgm id="{B9DA2D1F-B724-43FA-9BD2-EB7F13A662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674355F8-F5A9-4CCC-80EA-6DD432903C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3">
                                            <p:graphicEl>
                                              <a:dgm id="{674355F8-F5A9-4CCC-80EA-6DD432903C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36EA4B06-54A1-42F3-9F9F-6E6B3E2C1C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3">
                                            <p:graphicEl>
                                              <a:dgm id="{36EA4B06-54A1-42F3-9F9F-6E6B3E2C1C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3">
                                            <p:graphicEl>
                                              <a:dgm id="{36EA4B06-54A1-42F3-9F9F-6E6B3E2C1C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3">
                                            <p:graphicEl>
                                              <a:dgm id="{36EA4B06-54A1-42F3-9F9F-6E6B3E2C1C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E3358233-AB0B-499A-B985-326DDD53CC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3">
                                            <p:graphicEl>
                                              <a:dgm id="{E3358233-AB0B-499A-B985-326DDD53CC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8CC3E3EE-2716-4106-81EA-17A7E5630B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3">
                                            <p:graphicEl>
                                              <a:dgm id="{8CC3E3EE-2716-4106-81EA-17A7E5630B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3">
                                            <p:graphicEl>
                                              <a:dgm id="{8CC3E3EE-2716-4106-81EA-17A7E5630B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3">
                                            <p:graphicEl>
                                              <a:dgm id="{8CC3E3EE-2716-4106-81EA-17A7E5630B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FC9F8CF2-3B20-4C2F-BDB2-BFDC4C9B23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13">
                                            <p:graphicEl>
                                              <a:dgm id="{FC9F8CF2-3B20-4C2F-BDB2-BFDC4C9B23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8B3316BC-2B74-4B7F-B9A7-E865537FF3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3">
                                            <p:graphicEl>
                                              <a:dgm id="{8B3316BC-2B74-4B7F-B9A7-E865537FF3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3">
                                            <p:graphicEl>
                                              <a:dgm id="{8B3316BC-2B74-4B7F-B9A7-E865537FF3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3">
                                            <p:graphicEl>
                                              <a:dgm id="{8B3316BC-2B74-4B7F-B9A7-E865537FF3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89119926-C6C4-4EA9-880F-E3207FCFD8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13">
                                            <p:graphicEl>
                                              <a:dgm id="{89119926-C6C4-4EA9-880F-E3207FCFD8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D889E4A5-8C3E-4785-B1C9-3C540E8153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3">
                                            <p:graphicEl>
                                              <a:dgm id="{D889E4A5-8C3E-4785-B1C9-3C540E8153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3">
                                            <p:graphicEl>
                                              <a:dgm id="{D889E4A5-8C3E-4785-B1C9-3C540E8153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3">
                                            <p:graphicEl>
                                              <a:dgm id="{D889E4A5-8C3E-4785-B1C9-3C540E8153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FC273BEF-115B-4D1F-847D-6649371DF8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13">
                                            <p:graphicEl>
                                              <a:dgm id="{FC273BEF-115B-4D1F-847D-6649371DF8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E89E5BB7-EFAE-4919-B748-BE6D906FFF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3">
                                            <p:graphicEl>
                                              <a:dgm id="{E89E5BB7-EFAE-4919-B748-BE6D906FFF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3">
                                            <p:graphicEl>
                                              <a:dgm id="{E89E5BB7-EFAE-4919-B748-BE6D906FFF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3">
                                            <p:graphicEl>
                                              <a:dgm id="{E89E5BB7-EFAE-4919-B748-BE6D906FFF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"/>
                            </p:stCondLst>
                            <p:childTnLst>
                              <p:par>
                                <p:cTn id="1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4E896A66-4610-42C5-8BC4-A177A6D9C6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13">
                                            <p:graphicEl>
                                              <a:dgm id="{4E896A66-4610-42C5-8BC4-A177A6D9C6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13" grpId="0" uiExpand="1">
        <p:bldSub>
          <a:bldDgm bld="one"/>
        </p:bldSub>
      </p:bldGraphic>
      <p:bldP spid="7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Un grupo de personas haciendo gestos con la cara de un niño&#10;&#10;Descripción generada automáticamente con confianza baja">
            <a:extLst>
              <a:ext uri="{FF2B5EF4-FFF2-40B4-BE49-F238E27FC236}">
                <a16:creationId xmlns:a16="http://schemas.microsoft.com/office/drawing/2014/main" id="{BB9BFB50-39B3-AE68-DCDD-E5CF1A9E837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13969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841C461F-97EF-8A7F-FF9B-755EC857B7C7}"/>
              </a:ext>
            </a:extLst>
          </p:cNvPr>
          <p:cNvSpPr txBox="1"/>
          <p:nvPr/>
        </p:nvSpPr>
        <p:spPr>
          <a:xfrm>
            <a:off x="5139690" y="0"/>
            <a:ext cx="7052310" cy="144655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"/>
            </a:scene3d>
            <a:sp3d extrusionH="57150" contourW="12700">
              <a:bevelT h="25400" prst="softRound"/>
              <a:contourClr>
                <a:schemeClr val="tx1"/>
              </a:contourClr>
            </a:sp3d>
          </a:bodyPr>
          <a:lstStyle/>
          <a:p>
            <a:pPr algn="ctr"/>
            <a:r>
              <a:rPr lang="en-GB" sz="4400" b="1" spc="-1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URUKUNDO: IKIMENYETSO CYACU  KITURANGA</a:t>
            </a:r>
            <a:endParaRPr lang="en" sz="4400" b="1" spc="-1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6820524-EB82-00F3-2C27-F8A8393E43B4}"/>
              </a:ext>
            </a:extLst>
          </p:cNvPr>
          <p:cNvSpPr txBox="1"/>
          <p:nvPr/>
        </p:nvSpPr>
        <p:spPr>
          <a:xfrm>
            <a:off x="5164455" y="1382046"/>
            <a:ext cx="70275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GB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Ibyo</a:t>
            </a:r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ni</a:t>
            </a:r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byo</a:t>
            </a:r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bose</a:t>
            </a:r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bazabamenyeraho</a:t>
            </a:r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ko muri </a:t>
            </a:r>
            <a:r>
              <a:rPr lang="en-GB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abigishwa</a:t>
            </a:r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banjye</a:t>
            </a:r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GB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nimukundana</a:t>
            </a:r>
            <a:r>
              <a:rPr lang="e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(Yohana 13:35)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059A557-21E0-4FF3-9386-63B826EB9A95}"/>
              </a:ext>
            </a:extLst>
          </p:cNvPr>
          <p:cNvSpPr txBox="1"/>
          <p:nvPr/>
        </p:nvSpPr>
        <p:spPr>
          <a:xfrm>
            <a:off x="5164455" y="2142677"/>
            <a:ext cx="70180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/>
              <a:t>Buri </a:t>
            </a:r>
            <a:r>
              <a:rPr lang="en-GB" sz="2000" b="1" dirty="0" err="1"/>
              <a:t>ruhande</a:t>
            </a:r>
            <a:r>
              <a:rPr lang="en-GB" sz="2000" b="1" dirty="0"/>
              <a:t> mu </a:t>
            </a:r>
            <a:r>
              <a:rPr lang="en-GB" sz="2000" b="1" dirty="0" err="1"/>
              <a:t>ziri</a:t>
            </a:r>
            <a:r>
              <a:rPr lang="en-GB" sz="2000" b="1" dirty="0"/>
              <a:t> mu </a:t>
            </a:r>
            <a:r>
              <a:rPr lang="en-GB" sz="2000" b="1" dirty="0" err="1"/>
              <a:t>ntambara</a:t>
            </a:r>
            <a:r>
              <a:rPr lang="en-GB" sz="2000" b="1" dirty="0"/>
              <a:t> </a:t>
            </a:r>
            <a:r>
              <a:rPr lang="en-GB" sz="2000" b="1" dirty="0" err="1"/>
              <a:t>ikomeye</a:t>
            </a:r>
            <a:r>
              <a:rPr lang="en-GB" sz="2000" b="1" dirty="0"/>
              <a:t> </a:t>
            </a:r>
            <a:r>
              <a:rPr lang="en-GB" sz="2000" b="1" dirty="0" err="1"/>
              <a:t>rusanzwe</a:t>
            </a:r>
            <a:r>
              <a:rPr lang="en-GB" sz="2000" b="1" dirty="0"/>
              <a:t> </a:t>
            </a:r>
            <a:r>
              <a:rPr lang="en-GB" sz="2000" b="1" dirty="0" err="1"/>
              <a:t>rufite</a:t>
            </a:r>
            <a:r>
              <a:rPr lang="en-GB" sz="2000" b="1" dirty="0"/>
              <a:t> </a:t>
            </a:r>
            <a:r>
              <a:rPr lang="en-GB" sz="2000" b="1" dirty="0" err="1"/>
              <a:t>ibiruranga</a:t>
            </a:r>
            <a:r>
              <a:rPr lang="en-GB" sz="2000" b="1" dirty="0"/>
              <a:t>: </a:t>
            </a:r>
            <a:r>
              <a:rPr lang="en-GB" sz="2000" b="1" dirty="0" err="1"/>
              <a:t>Satani</a:t>
            </a:r>
            <a:r>
              <a:rPr lang="en-GB" sz="2000" b="1" dirty="0"/>
              <a:t> </a:t>
            </a:r>
            <a:r>
              <a:rPr lang="en-GB" sz="2000" b="1" dirty="0" err="1"/>
              <a:t>arangwa</a:t>
            </a:r>
            <a:r>
              <a:rPr lang="en-GB" sz="2000" b="1" dirty="0"/>
              <a:t> </a:t>
            </a:r>
            <a:r>
              <a:rPr lang="en-GB" sz="2000" b="1" dirty="0" err="1"/>
              <a:t>n’urwango</a:t>
            </a:r>
            <a:r>
              <a:rPr lang="en-GB" sz="2000" b="1" dirty="0"/>
              <a:t> no </a:t>
            </a:r>
            <a:r>
              <a:rPr lang="en-GB" sz="2000" b="1" dirty="0" err="1"/>
              <a:t>kurimbura</a:t>
            </a:r>
            <a:r>
              <a:rPr lang="en-GB" sz="2000" b="1" dirty="0"/>
              <a:t>; Imana </a:t>
            </a:r>
            <a:r>
              <a:rPr lang="en-GB" sz="2000" b="1" dirty="0" err="1"/>
              <a:t>irangwa</a:t>
            </a:r>
            <a:r>
              <a:rPr lang="en-GB" sz="2000" b="1" dirty="0"/>
              <a:t> </a:t>
            </a:r>
            <a:r>
              <a:rPr lang="en-GB" sz="2000" b="1" dirty="0" err="1"/>
              <a:t>n’urukundo</a:t>
            </a:r>
            <a:r>
              <a:rPr lang="en-GB" sz="2000" b="1" dirty="0"/>
              <a:t> no </a:t>
            </a:r>
            <a:r>
              <a:rPr lang="en-GB" sz="2000" b="1" dirty="0" err="1"/>
              <a:t>kōmora</a:t>
            </a:r>
            <a:r>
              <a:rPr lang="en" sz="2000" b="1" dirty="0"/>
              <a:t>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C42C760-C346-61BE-52F4-7A18C943C037}"/>
              </a:ext>
            </a:extLst>
          </p:cNvPr>
          <p:cNvSpPr txBox="1"/>
          <p:nvPr/>
        </p:nvSpPr>
        <p:spPr>
          <a:xfrm>
            <a:off x="5164454" y="5466664"/>
            <a:ext cx="701801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Baritanze</a:t>
            </a:r>
            <a:r>
              <a:rPr lang="en-GB" sz="2000" b="1" dirty="0"/>
              <a:t> </a:t>
            </a:r>
            <a:r>
              <a:rPr lang="en-GB" sz="2000" b="1" dirty="0" err="1"/>
              <a:t>kubera</a:t>
            </a:r>
            <a:r>
              <a:rPr lang="en-GB" sz="2000" b="1" dirty="0"/>
              <a:t> </a:t>
            </a:r>
            <a:r>
              <a:rPr lang="en-GB" sz="2000" b="1" dirty="0" err="1"/>
              <a:t>urukundo</a:t>
            </a:r>
            <a:r>
              <a:rPr lang="en-GB" sz="2000" b="1" dirty="0"/>
              <a:t>, </a:t>
            </a:r>
            <a:r>
              <a:rPr lang="en-GB" sz="2000" b="1" dirty="0" err="1"/>
              <a:t>kandi</a:t>
            </a:r>
            <a:r>
              <a:rPr lang="en-GB" sz="2000" b="1" dirty="0"/>
              <a:t> </a:t>
            </a:r>
            <a:r>
              <a:rPr lang="en-GB" sz="2000" b="1" dirty="0" err="1"/>
              <a:t>bigirira</a:t>
            </a:r>
            <a:r>
              <a:rPr lang="en-GB" sz="2000" b="1" dirty="0"/>
              <a:t> </a:t>
            </a:r>
            <a:r>
              <a:rPr lang="en-GB" sz="2000" b="1" dirty="0" err="1"/>
              <a:t>umumaro</a:t>
            </a:r>
            <a:r>
              <a:rPr lang="en-GB" sz="2000" b="1" dirty="0"/>
              <a:t> za </a:t>
            </a:r>
            <a:r>
              <a:rPr lang="en-GB" sz="2000" b="1" dirty="0" err="1"/>
              <a:t>miliyoni</a:t>
            </a:r>
            <a:r>
              <a:rPr lang="en-GB" sz="2000" b="1" dirty="0"/>
              <a:t> </a:t>
            </a:r>
            <a:r>
              <a:rPr lang="en-GB" sz="2000" b="1" dirty="0" err="1"/>
              <a:t>z’abantu</a:t>
            </a:r>
            <a:r>
              <a:rPr lang="en-GB" sz="2000" b="1" dirty="0"/>
              <a:t>. </a:t>
            </a:r>
            <a:r>
              <a:rPr lang="en-GB" sz="2000" b="1" dirty="0" err="1"/>
              <a:t>Ariko</a:t>
            </a:r>
            <a:r>
              <a:rPr lang="en-GB" sz="2000" b="1" dirty="0"/>
              <a:t> </a:t>
            </a:r>
            <a:r>
              <a:rPr lang="en-GB" sz="2000" b="1" dirty="0" err="1"/>
              <a:t>ntibigeze</a:t>
            </a:r>
            <a:r>
              <a:rPr lang="en-GB" sz="2000" b="1" dirty="0"/>
              <a:t> </a:t>
            </a:r>
            <a:r>
              <a:rPr lang="en-GB" sz="2000" b="1" dirty="0" err="1"/>
              <a:t>bihatira</a:t>
            </a:r>
            <a:r>
              <a:rPr lang="en-GB" sz="2000" b="1" dirty="0"/>
              <a:t> </a:t>
            </a:r>
            <a:r>
              <a:rPr lang="en-GB" sz="2000" b="1" dirty="0" err="1"/>
              <a:t>kurangamirwa</a:t>
            </a:r>
            <a:r>
              <a:rPr lang="en-GB" sz="2000" b="1" dirty="0"/>
              <a:t> </a:t>
            </a:r>
            <a:r>
              <a:rPr lang="en-GB" sz="2000" b="1" dirty="0" err="1"/>
              <a:t>ubwabo</a:t>
            </a:r>
            <a:r>
              <a:rPr lang="en-GB" sz="2000" b="1" dirty="0"/>
              <a:t>, </a:t>
            </a:r>
            <a:r>
              <a:rPr lang="en-GB" sz="2000" b="1" dirty="0" err="1"/>
              <a:t>ahubwo</a:t>
            </a:r>
            <a:r>
              <a:rPr lang="en-GB" sz="2000" b="1" dirty="0"/>
              <a:t> </a:t>
            </a:r>
            <a:r>
              <a:rPr lang="en-GB" sz="2000" b="1" dirty="0" err="1"/>
              <a:t>baharaniye</a:t>
            </a:r>
            <a:r>
              <a:rPr lang="en-GB" sz="2000" b="1" dirty="0"/>
              <a:t> ko </a:t>
            </a:r>
            <a:r>
              <a:rPr lang="en-GB" sz="2000" b="1" dirty="0" err="1"/>
              <a:t>Urangamirwa</a:t>
            </a:r>
            <a:r>
              <a:rPr lang="en-GB" sz="2000" b="1" dirty="0"/>
              <a:t> aba </a:t>
            </a:r>
            <a:r>
              <a:rPr lang="en-GB" sz="2000" b="1" dirty="0" err="1"/>
              <a:t>Uwo</a:t>
            </a:r>
            <a:r>
              <a:rPr lang="en-GB" sz="2000" b="1" dirty="0"/>
              <a:t> </a:t>
            </a:r>
            <a:r>
              <a:rPr lang="en-GB" sz="2000" b="1" dirty="0" err="1"/>
              <a:t>bifuzaga</a:t>
            </a:r>
            <a:r>
              <a:rPr lang="en-GB" sz="2000" b="1" dirty="0"/>
              <a:t> </a:t>
            </a:r>
            <a:r>
              <a:rPr lang="en-GB" sz="2000" b="1" dirty="0" err="1"/>
              <a:t>guhara</a:t>
            </a:r>
            <a:r>
              <a:rPr lang="en-GB" sz="2000" b="1" dirty="0"/>
              <a:t> </a:t>
            </a:r>
            <a:r>
              <a:rPr lang="en-GB" sz="2000" b="1" dirty="0" err="1"/>
              <a:t>amagara</a:t>
            </a:r>
            <a:r>
              <a:rPr lang="en-GB" sz="2000" b="1" dirty="0"/>
              <a:t> </a:t>
            </a:r>
            <a:r>
              <a:rPr lang="en-GB" sz="2000" b="1" dirty="0" err="1"/>
              <a:t>kubwe</a:t>
            </a:r>
            <a:r>
              <a:rPr lang="en-GB" sz="2000" b="1" dirty="0"/>
              <a:t>, </a:t>
            </a:r>
            <a:r>
              <a:rPr lang="en-GB" sz="2000" b="1" dirty="0" err="1"/>
              <a:t>ari</a:t>
            </a:r>
            <a:r>
              <a:rPr lang="en-GB" sz="2000" b="1" dirty="0"/>
              <a:t> We </a:t>
            </a:r>
            <a:r>
              <a:rPr lang="en-GB" sz="2000" b="1" dirty="0" err="1"/>
              <a:t>Mukiza</a:t>
            </a:r>
            <a:r>
              <a:rPr lang="en-GB" sz="2000" b="1" dirty="0"/>
              <a:t> </a:t>
            </a:r>
            <a:r>
              <a:rPr lang="en-GB" sz="2000" b="1" dirty="0" err="1"/>
              <a:t>wabo</a:t>
            </a:r>
            <a:r>
              <a:rPr lang="en-GB" sz="2000" b="1" dirty="0"/>
              <a:t>: </a:t>
            </a:r>
            <a:r>
              <a:rPr lang="en-GB" sz="2000" b="1" dirty="0" err="1"/>
              <a:t>Yesu</a:t>
            </a:r>
            <a:r>
              <a:rPr lang="en" sz="2000" b="1" dirty="0"/>
              <a:t>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EBCE36D-1D3D-5008-464F-43C06FA23B27}"/>
              </a:ext>
            </a:extLst>
          </p:cNvPr>
          <p:cNvSpPr txBox="1"/>
          <p:nvPr/>
        </p:nvSpPr>
        <p:spPr>
          <a:xfrm>
            <a:off x="5164210" y="4158613"/>
            <a:ext cx="702779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Abakristo</a:t>
            </a:r>
            <a:r>
              <a:rPr lang="en-GB" sz="2000" b="1" dirty="0"/>
              <a:t> </a:t>
            </a:r>
            <a:r>
              <a:rPr lang="en-GB" sz="2000" b="1" dirty="0" err="1"/>
              <a:t>bo</a:t>
            </a:r>
            <a:r>
              <a:rPr lang="en-GB" sz="2000" b="1" dirty="0"/>
              <a:t> mu </a:t>
            </a:r>
            <a:r>
              <a:rPr lang="en-GB" sz="2000" b="1" dirty="0" err="1"/>
              <a:t>kinyejana</a:t>
            </a:r>
            <a:r>
              <a:rPr lang="en-GB" sz="2000" b="1" dirty="0"/>
              <a:t> </a:t>
            </a:r>
            <a:r>
              <a:rPr lang="en-GB" sz="2000" b="1" dirty="0" err="1"/>
              <a:t>cya</a:t>
            </a:r>
            <a:r>
              <a:rPr lang="en-GB" sz="2000" b="1" dirty="0"/>
              <a:t> 2 </a:t>
            </a:r>
            <a:r>
              <a:rPr lang="en-GB" sz="2000" b="1" dirty="0" err="1"/>
              <a:t>n’icya</a:t>
            </a:r>
            <a:r>
              <a:rPr lang="en-GB" sz="2000" b="1" dirty="0"/>
              <a:t> 3 </a:t>
            </a:r>
            <a:r>
              <a:rPr lang="en-GB" sz="2000" b="1" dirty="0" err="1"/>
              <a:t>bashyize</a:t>
            </a:r>
            <a:r>
              <a:rPr lang="en-GB" sz="2000" b="1" dirty="0"/>
              <a:t> mu </a:t>
            </a:r>
            <a:r>
              <a:rPr lang="en-GB" sz="2000" b="1" dirty="0" err="1"/>
              <a:t>ngiro</a:t>
            </a:r>
            <a:r>
              <a:rPr lang="en-GB" sz="2000" b="1" dirty="0"/>
              <a:t> </a:t>
            </a:r>
            <a:r>
              <a:rPr lang="en-GB" sz="2000" b="1" dirty="0" err="1"/>
              <a:t>urukundo</a:t>
            </a:r>
            <a:r>
              <a:rPr lang="en-GB" sz="2000" b="1" dirty="0"/>
              <a:t> </a:t>
            </a:r>
            <a:r>
              <a:rPr lang="en-GB" sz="2000" b="1" dirty="0" err="1"/>
              <a:t>ruzira</a:t>
            </a:r>
            <a:r>
              <a:rPr lang="en-GB" sz="2000" b="1" dirty="0"/>
              <a:t> </a:t>
            </a:r>
            <a:r>
              <a:rPr lang="en-GB" sz="2000" b="1" dirty="0" err="1"/>
              <a:t>kwikunda</a:t>
            </a:r>
            <a:r>
              <a:rPr lang="en-GB" sz="2000" b="1" dirty="0"/>
              <a:t>. Mu </a:t>
            </a:r>
            <a:r>
              <a:rPr lang="en-GB" sz="2000" b="1" dirty="0" err="1"/>
              <a:t>gihe</a:t>
            </a:r>
            <a:r>
              <a:rPr lang="en-GB" sz="2000" b="1" dirty="0"/>
              <a:t> </a:t>
            </a:r>
            <a:r>
              <a:rPr lang="en-GB" sz="2000" b="1" dirty="0" err="1"/>
              <a:t>cy’ibyorezo</a:t>
            </a:r>
            <a:r>
              <a:rPr lang="en-GB" sz="2000" b="1" dirty="0"/>
              <a:t> </a:t>
            </a:r>
            <a:r>
              <a:rPr lang="en-GB" sz="2000" b="1" dirty="0" err="1"/>
              <a:t>bibiri</a:t>
            </a:r>
            <a:r>
              <a:rPr lang="en-GB" sz="2000" b="1" dirty="0"/>
              <a:t> </a:t>
            </a:r>
            <a:r>
              <a:rPr lang="en-GB" sz="2000" b="1" dirty="0" err="1"/>
              <a:t>bikomeye</a:t>
            </a:r>
            <a:r>
              <a:rPr lang="en-GB" sz="2000" b="1" dirty="0"/>
              <a:t> (mu </a:t>
            </a:r>
            <a:r>
              <a:rPr lang="en-GB" sz="2000" b="1" dirty="0" err="1"/>
              <a:t>myaka</a:t>
            </a:r>
            <a:r>
              <a:rPr lang="en-GB" sz="2000" b="1" dirty="0"/>
              <a:t> </a:t>
            </a:r>
            <a:r>
              <a:rPr lang="en-GB" sz="2000" b="1" dirty="0" err="1"/>
              <a:t>ya</a:t>
            </a:r>
            <a:r>
              <a:rPr lang="en-GB" sz="2000" b="1" dirty="0"/>
              <a:t> 160 </a:t>
            </a:r>
            <a:r>
              <a:rPr lang="en-GB" sz="2000" b="1" dirty="0" err="1"/>
              <a:t>na</a:t>
            </a:r>
            <a:r>
              <a:rPr lang="en-GB" sz="2000" b="1" dirty="0"/>
              <a:t> 265), </a:t>
            </a:r>
            <a:r>
              <a:rPr lang="en-GB" sz="2000" b="1" dirty="0" err="1"/>
              <a:t>bitangiye</a:t>
            </a:r>
            <a:r>
              <a:rPr lang="en-GB" sz="2000" b="1" dirty="0"/>
              <a:t> </a:t>
            </a:r>
            <a:r>
              <a:rPr lang="en-GB" sz="2000" b="1" dirty="0" err="1"/>
              <a:t>kwita</a:t>
            </a:r>
            <a:r>
              <a:rPr lang="en-GB" sz="2000" b="1" dirty="0"/>
              <a:t> </a:t>
            </a:r>
            <a:r>
              <a:rPr lang="en-GB" sz="2000" b="1" dirty="0" err="1"/>
              <a:t>kubo</a:t>
            </a:r>
            <a:r>
              <a:rPr lang="en-GB" sz="2000" b="1" dirty="0"/>
              <a:t> </a:t>
            </a:r>
            <a:r>
              <a:rPr lang="en-GB" sz="2000" b="1" dirty="0" err="1"/>
              <a:t>byazahaje</a:t>
            </a:r>
            <a:r>
              <a:rPr lang="en-GB" sz="2000" b="1" dirty="0"/>
              <a:t>, </a:t>
            </a:r>
            <a:r>
              <a:rPr lang="en-GB" sz="2000" b="1" dirty="0" err="1"/>
              <a:t>batitaye</a:t>
            </a:r>
            <a:r>
              <a:rPr lang="en-GB" sz="2000" b="1" dirty="0"/>
              <a:t> </a:t>
            </a:r>
            <a:r>
              <a:rPr lang="en-GB" sz="2000" b="1" dirty="0" err="1"/>
              <a:t>ku</a:t>
            </a:r>
            <a:r>
              <a:rPr lang="en-GB" sz="2000" b="1" dirty="0"/>
              <a:t> </a:t>
            </a:r>
            <a:r>
              <a:rPr lang="en-GB" sz="2000" b="1" dirty="0" err="1"/>
              <a:t>mutekano</a:t>
            </a:r>
            <a:r>
              <a:rPr lang="en-GB" sz="2000" b="1" dirty="0"/>
              <a:t> </a:t>
            </a:r>
            <a:r>
              <a:rPr lang="en-GB" sz="2000" b="1" dirty="0" err="1"/>
              <a:t>wabo</a:t>
            </a:r>
            <a:r>
              <a:rPr lang="en-GB" sz="2000" b="1" dirty="0"/>
              <a:t> </a:t>
            </a:r>
            <a:r>
              <a:rPr lang="en-GB" sz="2000" b="1" dirty="0" err="1"/>
              <a:t>bwite</a:t>
            </a:r>
            <a:r>
              <a:rPr lang="en" sz="2000" b="1" dirty="0"/>
              <a:t>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FE466F1-7C59-EE02-65FC-B0319E17748E}"/>
              </a:ext>
            </a:extLst>
          </p:cNvPr>
          <p:cNvSpPr txBox="1"/>
          <p:nvPr/>
        </p:nvSpPr>
        <p:spPr>
          <a:xfrm>
            <a:off x="5164453" y="3142952"/>
            <a:ext cx="701801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Abayoboke</a:t>
            </a:r>
            <a:r>
              <a:rPr lang="en-GB" sz="2000" b="1" dirty="0"/>
              <a:t> </a:t>
            </a:r>
            <a:r>
              <a:rPr lang="en-GB" sz="2000" b="1" dirty="0" err="1"/>
              <a:t>b’uruhande</a:t>
            </a:r>
            <a:r>
              <a:rPr lang="en-GB" sz="2000" b="1" dirty="0"/>
              <a:t> </a:t>
            </a:r>
            <a:r>
              <a:rPr lang="en-GB" sz="2000" b="1" dirty="0" err="1"/>
              <a:t>rumwe</a:t>
            </a:r>
            <a:r>
              <a:rPr lang="en-GB" sz="2000" b="1" dirty="0"/>
              <a:t> </a:t>
            </a:r>
            <a:r>
              <a:rPr lang="en-GB" sz="2000" b="1" dirty="0" err="1"/>
              <a:t>cyangwa</a:t>
            </a:r>
            <a:r>
              <a:rPr lang="en-GB" sz="2000" b="1" dirty="0"/>
              <a:t> </a:t>
            </a:r>
            <a:r>
              <a:rPr lang="en-GB" sz="2000" b="1" dirty="0" err="1"/>
              <a:t>urundi</a:t>
            </a:r>
            <a:r>
              <a:rPr lang="en-GB" sz="2000" b="1" dirty="0"/>
              <a:t> </a:t>
            </a:r>
            <a:r>
              <a:rPr lang="en-GB" sz="2000" b="1" dirty="0" err="1"/>
              <a:t>babaho</a:t>
            </a:r>
            <a:r>
              <a:rPr lang="en-GB" sz="2000" b="1" dirty="0"/>
              <a:t> </a:t>
            </a:r>
            <a:r>
              <a:rPr lang="en-GB" sz="2000" b="1" dirty="0" err="1"/>
              <a:t>bakurikije</a:t>
            </a:r>
            <a:r>
              <a:rPr lang="en-GB" sz="2000" b="1" dirty="0"/>
              <a:t> </a:t>
            </a:r>
            <a:r>
              <a:rPr lang="en-GB" sz="2000" b="1" dirty="0" err="1"/>
              <a:t>uyu</a:t>
            </a:r>
            <a:r>
              <a:rPr lang="en-GB" sz="2000" b="1" dirty="0"/>
              <a:t> </a:t>
            </a:r>
            <a:r>
              <a:rPr lang="en-GB" sz="2000" b="1" dirty="0" err="1"/>
              <a:t>mujyo</a:t>
            </a:r>
            <a:r>
              <a:rPr lang="en-GB" sz="2000" b="1" dirty="0"/>
              <a:t>. </a:t>
            </a:r>
            <a:r>
              <a:rPr lang="en-GB" sz="2000" b="1" dirty="0" err="1"/>
              <a:t>Nituyoboka</a:t>
            </a:r>
            <a:r>
              <a:rPr lang="en-GB" sz="2000" b="1" dirty="0"/>
              <a:t> Imana, </a:t>
            </a:r>
            <a:r>
              <a:rPr lang="en-GB" sz="2000" b="1" dirty="0" err="1"/>
              <a:t>tuzabigaragariza</a:t>
            </a:r>
            <a:r>
              <a:rPr lang="en-GB" sz="2000" b="1" dirty="0"/>
              <a:t> mu </a:t>
            </a:r>
            <a:r>
              <a:rPr lang="en-GB" sz="2000" b="1" dirty="0" err="1"/>
              <a:t>rukundo</a:t>
            </a:r>
            <a:r>
              <a:rPr lang="en-GB" sz="2000" b="1" dirty="0"/>
              <a:t> </a:t>
            </a:r>
            <a:r>
              <a:rPr lang="en-GB" sz="2000" b="1" dirty="0" err="1"/>
              <a:t>twereka</a:t>
            </a:r>
            <a:r>
              <a:rPr lang="en-GB" sz="2000" b="1" dirty="0"/>
              <a:t> abandi</a:t>
            </a:r>
            <a:r>
              <a:rPr lang="en" sz="2000" b="1" dirty="0"/>
              <a:t> (1Yohana 4:20–21).</a:t>
            </a:r>
          </a:p>
        </p:txBody>
      </p:sp>
    </p:spTree>
    <p:extLst>
      <p:ext uri="{BB962C8B-B14F-4D97-AF65-F5344CB8AC3E}">
        <p14:creationId xmlns:p14="http://schemas.microsoft.com/office/powerpoint/2010/main" val="3971200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9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07055EA-2255-FF01-003C-1056E9384AD7}"/>
              </a:ext>
            </a:extLst>
          </p:cNvPr>
          <p:cNvSpPr txBox="1"/>
          <p:nvPr/>
        </p:nvSpPr>
        <p:spPr>
          <a:xfrm>
            <a:off x="1312887" y="1337897"/>
            <a:ext cx="10333682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800" b="1" spc="-50" dirty="0">
                <a:latin typeface="Constantia" panose="02030602050306030303" pitchFamily="18" charset="0"/>
              </a:rPr>
              <a:t>“</a:t>
            </a:r>
            <a:r>
              <a:rPr lang="en-GB" sz="2800" b="1" spc="-50" dirty="0">
                <a:latin typeface="Constantia" panose="02030602050306030303" pitchFamily="18" charset="0"/>
              </a:rPr>
              <a:t>Buri </a:t>
            </a:r>
            <a:r>
              <a:rPr lang="en-GB" sz="2800" b="1" spc="-50" dirty="0" err="1">
                <a:latin typeface="Constantia" panose="02030602050306030303" pitchFamily="18" charset="0"/>
              </a:rPr>
              <a:t>muntu</a:t>
            </a:r>
            <a:r>
              <a:rPr lang="en-GB" sz="2800" b="1" spc="-50" dirty="0">
                <a:latin typeface="Constantia" panose="02030602050306030303" pitchFamily="18" charset="0"/>
              </a:rPr>
              <a:t> </a:t>
            </a:r>
            <a:r>
              <a:rPr lang="en-GB" sz="2800" b="1" spc="-50" dirty="0" err="1">
                <a:latin typeface="Constantia" panose="02030602050306030303" pitchFamily="18" charset="0"/>
              </a:rPr>
              <a:t>afite</a:t>
            </a:r>
            <a:r>
              <a:rPr lang="en-GB" sz="2800" b="1" spc="-50" dirty="0">
                <a:latin typeface="Constantia" panose="02030602050306030303" pitchFamily="18" charset="0"/>
              </a:rPr>
              <a:t> </a:t>
            </a:r>
            <a:r>
              <a:rPr lang="en-GB" sz="2800" b="1" spc="-50" dirty="0" err="1">
                <a:latin typeface="Constantia" panose="02030602050306030303" pitchFamily="18" charset="0"/>
              </a:rPr>
              <a:t>amahirwe</a:t>
            </a:r>
            <a:r>
              <a:rPr lang="en-GB" sz="2800" b="1" spc="-50" dirty="0">
                <a:latin typeface="Constantia" panose="02030602050306030303" pitchFamily="18" charset="0"/>
              </a:rPr>
              <a:t> </a:t>
            </a:r>
            <a:r>
              <a:rPr lang="en-GB" sz="2800" b="1" spc="-50" dirty="0" err="1">
                <a:latin typeface="Constantia" panose="02030602050306030303" pitchFamily="18" charset="0"/>
              </a:rPr>
              <a:t>yo</a:t>
            </a:r>
            <a:r>
              <a:rPr lang="en-GB" sz="2800" b="1" spc="-50" dirty="0">
                <a:latin typeface="Constantia" panose="02030602050306030303" pitchFamily="18" charset="0"/>
              </a:rPr>
              <a:t> </a:t>
            </a:r>
            <a:r>
              <a:rPr lang="en-GB" sz="2800" b="1" spc="-50" dirty="0" err="1">
                <a:latin typeface="Constantia" panose="02030602050306030303" pitchFamily="18" charset="0"/>
              </a:rPr>
              <a:t>kuba</a:t>
            </a:r>
            <a:r>
              <a:rPr lang="en-GB" sz="2800" b="1" spc="-50" dirty="0">
                <a:latin typeface="Constantia" panose="02030602050306030303" pitchFamily="18" charset="0"/>
              </a:rPr>
              <a:t> </a:t>
            </a:r>
            <a:r>
              <a:rPr lang="en-GB" sz="2800" b="1" spc="-50" dirty="0" err="1">
                <a:latin typeface="Constantia" panose="02030602050306030303" pitchFamily="18" charset="0"/>
              </a:rPr>
              <a:t>umuyoboro</a:t>
            </a:r>
            <a:r>
              <a:rPr lang="en-GB" sz="2800" b="1" spc="-50" dirty="0">
                <a:latin typeface="Constantia" panose="02030602050306030303" pitchFamily="18" charset="0"/>
              </a:rPr>
              <a:t> Imana </a:t>
            </a:r>
            <a:r>
              <a:rPr lang="en-GB" sz="2800" b="1" spc="-50" dirty="0" err="1">
                <a:latin typeface="Constantia" panose="02030602050306030303" pitchFamily="18" charset="0"/>
              </a:rPr>
              <a:t>ishobora</a:t>
            </a:r>
            <a:r>
              <a:rPr lang="en-GB" sz="2800" b="1" spc="-50" dirty="0">
                <a:latin typeface="Constantia" panose="02030602050306030303" pitchFamily="18" charset="0"/>
              </a:rPr>
              <a:t> </a:t>
            </a:r>
            <a:r>
              <a:rPr lang="en-GB" sz="2800" b="1" spc="-50" dirty="0" err="1">
                <a:latin typeface="Constantia" panose="02030602050306030303" pitchFamily="18" charset="0"/>
              </a:rPr>
              <a:t>kunyuzamo</a:t>
            </a:r>
            <a:r>
              <a:rPr lang="en-GB" sz="2800" b="1" spc="-50" dirty="0">
                <a:latin typeface="Constantia" panose="02030602050306030303" pitchFamily="18" charset="0"/>
              </a:rPr>
              <a:t> </a:t>
            </a:r>
            <a:r>
              <a:rPr lang="en-GB" sz="2800" b="1" spc="-50" dirty="0" err="1">
                <a:latin typeface="Constantia" panose="02030602050306030303" pitchFamily="18" charset="0"/>
              </a:rPr>
              <a:t>ubutunzi</a:t>
            </a:r>
            <a:r>
              <a:rPr lang="en-GB" sz="2800" b="1" spc="-50" dirty="0">
                <a:latin typeface="Constantia" panose="02030602050306030303" pitchFamily="18" charset="0"/>
              </a:rPr>
              <a:t> </a:t>
            </a:r>
            <a:r>
              <a:rPr lang="en-GB" sz="2800" b="1" spc="-50" dirty="0" err="1">
                <a:latin typeface="Constantia" panose="02030602050306030303" pitchFamily="18" charset="0"/>
              </a:rPr>
              <a:t>bw’ubuntu</a:t>
            </a:r>
            <a:r>
              <a:rPr lang="en-GB" sz="2800" b="1" spc="-50" dirty="0">
                <a:latin typeface="Constantia" panose="02030602050306030303" pitchFamily="18" charset="0"/>
              </a:rPr>
              <a:t> </a:t>
            </a:r>
            <a:r>
              <a:rPr lang="en-GB" sz="2800" b="1" spc="-50" dirty="0" err="1">
                <a:latin typeface="Constantia" panose="02030602050306030303" pitchFamily="18" charset="0"/>
              </a:rPr>
              <a:t>bwayo</a:t>
            </a:r>
            <a:r>
              <a:rPr lang="en-GB" sz="2800" b="1" spc="-50" dirty="0">
                <a:latin typeface="Constantia" panose="02030602050306030303" pitchFamily="18" charset="0"/>
              </a:rPr>
              <a:t>, </a:t>
            </a:r>
            <a:r>
              <a:rPr lang="en-GB" sz="2800" b="1" spc="-50" dirty="0" err="1">
                <a:latin typeface="Constantia" panose="02030602050306030303" pitchFamily="18" charset="0"/>
              </a:rPr>
              <a:t>ngo</a:t>
            </a:r>
            <a:r>
              <a:rPr lang="en-GB" sz="2800" b="1" spc="-50" dirty="0">
                <a:latin typeface="Constantia" panose="02030602050306030303" pitchFamily="18" charset="0"/>
              </a:rPr>
              <a:t> </a:t>
            </a:r>
            <a:r>
              <a:rPr lang="en-GB" sz="2800" b="1" spc="-50" dirty="0" err="1">
                <a:latin typeface="Constantia" panose="02030602050306030303" pitchFamily="18" charset="0"/>
              </a:rPr>
              <a:t>bugere</a:t>
            </a:r>
            <a:r>
              <a:rPr lang="en-GB" sz="2800" b="1" spc="-50" dirty="0">
                <a:latin typeface="Constantia" panose="02030602050306030303" pitchFamily="18" charset="0"/>
              </a:rPr>
              <a:t> </a:t>
            </a:r>
            <a:r>
              <a:rPr lang="en-GB" sz="2800" b="1" spc="-50" dirty="0" err="1">
                <a:latin typeface="Constantia" panose="02030602050306030303" pitchFamily="18" charset="0"/>
              </a:rPr>
              <a:t>ku</a:t>
            </a:r>
            <a:r>
              <a:rPr lang="en-GB" sz="2800" b="1" spc="-50" dirty="0">
                <a:latin typeface="Constantia" panose="02030602050306030303" pitchFamily="18" charset="0"/>
              </a:rPr>
              <a:t> </a:t>
            </a:r>
            <a:r>
              <a:rPr lang="en-GB" sz="2800" b="1" spc="-50" dirty="0" err="1">
                <a:latin typeface="Constantia" panose="02030602050306030303" pitchFamily="18" charset="0"/>
              </a:rPr>
              <a:t>isi</a:t>
            </a:r>
            <a:r>
              <a:rPr lang="en-GB" sz="2800" b="1" spc="-50" dirty="0">
                <a:latin typeface="Constantia" panose="02030602050306030303" pitchFamily="18" charset="0"/>
              </a:rPr>
              <a:t>, </a:t>
            </a:r>
            <a:r>
              <a:rPr lang="en-GB" sz="2800" b="1" spc="-50" dirty="0" err="1">
                <a:latin typeface="Constantia" panose="02030602050306030303" pitchFamily="18" charset="0"/>
              </a:rPr>
              <a:t>ari</a:t>
            </a:r>
            <a:r>
              <a:rPr lang="en-GB" sz="2800" b="1" spc="-50" dirty="0">
                <a:latin typeface="Constantia" panose="02030602050306030303" pitchFamily="18" charset="0"/>
              </a:rPr>
              <a:t> </a:t>
            </a:r>
            <a:r>
              <a:rPr lang="en-GB" sz="2800" b="1" spc="-50" dirty="0" err="1">
                <a:latin typeface="Constantia" panose="02030602050306030303" pitchFamily="18" charset="0"/>
              </a:rPr>
              <a:t>bwo</a:t>
            </a:r>
            <a:r>
              <a:rPr lang="en-GB" sz="2800" b="1" spc="-50" dirty="0">
                <a:latin typeface="Constantia" panose="02030602050306030303" pitchFamily="18" charset="0"/>
              </a:rPr>
              <a:t> </a:t>
            </a:r>
            <a:r>
              <a:rPr lang="en-GB" sz="2800" b="1" spc="-50" dirty="0" err="1">
                <a:latin typeface="Constantia" panose="02030602050306030303" pitchFamily="18" charset="0"/>
              </a:rPr>
              <a:t>butunzi</a:t>
            </a:r>
            <a:r>
              <a:rPr lang="en-GB" sz="2800" b="1" spc="-50" dirty="0">
                <a:latin typeface="Constantia" panose="02030602050306030303" pitchFamily="18" charset="0"/>
              </a:rPr>
              <a:t> </a:t>
            </a:r>
            <a:r>
              <a:rPr lang="en-GB" sz="2800" b="1" spc="-50" dirty="0" err="1">
                <a:latin typeface="Constantia" panose="02030602050306030303" pitchFamily="18" charset="0"/>
              </a:rPr>
              <a:t>butarondoreka</a:t>
            </a:r>
            <a:r>
              <a:rPr lang="en-GB" sz="2800" b="1" spc="-50" dirty="0">
                <a:latin typeface="Constantia" panose="02030602050306030303" pitchFamily="18" charset="0"/>
              </a:rPr>
              <a:t> bwa </a:t>
            </a:r>
            <a:r>
              <a:rPr lang="en-GB" sz="2800" b="1" spc="-50" dirty="0" err="1">
                <a:latin typeface="Constantia" panose="02030602050306030303" pitchFamily="18" charset="0"/>
              </a:rPr>
              <a:t>Kristo</a:t>
            </a:r>
            <a:r>
              <a:rPr lang="en-GB" sz="2800" b="1" spc="-50" dirty="0">
                <a:latin typeface="Constantia" panose="02030602050306030303" pitchFamily="18" charset="0"/>
              </a:rPr>
              <a:t>. </a:t>
            </a:r>
            <a:r>
              <a:rPr lang="en-GB" sz="2800" b="1" spc="-50" dirty="0" err="1">
                <a:latin typeface="Constantia" panose="02030602050306030303" pitchFamily="18" charset="0"/>
              </a:rPr>
              <a:t>Nta</a:t>
            </a:r>
            <a:r>
              <a:rPr lang="en-GB" sz="2800" b="1" spc="-50" dirty="0">
                <a:latin typeface="Constantia" panose="02030602050306030303" pitchFamily="18" charset="0"/>
              </a:rPr>
              <a:t> </a:t>
            </a:r>
            <a:r>
              <a:rPr lang="en-GB" sz="2800" b="1" spc="-50" dirty="0" err="1">
                <a:latin typeface="Constantia" panose="02030602050306030303" pitchFamily="18" charset="0"/>
              </a:rPr>
              <a:t>kintu</a:t>
            </a:r>
            <a:r>
              <a:rPr lang="en-GB" sz="2800" b="1" spc="-50" dirty="0">
                <a:latin typeface="Constantia" panose="02030602050306030303" pitchFamily="18" charset="0"/>
              </a:rPr>
              <a:t> </a:t>
            </a:r>
            <a:r>
              <a:rPr lang="en-GB" sz="2800" b="1" spc="-50" dirty="0" err="1">
                <a:latin typeface="Constantia" panose="02030602050306030303" pitchFamily="18" charset="0"/>
              </a:rPr>
              <a:t>na</a:t>
            </a:r>
            <a:r>
              <a:rPr lang="en-GB" sz="2800" b="1" spc="-50" dirty="0">
                <a:latin typeface="Constantia" panose="02030602050306030303" pitchFamily="18" charset="0"/>
              </a:rPr>
              <a:t> </a:t>
            </a:r>
            <a:r>
              <a:rPr lang="en-GB" sz="2800" b="1" spc="-50" dirty="0" err="1">
                <a:latin typeface="Constantia" panose="02030602050306030303" pitchFamily="18" charset="0"/>
              </a:rPr>
              <a:t>kimwe</a:t>
            </a:r>
            <a:r>
              <a:rPr lang="en-GB" sz="2800" b="1" spc="-50" dirty="0">
                <a:latin typeface="Constantia" panose="02030602050306030303" pitchFamily="18" charset="0"/>
              </a:rPr>
              <a:t> </a:t>
            </a:r>
            <a:r>
              <a:rPr lang="en-GB" sz="2800" b="1" spc="-50" dirty="0" err="1">
                <a:latin typeface="Constantia" panose="02030602050306030303" pitchFamily="18" charset="0"/>
              </a:rPr>
              <a:t>Kristo</a:t>
            </a:r>
            <a:r>
              <a:rPr lang="en-GB" sz="2800" b="1" spc="-50" dirty="0">
                <a:latin typeface="Constantia" panose="02030602050306030303" pitchFamily="18" charset="0"/>
              </a:rPr>
              <a:t> </a:t>
            </a:r>
            <a:r>
              <a:rPr lang="en-GB" sz="2800" b="1" spc="-50" dirty="0" err="1">
                <a:latin typeface="Constantia" panose="02030602050306030303" pitchFamily="18" charset="0"/>
              </a:rPr>
              <a:t>yifuza</a:t>
            </a:r>
            <a:r>
              <a:rPr lang="en-GB" sz="2800" b="1" spc="-50" dirty="0">
                <a:latin typeface="Constantia" panose="02030602050306030303" pitchFamily="18" charset="0"/>
              </a:rPr>
              <a:t> </a:t>
            </a:r>
            <a:r>
              <a:rPr lang="en-GB" sz="2800" b="1" spc="-50" dirty="0" err="1">
                <a:latin typeface="Constantia" panose="02030602050306030303" pitchFamily="18" charset="0"/>
              </a:rPr>
              <a:t>cyane</a:t>
            </a:r>
            <a:r>
              <a:rPr lang="en-GB" sz="2800" b="1" spc="-50" dirty="0">
                <a:latin typeface="Constantia" panose="02030602050306030303" pitchFamily="18" charset="0"/>
              </a:rPr>
              <a:t> </a:t>
            </a:r>
            <a:r>
              <a:rPr lang="en-GB" sz="2800" b="1" spc="-50" dirty="0" err="1">
                <a:latin typeface="Constantia" panose="02030602050306030303" pitchFamily="18" charset="0"/>
              </a:rPr>
              <a:t>nko</a:t>
            </a:r>
            <a:r>
              <a:rPr lang="en-GB" sz="2800" b="1" spc="-50" dirty="0">
                <a:latin typeface="Constantia" panose="02030602050306030303" pitchFamily="18" charset="0"/>
              </a:rPr>
              <a:t> </a:t>
            </a:r>
            <a:r>
              <a:rPr lang="en-GB" sz="2800" b="1" spc="-50" dirty="0" err="1">
                <a:latin typeface="Constantia" panose="02030602050306030303" pitchFamily="18" charset="0"/>
              </a:rPr>
              <a:t>kugira</a:t>
            </a:r>
            <a:r>
              <a:rPr lang="en-GB" sz="2800" b="1" spc="-50" dirty="0">
                <a:latin typeface="Constantia" panose="02030602050306030303" pitchFamily="18" charset="0"/>
              </a:rPr>
              <a:t> </a:t>
            </a:r>
            <a:r>
              <a:rPr lang="en-GB" sz="2800" b="1" spc="-50" dirty="0" err="1">
                <a:latin typeface="Constantia" panose="02030602050306030303" pitchFamily="18" charset="0"/>
              </a:rPr>
              <a:t>abakozi</a:t>
            </a:r>
            <a:r>
              <a:rPr lang="en-GB" sz="2800" b="1" spc="-50" dirty="0">
                <a:latin typeface="Constantia" panose="02030602050306030303" pitchFamily="18" charset="0"/>
              </a:rPr>
              <a:t> </a:t>
            </a:r>
            <a:r>
              <a:rPr lang="en-GB" sz="2800" b="1" spc="-50" dirty="0" err="1">
                <a:latin typeface="Constantia" panose="02030602050306030303" pitchFamily="18" charset="0"/>
              </a:rPr>
              <a:t>bazagaragariza</a:t>
            </a:r>
            <a:r>
              <a:rPr lang="en-GB" sz="2800" b="1" spc="-50" dirty="0">
                <a:latin typeface="Constantia" panose="02030602050306030303" pitchFamily="18" charset="0"/>
              </a:rPr>
              <a:t> </a:t>
            </a:r>
            <a:r>
              <a:rPr lang="en-GB" sz="2800" b="1" spc="-50" dirty="0" err="1">
                <a:latin typeface="Constantia" panose="02030602050306030303" pitchFamily="18" charset="0"/>
              </a:rPr>
              <a:t>isi</a:t>
            </a:r>
            <a:r>
              <a:rPr lang="en-GB" sz="2800" b="1" spc="-50" dirty="0">
                <a:latin typeface="Constantia" panose="02030602050306030303" pitchFamily="18" charset="0"/>
              </a:rPr>
              <a:t> </a:t>
            </a:r>
            <a:r>
              <a:rPr lang="en-GB" sz="2800" b="1" spc="-50" dirty="0" err="1">
                <a:latin typeface="Constantia" panose="02030602050306030303" pitchFamily="18" charset="0"/>
              </a:rPr>
              <a:t>Umwuka</a:t>
            </a:r>
            <a:r>
              <a:rPr lang="en-GB" sz="2800" b="1" spc="-50" dirty="0">
                <a:latin typeface="Constantia" panose="02030602050306030303" pitchFamily="18" charset="0"/>
              </a:rPr>
              <a:t> We </a:t>
            </a:r>
            <a:r>
              <a:rPr lang="en-GB" sz="2800" b="1" spc="-50" dirty="0" err="1">
                <a:latin typeface="Constantia" panose="02030602050306030303" pitchFamily="18" charset="0"/>
              </a:rPr>
              <a:t>n’imico</a:t>
            </a:r>
            <a:r>
              <a:rPr lang="en-GB" sz="2800" b="1" spc="-50" dirty="0">
                <a:latin typeface="Constantia" panose="02030602050306030303" pitchFamily="18" charset="0"/>
              </a:rPr>
              <a:t> Ye. </a:t>
            </a:r>
            <a:r>
              <a:rPr lang="en-GB" sz="2800" b="1" spc="-50" dirty="0" err="1">
                <a:latin typeface="Constantia" panose="02030602050306030303" pitchFamily="18" charset="0"/>
              </a:rPr>
              <a:t>Nta</a:t>
            </a:r>
            <a:r>
              <a:rPr lang="en-GB" sz="2800" b="1" spc="-50" dirty="0">
                <a:latin typeface="Constantia" panose="02030602050306030303" pitchFamily="18" charset="0"/>
              </a:rPr>
              <a:t> </a:t>
            </a:r>
            <a:r>
              <a:rPr lang="en-GB" sz="2800" b="1" spc="-50" dirty="0" err="1">
                <a:latin typeface="Constantia" panose="02030602050306030303" pitchFamily="18" charset="0"/>
              </a:rPr>
              <a:t>kintu</a:t>
            </a:r>
            <a:r>
              <a:rPr lang="en-GB" sz="2800" b="1" spc="-50" dirty="0">
                <a:latin typeface="Constantia" panose="02030602050306030303" pitchFamily="18" charset="0"/>
              </a:rPr>
              <a:t> </a:t>
            </a:r>
            <a:r>
              <a:rPr lang="en-GB" sz="2800" b="1" spc="-50" dirty="0" err="1">
                <a:latin typeface="Constantia" panose="02030602050306030303" pitchFamily="18" charset="0"/>
              </a:rPr>
              <a:t>isi</a:t>
            </a:r>
            <a:r>
              <a:rPr lang="en-GB" sz="2800" b="1" spc="-50" dirty="0">
                <a:latin typeface="Constantia" panose="02030602050306030303" pitchFamily="18" charset="0"/>
              </a:rPr>
              <a:t> </a:t>
            </a:r>
            <a:r>
              <a:rPr lang="en-GB" sz="2800" b="1" spc="-50" dirty="0" err="1">
                <a:latin typeface="Constantia" panose="02030602050306030303" pitchFamily="18" charset="0"/>
              </a:rPr>
              <a:t>ikeneye</a:t>
            </a:r>
            <a:r>
              <a:rPr lang="en-GB" sz="2800" b="1" spc="-50" dirty="0">
                <a:latin typeface="Constantia" panose="02030602050306030303" pitchFamily="18" charset="0"/>
              </a:rPr>
              <a:t> </a:t>
            </a:r>
            <a:r>
              <a:rPr lang="en-GB" sz="2800" b="1" spc="-50" dirty="0" err="1">
                <a:latin typeface="Constantia" panose="02030602050306030303" pitchFamily="18" charset="0"/>
              </a:rPr>
              <a:t>cyihutirwa</a:t>
            </a:r>
            <a:r>
              <a:rPr lang="en-GB" sz="2800" b="1" spc="-50" dirty="0">
                <a:latin typeface="Constantia" panose="02030602050306030303" pitchFamily="18" charset="0"/>
              </a:rPr>
              <a:t> </a:t>
            </a:r>
            <a:r>
              <a:rPr lang="en-GB" sz="2800" b="1" spc="-50" dirty="0" err="1">
                <a:latin typeface="Constantia" panose="02030602050306030303" pitchFamily="18" charset="0"/>
              </a:rPr>
              <a:t>cyane</a:t>
            </a:r>
            <a:r>
              <a:rPr lang="en-GB" sz="2800" b="1" spc="-50" dirty="0">
                <a:latin typeface="Constantia" panose="02030602050306030303" pitchFamily="18" charset="0"/>
              </a:rPr>
              <a:t> </a:t>
            </a:r>
            <a:r>
              <a:rPr lang="en-GB" sz="2800" b="1" spc="-50" dirty="0" err="1">
                <a:latin typeface="Constantia" panose="02030602050306030303" pitchFamily="18" charset="0"/>
              </a:rPr>
              <a:t>nko</a:t>
            </a:r>
            <a:r>
              <a:rPr lang="en-GB" sz="2800" b="1" spc="-50" dirty="0">
                <a:latin typeface="Constantia" panose="02030602050306030303" pitchFamily="18" charset="0"/>
              </a:rPr>
              <a:t> </a:t>
            </a:r>
            <a:r>
              <a:rPr lang="en-GB" sz="2800" b="1" spc="-50" dirty="0" err="1">
                <a:latin typeface="Constantia" panose="02030602050306030303" pitchFamily="18" charset="0"/>
              </a:rPr>
              <a:t>kwigaragaza</a:t>
            </a:r>
            <a:r>
              <a:rPr lang="en-GB" sz="2800" b="1" spc="-50" dirty="0">
                <a:latin typeface="Constantia" panose="02030602050306030303" pitchFamily="18" charset="0"/>
              </a:rPr>
              <a:t> </a:t>
            </a:r>
            <a:r>
              <a:rPr lang="en-GB" sz="2800" b="1" spc="-50" dirty="0" err="1">
                <a:latin typeface="Constantia" panose="02030602050306030303" pitchFamily="18" charset="0"/>
              </a:rPr>
              <a:t>k’urukundo</a:t>
            </a:r>
            <a:r>
              <a:rPr lang="en-GB" sz="2800" b="1" spc="-50" dirty="0">
                <a:latin typeface="Constantia" panose="02030602050306030303" pitchFamily="18" charset="0"/>
              </a:rPr>
              <a:t> </a:t>
            </a:r>
            <a:r>
              <a:rPr lang="en-GB" sz="2800" b="1" spc="-50" dirty="0" err="1">
                <a:latin typeface="Constantia" panose="02030602050306030303" pitchFamily="18" charset="0"/>
              </a:rPr>
              <a:t>rw’Umukiza</a:t>
            </a:r>
            <a:r>
              <a:rPr lang="en-GB" sz="2800" b="1" spc="-50" dirty="0">
                <a:latin typeface="Constantia" panose="02030602050306030303" pitchFamily="18" charset="0"/>
              </a:rPr>
              <a:t> </a:t>
            </a:r>
            <a:r>
              <a:rPr lang="en-GB" sz="2800" b="1" spc="-50" dirty="0" err="1">
                <a:latin typeface="Constantia" panose="02030602050306030303" pitchFamily="18" charset="0"/>
              </a:rPr>
              <a:t>binyuze</a:t>
            </a:r>
            <a:r>
              <a:rPr lang="en-GB" sz="2800" b="1" spc="-50" dirty="0">
                <a:latin typeface="Constantia" panose="02030602050306030303" pitchFamily="18" charset="0"/>
              </a:rPr>
              <a:t> muri </a:t>
            </a:r>
            <a:r>
              <a:rPr lang="en-GB" sz="2800" b="1" spc="-50" dirty="0" err="1">
                <a:latin typeface="Constantia" panose="02030602050306030303" pitchFamily="18" charset="0"/>
              </a:rPr>
              <a:t>mwene</a:t>
            </a:r>
            <a:r>
              <a:rPr lang="en-GB" sz="2800" b="1" spc="-50" dirty="0">
                <a:latin typeface="Constantia" panose="02030602050306030303" pitchFamily="18" charset="0"/>
              </a:rPr>
              <a:t> </a:t>
            </a:r>
            <a:r>
              <a:rPr lang="en-GB" sz="2800" b="1" spc="-50" dirty="0" err="1">
                <a:latin typeface="Constantia" panose="02030602050306030303" pitchFamily="18" charset="0"/>
              </a:rPr>
              <a:t>muntu</a:t>
            </a:r>
            <a:r>
              <a:rPr lang="en-GB" sz="2800" b="1" spc="-50" dirty="0">
                <a:latin typeface="Constantia" panose="02030602050306030303" pitchFamily="18" charset="0"/>
              </a:rPr>
              <a:t>. </a:t>
            </a:r>
            <a:r>
              <a:rPr lang="en-GB" sz="2800" b="1" spc="-50" dirty="0" err="1">
                <a:latin typeface="Constantia" panose="02030602050306030303" pitchFamily="18" charset="0"/>
              </a:rPr>
              <a:t>Ijuru</a:t>
            </a:r>
            <a:r>
              <a:rPr lang="en-GB" sz="2800" b="1" spc="-50" dirty="0">
                <a:latin typeface="Constantia" panose="02030602050306030303" pitchFamily="18" charset="0"/>
              </a:rPr>
              <a:t> </a:t>
            </a:r>
            <a:r>
              <a:rPr lang="en-GB" sz="2800" b="1" spc="-50" dirty="0" err="1">
                <a:latin typeface="Constantia" panose="02030602050306030303" pitchFamily="18" charset="0"/>
              </a:rPr>
              <a:t>ryose</a:t>
            </a:r>
            <a:r>
              <a:rPr lang="en-GB" sz="2800" b="1" spc="-50" dirty="0">
                <a:latin typeface="Constantia" panose="02030602050306030303" pitchFamily="18" charset="0"/>
              </a:rPr>
              <a:t> </a:t>
            </a:r>
            <a:r>
              <a:rPr lang="en-GB" sz="2800" b="1" spc="-50" dirty="0" err="1">
                <a:latin typeface="Constantia" panose="02030602050306030303" pitchFamily="18" charset="0"/>
              </a:rPr>
              <a:t>ritegereje</a:t>
            </a:r>
            <a:r>
              <a:rPr lang="en-GB" sz="2800" b="1" spc="-50" dirty="0">
                <a:latin typeface="Constantia" panose="02030602050306030303" pitchFamily="18" charset="0"/>
              </a:rPr>
              <a:t> </a:t>
            </a:r>
            <a:r>
              <a:rPr lang="en-GB" sz="2800" b="1" spc="-50" dirty="0" err="1">
                <a:latin typeface="Constantia" panose="02030602050306030303" pitchFamily="18" charset="0"/>
              </a:rPr>
              <a:t>imiyoboro</a:t>
            </a:r>
            <a:r>
              <a:rPr lang="en-GB" sz="2800" b="1" spc="-50" dirty="0">
                <a:latin typeface="Constantia" panose="02030602050306030303" pitchFamily="18" charset="0"/>
              </a:rPr>
              <a:t> </a:t>
            </a:r>
            <a:r>
              <a:rPr lang="en-GB" sz="2800" b="1" spc="-50" dirty="0" err="1">
                <a:latin typeface="Constantia" panose="02030602050306030303" pitchFamily="18" charset="0"/>
              </a:rPr>
              <a:t>ishobora</a:t>
            </a:r>
            <a:r>
              <a:rPr lang="en-GB" sz="2800" b="1" spc="-50" dirty="0">
                <a:latin typeface="Constantia" panose="02030602050306030303" pitchFamily="18" charset="0"/>
              </a:rPr>
              <a:t> </a:t>
            </a:r>
            <a:r>
              <a:rPr lang="en-GB" sz="2800" b="1" spc="-50" dirty="0" err="1">
                <a:latin typeface="Constantia" panose="02030602050306030303" pitchFamily="18" charset="0"/>
              </a:rPr>
              <a:t>gusukwamo</a:t>
            </a:r>
            <a:r>
              <a:rPr lang="en-GB" sz="2800" b="1" spc="-50" dirty="0">
                <a:latin typeface="Constantia" panose="02030602050306030303" pitchFamily="18" charset="0"/>
              </a:rPr>
              <a:t> </a:t>
            </a:r>
            <a:r>
              <a:rPr lang="en-GB" sz="2800" b="1" spc="-50" dirty="0" err="1">
                <a:latin typeface="Constantia" panose="02030602050306030303" pitchFamily="18" charset="0"/>
              </a:rPr>
              <a:t>amavuta</a:t>
            </a:r>
            <a:r>
              <a:rPr lang="en-GB" sz="2800" b="1" spc="-50" dirty="0">
                <a:latin typeface="Constantia" panose="02030602050306030303" pitchFamily="18" charset="0"/>
              </a:rPr>
              <a:t> </a:t>
            </a:r>
            <a:r>
              <a:rPr lang="en-GB" sz="2800" b="1" spc="-50" dirty="0" err="1">
                <a:latin typeface="Constantia" panose="02030602050306030303" pitchFamily="18" charset="0"/>
              </a:rPr>
              <a:t>yera</a:t>
            </a:r>
            <a:r>
              <a:rPr lang="en-GB" sz="2800" b="1" spc="-50" dirty="0">
                <a:latin typeface="Constantia" panose="02030602050306030303" pitchFamily="18" charset="0"/>
              </a:rPr>
              <a:t> </a:t>
            </a:r>
            <a:r>
              <a:rPr lang="en-GB" sz="2800" b="1" spc="-50" dirty="0" err="1">
                <a:latin typeface="Constantia" panose="02030602050306030303" pitchFamily="18" charset="0"/>
              </a:rPr>
              <a:t>azabera</a:t>
            </a:r>
            <a:r>
              <a:rPr lang="en-GB" sz="2800" b="1" spc="-50" dirty="0">
                <a:latin typeface="Constantia" panose="02030602050306030303" pitchFamily="18" charset="0"/>
              </a:rPr>
              <a:t> </a:t>
            </a:r>
            <a:r>
              <a:rPr lang="en-GB" sz="2800" b="1" spc="-50" dirty="0" err="1">
                <a:latin typeface="Constantia" panose="02030602050306030303" pitchFamily="18" charset="0"/>
              </a:rPr>
              <a:t>imitima</a:t>
            </a:r>
            <a:r>
              <a:rPr lang="en-GB" sz="2800" b="1" spc="-50" dirty="0">
                <a:latin typeface="Constantia" panose="02030602050306030303" pitchFamily="18" charset="0"/>
              </a:rPr>
              <a:t> </a:t>
            </a:r>
            <a:r>
              <a:rPr lang="en-GB" sz="2800" b="1" spc="-50" dirty="0" err="1">
                <a:latin typeface="Constantia" panose="02030602050306030303" pitchFamily="18" charset="0"/>
              </a:rPr>
              <a:t>y’abantu</a:t>
            </a:r>
            <a:r>
              <a:rPr lang="en-GB" sz="2800" b="1" spc="-50" dirty="0">
                <a:latin typeface="Constantia" panose="02030602050306030303" pitchFamily="18" charset="0"/>
              </a:rPr>
              <a:t> </a:t>
            </a:r>
            <a:r>
              <a:rPr lang="en-GB" sz="2800" b="1" spc="-50" dirty="0" err="1">
                <a:latin typeface="Constantia" panose="02030602050306030303" pitchFamily="18" charset="0"/>
              </a:rPr>
              <a:t>intandaro</a:t>
            </a:r>
            <a:r>
              <a:rPr lang="en-GB" sz="2800" b="1" spc="-50" dirty="0">
                <a:latin typeface="Constantia" panose="02030602050306030303" pitchFamily="18" charset="0"/>
              </a:rPr>
              <a:t> </a:t>
            </a:r>
            <a:r>
              <a:rPr lang="en-GB" sz="2800" b="1" spc="-50" dirty="0" err="1">
                <a:latin typeface="Constantia" panose="02030602050306030303" pitchFamily="18" charset="0"/>
              </a:rPr>
              <a:t>y’umunezero</a:t>
            </a:r>
            <a:r>
              <a:rPr lang="en-GB" sz="2800" b="1" spc="-50" dirty="0">
                <a:latin typeface="Constantia" panose="02030602050306030303" pitchFamily="18" charset="0"/>
              </a:rPr>
              <a:t> </a:t>
            </a:r>
            <a:r>
              <a:rPr lang="en-GB" sz="2800" b="1" spc="-50" dirty="0" err="1">
                <a:latin typeface="Constantia" panose="02030602050306030303" pitchFamily="18" charset="0"/>
              </a:rPr>
              <a:t>n’umugisha</a:t>
            </a:r>
            <a:r>
              <a:rPr lang="en" sz="2800" b="1" spc="-50" dirty="0">
                <a:latin typeface="Constantia" panose="02030602050306030303" pitchFamily="18" charset="0"/>
              </a:rPr>
              <a:t>.”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E1370B3-2225-63CD-1CDC-A0C3AECDA134}"/>
              </a:ext>
            </a:extLst>
          </p:cNvPr>
          <p:cNvSpPr txBox="1"/>
          <p:nvPr/>
        </p:nvSpPr>
        <p:spPr>
          <a:xfrm>
            <a:off x="810825" y="6018921"/>
            <a:ext cx="84968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spc="-100" dirty="0"/>
              <a:t>E.G. White, </a:t>
            </a:r>
            <a:r>
              <a:rPr lang="en-US" sz="1600" b="1" i="1" spc="-100" dirty="0"/>
              <a:t>God's Amazing Grace - Unsearchable Riches</a:t>
            </a:r>
            <a:r>
              <a:rPr lang="en-US" sz="1600" b="1" spc="-100" dirty="0"/>
              <a:t>, June 28</a:t>
            </a:r>
            <a:r>
              <a:rPr lang="en" sz="1600" b="1" spc="-100" dirty="0"/>
              <a:t>; </a:t>
            </a:r>
            <a:r>
              <a:rPr lang="en" sz="1600" b="1" i="1" spc="-100" dirty="0" err="1"/>
              <a:t>Umurimo</a:t>
            </a:r>
            <a:r>
              <a:rPr lang="en" sz="1600" b="1" i="1" spc="-100" dirty="0"/>
              <a:t> </a:t>
            </a:r>
            <a:r>
              <a:rPr lang="en" sz="1600" b="1" i="1" spc="-100" dirty="0" err="1"/>
              <a:t>wa</a:t>
            </a:r>
            <a:r>
              <a:rPr lang="en" sz="1600" b="1" i="1" spc="-100" dirty="0"/>
              <a:t> </a:t>
            </a:r>
            <a:r>
              <a:rPr lang="en" sz="1600" b="1" i="1" spc="-100" dirty="0" err="1"/>
              <a:t>Gikristo</a:t>
            </a:r>
            <a:r>
              <a:rPr lang="en" sz="1600" b="1" spc="-100" dirty="0"/>
              <a:t>, </a:t>
            </a:r>
            <a:r>
              <a:rPr lang="en" sz="1600" b="1" spc="-100" dirty="0" err="1"/>
              <a:t>igice</a:t>
            </a:r>
            <a:r>
              <a:rPr lang="en" sz="1600" b="1" spc="-100" dirty="0"/>
              <a:t> </a:t>
            </a:r>
            <a:r>
              <a:rPr lang="en" sz="1600" b="1" spc="-100" dirty="0" err="1"/>
              <a:t>cya</a:t>
            </a:r>
            <a:r>
              <a:rPr lang="en" sz="1600" b="1" spc="-100" dirty="0"/>
              <a:t> 1, p. 18</a:t>
            </a:r>
          </a:p>
        </p:txBody>
      </p:sp>
    </p:spTree>
    <p:extLst>
      <p:ext uri="{BB962C8B-B14F-4D97-AF65-F5344CB8AC3E}">
        <p14:creationId xmlns:p14="http://schemas.microsoft.com/office/powerpoint/2010/main" val="3853711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8468727-63BE-4191-B4A6-C30C82C0E9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9D30140-0C91-440D-DA92-EA3AFCA0393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98" b="29934"/>
          <a:stretch/>
        </p:blipFill>
        <p:spPr>
          <a:xfrm>
            <a:off x="20" y="2193310"/>
            <a:ext cx="6400781" cy="466469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533986F0-101F-07EB-53F7-F3EE295C928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0" b="1020"/>
          <a:stretch/>
        </p:blipFill>
        <p:spPr>
          <a:xfrm>
            <a:off x="6591299" y="1"/>
            <a:ext cx="5600701" cy="6857999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B8A4CE1B-E61E-38CE-EDC7-BD95B54762AF}"/>
              </a:ext>
            </a:extLst>
          </p:cNvPr>
          <p:cNvSpPr txBox="1"/>
          <p:nvPr/>
        </p:nvSpPr>
        <p:spPr>
          <a:xfrm>
            <a:off x="152410" y="-34803"/>
            <a:ext cx="6096000" cy="221599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166588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166588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Ntutinye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66588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166588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kuko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66588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166588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ndi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66588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166588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kumwe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66588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166588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nawe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66588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166588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ntukihebe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66588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166588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kuko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66588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166588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ndi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66588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Imana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166588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yawe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66588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166588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Nzajya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66588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166588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ngukomeza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66588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166588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66588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166588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koko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66588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166588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nzajya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66588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166588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ngutabara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66588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166588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kandi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66588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166588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nzajya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66588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166588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nkuramiza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66588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166588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ukuboko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66588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166588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kw’iburyo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66588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166588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ari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66588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ko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166588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gukiranuka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66588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166588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kwanjye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66588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166588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 </a:t>
            </a: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166588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kumimoji="0" lang="es-E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166588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Yesaya</a:t>
            </a: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166588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41:10)</a:t>
            </a: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srgbClr val="166588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48984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C0DE4776-1140-B7A3-9E57-D3DEDA17BD0C}"/>
              </a:ext>
            </a:extLst>
          </p:cNvPr>
          <p:cNvSpPr txBox="1"/>
          <p:nvPr/>
        </p:nvSpPr>
        <p:spPr>
          <a:xfrm>
            <a:off x="6326930" y="3765385"/>
            <a:ext cx="567465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tabLst>
                <a:tab pos="538163" algn="l"/>
              </a:tabLst>
            </a:pPr>
            <a:r>
              <a:rPr lang="en" sz="2000" b="1" spc="-30" dirty="0" err="1">
                <a:solidFill>
                  <a:schemeClr val="bg1"/>
                </a:solidFill>
                <a:effectLst>
                  <a:glow rad="127000">
                    <a:srgbClr val="AC2850"/>
                  </a:glow>
                </a:effectLst>
              </a:rPr>
              <a:t>Ibyigisho</a:t>
            </a:r>
            <a:r>
              <a:rPr lang="en" sz="2000" b="1" spc="-30" dirty="0">
                <a:solidFill>
                  <a:schemeClr val="bg1"/>
                </a:solidFill>
                <a:effectLst>
                  <a:glow rad="127000">
                    <a:srgbClr val="AC2850"/>
                  </a:glow>
                </a:effectLst>
              </a:rPr>
              <a:t> </a:t>
            </a:r>
            <a:r>
              <a:rPr lang="en" sz="2000" b="1" spc="-30" dirty="0" err="1">
                <a:solidFill>
                  <a:schemeClr val="bg1"/>
                </a:solidFill>
                <a:effectLst>
                  <a:glow rad="127000">
                    <a:srgbClr val="AC2850"/>
                  </a:glow>
                </a:effectLst>
              </a:rPr>
              <a:t>dukura</a:t>
            </a:r>
            <a:r>
              <a:rPr lang="en" sz="2000" b="1" spc="-30" dirty="0">
                <a:solidFill>
                  <a:schemeClr val="bg1"/>
                </a:solidFill>
                <a:effectLst>
                  <a:glow rad="127000">
                    <a:srgbClr val="AC2850"/>
                  </a:glow>
                </a:effectLst>
              </a:rPr>
              <a:t> mu </a:t>
            </a:r>
            <a:r>
              <a:rPr lang="en" sz="2000" b="1" spc="-30" dirty="0" err="1">
                <a:solidFill>
                  <a:schemeClr val="bg1"/>
                </a:solidFill>
                <a:effectLst>
                  <a:glow rad="127000">
                    <a:srgbClr val="AC2850"/>
                  </a:glow>
                </a:effectLst>
              </a:rPr>
              <a:t>kurimbuka</a:t>
            </a:r>
            <a:r>
              <a:rPr lang="en" sz="2000" b="1" spc="-30" dirty="0">
                <a:solidFill>
                  <a:schemeClr val="bg1"/>
                </a:solidFill>
                <a:effectLst>
                  <a:glow rad="127000">
                    <a:srgbClr val="AC2850"/>
                  </a:glow>
                </a:effectLst>
              </a:rPr>
              <a:t> </a:t>
            </a:r>
            <a:r>
              <a:rPr lang="en" sz="2000" b="1" spc="-30" dirty="0" err="1">
                <a:solidFill>
                  <a:schemeClr val="bg1"/>
                </a:solidFill>
                <a:effectLst>
                  <a:glow rad="127000">
                    <a:srgbClr val="AC2850"/>
                  </a:glow>
                </a:effectLst>
              </a:rPr>
              <a:t>kwa</a:t>
            </a:r>
            <a:r>
              <a:rPr lang="en" sz="2000" b="1" spc="-30" dirty="0">
                <a:solidFill>
                  <a:schemeClr val="bg1"/>
                </a:solidFill>
                <a:effectLst>
                  <a:glow rad="127000">
                    <a:srgbClr val="AC2850"/>
                  </a:glow>
                </a:effectLst>
              </a:rPr>
              <a:t> </a:t>
            </a:r>
            <a:r>
              <a:rPr lang="en" sz="2000" b="1" spc="-30" dirty="0" err="1">
                <a:solidFill>
                  <a:schemeClr val="bg1"/>
                </a:solidFill>
                <a:effectLst>
                  <a:glow rad="127000">
                    <a:srgbClr val="AC2850"/>
                  </a:glow>
                </a:effectLst>
              </a:rPr>
              <a:t>Yerusalemu</a:t>
            </a:r>
            <a:r>
              <a:rPr lang="en" sz="2000" b="1" spc="-30" dirty="0">
                <a:solidFill>
                  <a:schemeClr val="bg1"/>
                </a:solidFill>
                <a:effectLst>
                  <a:glow rad="127000">
                    <a:srgbClr val="AC2850"/>
                  </a:glow>
                </a:effectLst>
              </a:rPr>
              <a:t>:</a:t>
            </a:r>
          </a:p>
          <a:p>
            <a:pPr lvl="1">
              <a:spcBef>
                <a:spcPts val="600"/>
              </a:spcBef>
              <a:tabLst>
                <a:tab pos="538163" algn="l"/>
              </a:tabLst>
            </a:pPr>
            <a:r>
              <a:rPr lang="en" sz="2000" b="1" spc="-30" dirty="0" err="1">
                <a:solidFill>
                  <a:schemeClr val="bg1"/>
                </a:solidFill>
                <a:effectLst>
                  <a:glow rad="127000">
                    <a:srgbClr val="A23292"/>
                  </a:glow>
                </a:effectLst>
              </a:rPr>
              <a:t>Kwanga</a:t>
            </a:r>
            <a:r>
              <a:rPr lang="en" sz="2000" b="1" spc="-30" dirty="0">
                <a:solidFill>
                  <a:schemeClr val="bg1"/>
                </a:solidFill>
                <a:effectLst>
                  <a:glow rad="127000">
                    <a:srgbClr val="A23292"/>
                  </a:glow>
                </a:effectLst>
              </a:rPr>
              <a:t> </a:t>
            </a:r>
            <a:r>
              <a:rPr lang="en" sz="2000" b="1" spc="-30" dirty="0" err="1">
                <a:solidFill>
                  <a:schemeClr val="bg1"/>
                </a:solidFill>
                <a:effectLst>
                  <a:glow rad="127000">
                    <a:srgbClr val="A23292"/>
                  </a:glow>
                </a:effectLst>
              </a:rPr>
              <a:t>urukundo</a:t>
            </a:r>
            <a:r>
              <a:rPr lang="en" sz="2000" b="1" spc="-30" dirty="0">
                <a:solidFill>
                  <a:schemeClr val="bg1"/>
                </a:solidFill>
                <a:effectLst>
                  <a:glow rad="127000">
                    <a:srgbClr val="A23292"/>
                  </a:glow>
                </a:effectLst>
              </a:rPr>
              <a:t> </a:t>
            </a:r>
            <a:r>
              <a:rPr lang="en" sz="2000" b="1" spc="-30" dirty="0" err="1">
                <a:solidFill>
                  <a:schemeClr val="bg1"/>
                </a:solidFill>
                <a:effectLst>
                  <a:glow rad="127000">
                    <a:srgbClr val="A23292"/>
                  </a:glow>
                </a:effectLst>
              </a:rPr>
              <a:t>rw’Imana</a:t>
            </a:r>
            <a:r>
              <a:rPr lang="en" sz="2000" b="1" spc="-30" dirty="0">
                <a:solidFill>
                  <a:schemeClr val="bg1"/>
                </a:solidFill>
                <a:effectLst>
                  <a:glow rad="127000">
                    <a:srgbClr val="A23292"/>
                  </a:glow>
                </a:effectLst>
              </a:rPr>
              <a:t>.</a:t>
            </a:r>
          </a:p>
          <a:p>
            <a:pPr lvl="1">
              <a:spcBef>
                <a:spcPts val="600"/>
              </a:spcBef>
              <a:tabLst>
                <a:tab pos="538163" algn="l"/>
              </a:tabLst>
            </a:pPr>
            <a:r>
              <a:rPr lang="en" sz="2000" b="1" spc="-30" dirty="0">
                <a:solidFill>
                  <a:schemeClr val="bg1"/>
                </a:solidFill>
                <a:effectLst>
                  <a:glow rad="127000">
                    <a:srgbClr val="51A54C"/>
                  </a:glow>
                </a:effectLst>
              </a:rPr>
              <a:t>Imana </a:t>
            </a:r>
            <a:r>
              <a:rPr lang="en" sz="2000" b="1" spc="-30" dirty="0" err="1">
                <a:solidFill>
                  <a:schemeClr val="bg1"/>
                </a:solidFill>
                <a:effectLst>
                  <a:glow rad="127000">
                    <a:srgbClr val="51A54C"/>
                  </a:glow>
                </a:effectLst>
              </a:rPr>
              <a:t>yita</a:t>
            </a:r>
            <a:r>
              <a:rPr lang="en" sz="2000" b="1" spc="-30" dirty="0">
                <a:solidFill>
                  <a:schemeClr val="bg1"/>
                </a:solidFill>
                <a:effectLst>
                  <a:glow rad="127000">
                    <a:srgbClr val="51A54C"/>
                  </a:glow>
                </a:effectLst>
              </a:rPr>
              <a:t> </a:t>
            </a:r>
            <a:r>
              <a:rPr lang="en" sz="2000" b="1" spc="-30" dirty="0" err="1">
                <a:solidFill>
                  <a:schemeClr val="bg1"/>
                </a:solidFill>
                <a:effectLst>
                  <a:glow rad="127000">
                    <a:srgbClr val="51A54C"/>
                  </a:glow>
                </a:effectLst>
              </a:rPr>
              <a:t>ku</a:t>
            </a:r>
            <a:r>
              <a:rPr lang="en" sz="2000" b="1" spc="-30" dirty="0">
                <a:solidFill>
                  <a:schemeClr val="bg1"/>
                </a:solidFill>
                <a:effectLst>
                  <a:glow rad="127000">
                    <a:srgbClr val="51A54C"/>
                  </a:glow>
                </a:effectLst>
              </a:rPr>
              <a:t> </a:t>
            </a:r>
            <a:r>
              <a:rPr lang="en" sz="2000" b="1" spc="-30" dirty="0" err="1">
                <a:solidFill>
                  <a:schemeClr val="bg1"/>
                </a:solidFill>
                <a:effectLst>
                  <a:glow rad="127000">
                    <a:srgbClr val="51A54C"/>
                  </a:glow>
                </a:effectLst>
              </a:rPr>
              <a:t>bwoko</a:t>
            </a:r>
            <a:r>
              <a:rPr lang="en" sz="2000" b="1" spc="-30" dirty="0">
                <a:solidFill>
                  <a:schemeClr val="bg1"/>
                </a:solidFill>
                <a:effectLst>
                  <a:glow rad="127000">
                    <a:srgbClr val="51A54C"/>
                  </a:glow>
                </a:effectLst>
              </a:rPr>
              <a:t> </a:t>
            </a:r>
            <a:r>
              <a:rPr lang="en" sz="2000" b="1" spc="-30" dirty="0" err="1">
                <a:solidFill>
                  <a:schemeClr val="bg1"/>
                </a:solidFill>
                <a:effectLst>
                  <a:glow rad="127000">
                    <a:srgbClr val="51A54C"/>
                  </a:glow>
                </a:effectLst>
              </a:rPr>
              <a:t>bwayo</a:t>
            </a:r>
            <a:r>
              <a:rPr lang="en" sz="2000" b="1" spc="-30" dirty="0">
                <a:solidFill>
                  <a:schemeClr val="bg1"/>
                </a:solidFill>
                <a:effectLst>
                  <a:glow rad="127000">
                    <a:srgbClr val="51A54C"/>
                  </a:glow>
                </a:effectLst>
              </a:rPr>
              <a:t>.</a:t>
            </a:r>
          </a:p>
          <a:p>
            <a:pPr>
              <a:spcBef>
                <a:spcPts val="1800"/>
              </a:spcBef>
              <a:tabLst>
                <a:tab pos="538163" algn="l"/>
              </a:tabLst>
            </a:pPr>
            <a:r>
              <a:rPr lang="en" sz="2000" b="1" spc="-30" dirty="0" err="1">
                <a:solidFill>
                  <a:schemeClr val="bg1"/>
                </a:solidFill>
                <a:effectLst>
                  <a:glow rad="127000">
                    <a:srgbClr val="AC2850"/>
                  </a:glow>
                </a:effectLst>
              </a:rPr>
              <a:t>Amasomo</a:t>
            </a:r>
            <a:r>
              <a:rPr lang="en" sz="2000" b="1" spc="-30" dirty="0">
                <a:solidFill>
                  <a:schemeClr val="bg1"/>
                </a:solidFill>
                <a:effectLst>
                  <a:glow rad="127000">
                    <a:srgbClr val="AC2850"/>
                  </a:glow>
                </a:effectLst>
              </a:rPr>
              <a:t> </a:t>
            </a:r>
            <a:r>
              <a:rPr lang="en" sz="2000" b="1" spc="-30" dirty="0" err="1">
                <a:solidFill>
                  <a:schemeClr val="bg1"/>
                </a:solidFill>
                <a:effectLst>
                  <a:glow rad="127000">
                    <a:srgbClr val="AC2850"/>
                  </a:glow>
                </a:effectLst>
              </a:rPr>
              <a:t>dukura</a:t>
            </a:r>
            <a:r>
              <a:rPr lang="en" sz="2000" b="1" spc="-30" dirty="0">
                <a:solidFill>
                  <a:schemeClr val="bg1"/>
                </a:solidFill>
                <a:effectLst>
                  <a:glow rad="127000">
                    <a:srgbClr val="AC2850"/>
                  </a:glow>
                </a:effectLst>
              </a:rPr>
              <a:t> </a:t>
            </a:r>
            <a:r>
              <a:rPr lang="en" sz="2000" b="1" spc="-30" dirty="0" err="1">
                <a:solidFill>
                  <a:schemeClr val="bg1"/>
                </a:solidFill>
                <a:effectLst>
                  <a:glow rad="127000">
                    <a:srgbClr val="AC2850"/>
                  </a:glow>
                </a:effectLst>
              </a:rPr>
              <a:t>ku</a:t>
            </a:r>
            <a:r>
              <a:rPr lang="en" sz="2000" b="1" spc="-30" dirty="0">
                <a:solidFill>
                  <a:schemeClr val="bg1"/>
                </a:solidFill>
                <a:effectLst>
                  <a:glow rad="127000">
                    <a:srgbClr val="AC2850"/>
                  </a:glow>
                </a:effectLst>
              </a:rPr>
              <a:t> </a:t>
            </a:r>
            <a:r>
              <a:rPr lang="en" sz="2000" b="1" spc="-30" dirty="0" err="1">
                <a:solidFill>
                  <a:schemeClr val="bg1"/>
                </a:solidFill>
                <a:effectLst>
                  <a:glow rad="127000">
                    <a:srgbClr val="AC2850"/>
                  </a:glow>
                </a:effectLst>
              </a:rPr>
              <a:t>Bakristo</a:t>
            </a:r>
            <a:r>
              <a:rPr lang="en" sz="2000" b="1" spc="-30" dirty="0">
                <a:solidFill>
                  <a:schemeClr val="bg1"/>
                </a:solidFill>
                <a:effectLst>
                  <a:glow rad="127000">
                    <a:srgbClr val="AC2850"/>
                  </a:glow>
                </a:effectLst>
              </a:rPr>
              <a:t> </a:t>
            </a:r>
            <a:r>
              <a:rPr lang="en" sz="2000" b="1" spc="-30" dirty="0" err="1">
                <a:solidFill>
                  <a:schemeClr val="bg1"/>
                </a:solidFill>
                <a:effectLst>
                  <a:glow rad="127000">
                    <a:srgbClr val="AC2850"/>
                  </a:glow>
                </a:effectLst>
              </a:rPr>
              <a:t>ba</a:t>
            </a:r>
            <a:r>
              <a:rPr lang="en" sz="2000" b="1" spc="-30" dirty="0">
                <a:solidFill>
                  <a:schemeClr val="bg1"/>
                </a:solidFill>
                <a:effectLst>
                  <a:glow rad="127000">
                    <a:srgbClr val="AC2850"/>
                  </a:glow>
                </a:effectLst>
              </a:rPr>
              <a:t> </a:t>
            </a:r>
            <a:r>
              <a:rPr lang="en" sz="2000" b="1" spc="-30" dirty="0" err="1">
                <a:solidFill>
                  <a:schemeClr val="bg1"/>
                </a:solidFill>
                <a:effectLst>
                  <a:glow rad="127000">
                    <a:srgbClr val="AC2850"/>
                  </a:glow>
                </a:effectLst>
              </a:rPr>
              <a:t>mbere</a:t>
            </a:r>
            <a:r>
              <a:rPr lang="en" sz="2000" b="1" spc="-30" dirty="0">
                <a:solidFill>
                  <a:schemeClr val="bg1"/>
                </a:solidFill>
                <a:effectLst>
                  <a:glow rad="127000">
                    <a:srgbClr val="AC2850"/>
                  </a:glow>
                </a:effectLst>
              </a:rPr>
              <a:t>:</a:t>
            </a:r>
          </a:p>
          <a:p>
            <a:pPr lvl="1">
              <a:spcBef>
                <a:spcPts val="600"/>
              </a:spcBef>
              <a:tabLst>
                <a:tab pos="538163" algn="l"/>
              </a:tabLst>
            </a:pPr>
            <a:r>
              <a:rPr lang="en-GB" sz="2000" b="1" spc="-30" dirty="0" err="1">
                <a:solidFill>
                  <a:schemeClr val="bg1"/>
                </a:solidFill>
                <a:effectLst>
                  <a:glow rad="127000">
                    <a:srgbClr val="C5600D"/>
                  </a:glow>
                </a:effectLst>
              </a:rPr>
              <a:t>Gukiranuka</a:t>
            </a:r>
            <a:r>
              <a:rPr lang="en-GB" sz="2000" b="1" spc="-30" dirty="0">
                <a:solidFill>
                  <a:schemeClr val="bg1"/>
                </a:solidFill>
                <a:effectLst>
                  <a:glow rad="127000">
                    <a:srgbClr val="C5600D"/>
                  </a:glow>
                </a:effectLst>
              </a:rPr>
              <a:t> mu </a:t>
            </a:r>
            <a:r>
              <a:rPr lang="en-GB" sz="2000" b="1" spc="-30" dirty="0" err="1">
                <a:solidFill>
                  <a:schemeClr val="bg1"/>
                </a:solidFill>
                <a:effectLst>
                  <a:glow rad="127000">
                    <a:srgbClr val="C5600D"/>
                  </a:glow>
                </a:effectLst>
              </a:rPr>
              <a:t>gihe</a:t>
            </a:r>
            <a:r>
              <a:rPr lang="en-GB" sz="2000" b="1" spc="-30" dirty="0">
                <a:solidFill>
                  <a:schemeClr val="bg1"/>
                </a:solidFill>
                <a:effectLst>
                  <a:glow rad="127000">
                    <a:srgbClr val="C5600D"/>
                  </a:glow>
                </a:effectLst>
              </a:rPr>
              <a:t> </a:t>
            </a:r>
            <a:r>
              <a:rPr lang="en-GB" sz="2000" b="1" spc="-30" dirty="0" err="1">
                <a:solidFill>
                  <a:schemeClr val="bg1"/>
                </a:solidFill>
                <a:effectLst>
                  <a:glow rad="127000">
                    <a:srgbClr val="C5600D"/>
                  </a:glow>
                </a:effectLst>
              </a:rPr>
              <a:t>cy’akarengane</a:t>
            </a:r>
            <a:r>
              <a:rPr lang="en" sz="2000" b="1" spc="-30" dirty="0">
                <a:solidFill>
                  <a:schemeClr val="bg1"/>
                </a:solidFill>
                <a:effectLst>
                  <a:glow rad="127000">
                    <a:srgbClr val="C5600D"/>
                  </a:glow>
                </a:effectLst>
              </a:rPr>
              <a:t>.</a:t>
            </a:r>
          </a:p>
          <a:p>
            <a:pPr lvl="1">
              <a:spcBef>
                <a:spcPts val="600"/>
              </a:spcBef>
              <a:tabLst>
                <a:tab pos="538163" algn="l"/>
              </a:tabLst>
            </a:pPr>
            <a:r>
              <a:rPr lang="en" sz="2000" b="1" spc="-30" dirty="0" err="1">
                <a:solidFill>
                  <a:schemeClr val="bg1"/>
                </a:solidFill>
                <a:effectLst>
                  <a:glow rad="127000">
                    <a:srgbClr val="228F9E"/>
                  </a:glow>
                </a:effectLst>
              </a:rPr>
              <a:t>Gufasha</a:t>
            </a:r>
            <a:r>
              <a:rPr lang="en" sz="2000" b="1" spc="-30" dirty="0">
                <a:solidFill>
                  <a:schemeClr val="bg1"/>
                </a:solidFill>
                <a:effectLst>
                  <a:glow rad="127000">
                    <a:srgbClr val="228F9E"/>
                  </a:glow>
                </a:effectLst>
              </a:rPr>
              <a:t> </a:t>
            </a:r>
            <a:r>
              <a:rPr lang="en" sz="2000" b="1" spc="-30" dirty="0" err="1">
                <a:solidFill>
                  <a:schemeClr val="bg1"/>
                </a:solidFill>
                <a:effectLst>
                  <a:glow rad="127000">
                    <a:srgbClr val="228F9E"/>
                  </a:glow>
                </a:effectLst>
              </a:rPr>
              <a:t>abakennye</a:t>
            </a:r>
            <a:r>
              <a:rPr lang="en" sz="2000" b="1" spc="-30" dirty="0">
                <a:solidFill>
                  <a:schemeClr val="bg1"/>
                </a:solidFill>
                <a:effectLst>
                  <a:glow rad="127000">
                    <a:srgbClr val="228F9E"/>
                  </a:glow>
                </a:effectLst>
              </a:rPr>
              <a:t>.</a:t>
            </a:r>
          </a:p>
          <a:p>
            <a:pPr lvl="1">
              <a:spcBef>
                <a:spcPts val="600"/>
              </a:spcBef>
              <a:tabLst>
                <a:tab pos="538163" algn="l"/>
              </a:tabLst>
            </a:pPr>
            <a:r>
              <a:rPr lang="en" sz="2000" b="1" spc="-30" dirty="0" err="1">
                <a:solidFill>
                  <a:schemeClr val="bg1"/>
                </a:solidFill>
                <a:effectLst>
                  <a:glow rad="127000">
                    <a:srgbClr val="A68702"/>
                  </a:glow>
                </a:effectLst>
              </a:rPr>
              <a:t>Urukundo</a:t>
            </a:r>
            <a:r>
              <a:rPr lang="en" sz="2000" b="1" spc="-30" dirty="0">
                <a:solidFill>
                  <a:schemeClr val="bg1"/>
                </a:solidFill>
                <a:effectLst>
                  <a:glow rad="127000">
                    <a:srgbClr val="A68702"/>
                  </a:glow>
                </a:effectLst>
              </a:rPr>
              <a:t>: </a:t>
            </a:r>
            <a:r>
              <a:rPr lang="en" sz="2000" b="1" spc="-30" dirty="0" err="1">
                <a:solidFill>
                  <a:schemeClr val="bg1"/>
                </a:solidFill>
                <a:effectLst>
                  <a:glow rad="127000">
                    <a:srgbClr val="A68702"/>
                  </a:glow>
                </a:effectLst>
              </a:rPr>
              <a:t>ikimenyetso</a:t>
            </a:r>
            <a:r>
              <a:rPr lang="en" sz="2000" b="1" spc="-30" dirty="0">
                <a:solidFill>
                  <a:schemeClr val="bg1"/>
                </a:solidFill>
                <a:effectLst>
                  <a:glow rad="127000">
                    <a:srgbClr val="A68702"/>
                  </a:glow>
                </a:effectLst>
              </a:rPr>
              <a:t> </a:t>
            </a:r>
            <a:r>
              <a:rPr lang="en" sz="2000" b="1" spc="-30" dirty="0" err="1">
                <a:solidFill>
                  <a:schemeClr val="bg1"/>
                </a:solidFill>
                <a:effectLst>
                  <a:glow rad="127000">
                    <a:srgbClr val="A68702"/>
                  </a:glow>
                </a:effectLst>
              </a:rPr>
              <a:t>cyacu</a:t>
            </a:r>
            <a:r>
              <a:rPr lang="en" sz="2000" b="1" spc="-30" dirty="0">
                <a:solidFill>
                  <a:schemeClr val="bg1"/>
                </a:solidFill>
                <a:effectLst>
                  <a:glow rad="127000">
                    <a:srgbClr val="A68702"/>
                  </a:glow>
                </a:effectLst>
              </a:rPr>
              <a:t>  </a:t>
            </a:r>
            <a:r>
              <a:rPr lang="en" sz="2000" b="1" spc="-30" dirty="0" err="1">
                <a:solidFill>
                  <a:schemeClr val="bg1"/>
                </a:solidFill>
                <a:effectLst>
                  <a:glow rad="127000">
                    <a:srgbClr val="A68702"/>
                  </a:glow>
                </a:effectLst>
              </a:rPr>
              <a:t>kituranga</a:t>
            </a:r>
            <a:r>
              <a:rPr lang="en" sz="2000" b="1" spc="-30" dirty="0">
                <a:solidFill>
                  <a:schemeClr val="bg1"/>
                </a:solidFill>
                <a:effectLst>
                  <a:glow rad="127000">
                    <a:srgbClr val="A68702"/>
                  </a:glow>
                </a:effectLst>
              </a:rPr>
              <a:t>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D72F1CE-064A-7660-04A1-ED3658A1B139}"/>
              </a:ext>
            </a:extLst>
          </p:cNvPr>
          <p:cNvSpPr txBox="1"/>
          <p:nvPr/>
        </p:nvSpPr>
        <p:spPr>
          <a:xfrm>
            <a:off x="190411" y="210325"/>
            <a:ext cx="66876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spc="-100" dirty="0" err="1"/>
              <a:t>Umwaka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wa</a:t>
            </a:r>
            <a:r>
              <a:rPr lang="en-GB" sz="2000" b="1" spc="-100" dirty="0"/>
              <a:t> 70 </a:t>
            </a:r>
            <a:r>
              <a:rPr lang="en-GB" sz="2000" b="1" spc="-100" dirty="0" err="1"/>
              <a:t>waranzwe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n’ihanguka</a:t>
            </a:r>
            <a:r>
              <a:rPr lang="en-GB" sz="2000" b="1" spc="-100" dirty="0"/>
              <a:t> rya </a:t>
            </a:r>
            <a:r>
              <a:rPr lang="en-GB" sz="2000" b="1" spc="-100" dirty="0" err="1"/>
              <a:t>Isirayeli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nk’ishyanga</a:t>
            </a:r>
            <a:r>
              <a:rPr lang="en-GB" sz="2000" b="1" spc="-100" dirty="0"/>
              <a:t>. </a:t>
            </a:r>
            <a:r>
              <a:rPr lang="en-GB" sz="2000" b="1" spc="-100" dirty="0" err="1"/>
              <a:t>Nubwo</a:t>
            </a:r>
            <a:r>
              <a:rPr lang="en-GB" sz="2000" b="1" spc="-100" dirty="0"/>
              <a:t> Roma </a:t>
            </a:r>
            <a:r>
              <a:rPr lang="en-GB" sz="2000" b="1" spc="-100" dirty="0" err="1"/>
              <a:t>ari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yo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yarimbuye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Yerusalemu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n’Urusengero</a:t>
            </a:r>
            <a:r>
              <a:rPr lang="en-GB" sz="2000" b="1" spc="-100" dirty="0"/>
              <a:t>, </a:t>
            </a:r>
            <a:r>
              <a:rPr lang="en-GB" sz="2000" b="1" spc="-100" dirty="0" err="1"/>
              <a:t>hari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izindi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mbaraga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zagize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uruhare</a:t>
            </a:r>
            <a:r>
              <a:rPr lang="en-GB" sz="2000" b="1" spc="-100" dirty="0"/>
              <a:t> muri </a:t>
            </a:r>
            <a:r>
              <a:rPr lang="en-GB" sz="2000" b="1" spc="-100" dirty="0" err="1"/>
              <a:t>iyo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ntambara</a:t>
            </a:r>
            <a:r>
              <a:rPr lang="en" sz="2000" b="1" spc="-100" dirty="0"/>
              <a:t>.</a:t>
            </a:r>
          </a:p>
        </p:txBody>
      </p:sp>
      <p:pic>
        <p:nvPicPr>
          <p:cNvPr id="5" name="Imagen 4" descr="Imagen que contiene exterior, naturaleza, pasto, agua&#10;&#10;Descripción generada automáticamente">
            <a:extLst>
              <a:ext uri="{FF2B5EF4-FFF2-40B4-BE49-F238E27FC236}">
                <a16:creationId xmlns:a16="http://schemas.microsoft.com/office/drawing/2014/main" id="{C7E16AA5-0268-38A4-61FE-7BC8654A2CC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4839" y="155448"/>
            <a:ext cx="5006750" cy="332398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7" name="Imagen 6" descr="Imagen que contiene tabla, llenado, entero, grande&#10;&#10;Descripción generada automáticamente">
            <a:extLst>
              <a:ext uri="{FF2B5EF4-FFF2-40B4-BE49-F238E27FC236}">
                <a16:creationId xmlns:a16="http://schemas.microsoft.com/office/drawing/2014/main" id="{60103816-E877-B251-EE17-1A2BB8660D2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411" y="3693780"/>
            <a:ext cx="5113109" cy="300184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0" name="Imagen 9" descr="Icono&#10;&#10;Descripción generada automáticamente">
            <a:extLst>
              <a:ext uri="{FF2B5EF4-FFF2-40B4-BE49-F238E27FC236}">
                <a16:creationId xmlns:a16="http://schemas.microsoft.com/office/drawing/2014/main" id="{79E0F991-AA7D-9CC8-38C2-777A1E5AFF4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1716" y="5085792"/>
            <a:ext cx="351665" cy="351171"/>
          </a:xfrm>
          <a:prstGeom prst="rect">
            <a:avLst/>
          </a:prstGeom>
        </p:spPr>
      </p:pic>
      <p:pic>
        <p:nvPicPr>
          <p:cNvPr id="12" name="Imagen 11" descr="Icono&#10;&#10;Descripción generada automáticamente">
            <a:extLst>
              <a:ext uri="{FF2B5EF4-FFF2-40B4-BE49-F238E27FC236}">
                <a16:creationId xmlns:a16="http://schemas.microsoft.com/office/drawing/2014/main" id="{95A94C06-655E-BF75-130F-7C1A7E9DB6F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1716" y="3780502"/>
            <a:ext cx="351665" cy="351171"/>
          </a:xfrm>
          <a:prstGeom prst="rect">
            <a:avLst/>
          </a:prstGeom>
        </p:spPr>
      </p:pic>
      <p:pic>
        <p:nvPicPr>
          <p:cNvPr id="15" name="Imagen 14" descr="Forma, Icono&#10;&#10;Descripción generada automáticamente">
            <a:extLst>
              <a:ext uri="{FF2B5EF4-FFF2-40B4-BE49-F238E27FC236}">
                <a16:creationId xmlns:a16="http://schemas.microsoft.com/office/drawing/2014/main" id="{69D5C66C-1D84-F157-A468-0EF48AA1EC5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443807" y="4490175"/>
            <a:ext cx="191267" cy="47717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6" name="Imagen 15" descr="Forma, Círculo&#10;&#10;Descripción generada automáticamente">
            <a:extLst>
              <a:ext uri="{FF2B5EF4-FFF2-40B4-BE49-F238E27FC236}">
                <a16:creationId xmlns:a16="http://schemas.microsoft.com/office/drawing/2014/main" id="{8DDAEFBD-7E0C-6D9F-CABD-9B50ECCECF54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443971" y="4123724"/>
            <a:ext cx="191267" cy="47749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n 16" descr="Forma, Icono&#10;&#10;Descripción generada automáticamente">
            <a:extLst>
              <a:ext uri="{FF2B5EF4-FFF2-40B4-BE49-F238E27FC236}">
                <a16:creationId xmlns:a16="http://schemas.microsoft.com/office/drawing/2014/main" id="{9B8C0C0D-D9E6-1018-85E6-5FBBEB2C914B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443971" y="5795560"/>
            <a:ext cx="191267" cy="47749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9" name="Imagen 18" descr="Icono&#10;&#10;Descripción generada automáticamente">
            <a:extLst>
              <a:ext uri="{FF2B5EF4-FFF2-40B4-BE49-F238E27FC236}">
                <a16:creationId xmlns:a16="http://schemas.microsoft.com/office/drawing/2014/main" id="{635A8854-9E0C-D4E5-F106-8DFC299EC3BF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443971" y="6174749"/>
            <a:ext cx="191267" cy="47749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0" name="Imagen 19" descr="Un dibujo de un ojo&#10;&#10;Descripción generada automáticamente con confianza media">
            <a:extLst>
              <a:ext uri="{FF2B5EF4-FFF2-40B4-BE49-F238E27FC236}">
                <a16:creationId xmlns:a16="http://schemas.microsoft.com/office/drawing/2014/main" id="{DC20512D-7FF2-B15E-42B3-31ABC48746FD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443891" y="5413898"/>
            <a:ext cx="191426" cy="47749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260ED74-5B40-ADBD-FF7B-98AB6B6E1E4D}"/>
              </a:ext>
            </a:extLst>
          </p:cNvPr>
          <p:cNvSpPr txBox="1"/>
          <p:nvPr/>
        </p:nvSpPr>
        <p:spPr>
          <a:xfrm>
            <a:off x="190411" y="2159115"/>
            <a:ext cx="668766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spc="-70" dirty="0"/>
              <a:t>Ku </a:t>
            </a:r>
            <a:r>
              <a:rPr lang="en-GB" sz="2000" b="1" spc="-70" dirty="0" err="1"/>
              <a:t>rundi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ruhande</a:t>
            </a:r>
            <a:r>
              <a:rPr lang="en-GB" sz="2000" b="1" spc="-70" dirty="0"/>
              <a:t>, Imana </a:t>
            </a:r>
            <a:r>
              <a:rPr lang="en-GB" sz="2000" b="1" spc="-70" dirty="0" err="1"/>
              <a:t>yababuriye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inshuro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nyinshi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ku</a:t>
            </a:r>
            <a:r>
              <a:rPr lang="en-GB" sz="2000" b="1" spc="-70" dirty="0"/>
              <a:t> </a:t>
            </a:r>
            <a:r>
              <a:rPr lang="en-GB" sz="2000" b="1" spc="-70" dirty="0" err="1"/>
              <a:t>ngaruka</a:t>
            </a:r>
            <a:r>
              <a:rPr lang="en-GB" sz="2000" b="1" spc="-70" dirty="0"/>
              <a:t> zo </a:t>
            </a:r>
            <a:r>
              <a:rPr lang="en-GB" sz="2000" b="1" spc="-70" dirty="0" err="1"/>
              <a:t>kuyanga</a:t>
            </a:r>
            <a:r>
              <a:rPr lang="en-GB" sz="2000" b="1" spc="-70" dirty="0"/>
              <a:t>; </a:t>
            </a:r>
            <a:r>
              <a:rPr lang="en-GB" sz="2000" b="1" spc="-70" dirty="0" err="1"/>
              <a:t>itinza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gusohozwa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kw’igihano</a:t>
            </a:r>
            <a:r>
              <a:rPr lang="en-GB" sz="2000" b="1" spc="-70" dirty="0"/>
              <a:t>; </a:t>
            </a:r>
            <a:r>
              <a:rPr lang="en-GB" sz="2000" b="1" spc="-70" dirty="0" err="1"/>
              <a:t>kandi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itegura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abantu</a:t>
            </a:r>
            <a:r>
              <a:rPr lang="en-GB" sz="2000" b="1" spc="-70" dirty="0"/>
              <a:t> (</a:t>
            </a:r>
            <a:r>
              <a:rPr lang="en-GB" sz="2000" b="1" spc="-70" dirty="0" err="1"/>
              <a:t>Itorero</a:t>
            </a:r>
            <a:r>
              <a:rPr lang="en-GB" sz="2000" b="1" spc="-70" dirty="0"/>
              <a:t>), </a:t>
            </a:r>
            <a:r>
              <a:rPr lang="en-GB" sz="2000" b="1" spc="-70" dirty="0" err="1"/>
              <a:t>bagomba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kwakira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itabaza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ry’ukuri</a:t>
            </a:r>
            <a:r>
              <a:rPr lang="en-GB" sz="2000" b="1" spc="-70" dirty="0"/>
              <a:t> no </a:t>
            </a:r>
            <a:r>
              <a:rPr lang="en-GB" sz="2000" b="1" spc="-70" dirty="0" err="1"/>
              <a:t>kumurikishiriza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isi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ubutumwa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bw’urukundo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rw’Imana</a:t>
            </a:r>
            <a:r>
              <a:rPr lang="en" sz="2000" b="1" spc="-70" dirty="0"/>
              <a:t>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1C1F80F-BC6F-5E60-3A61-754327326116}"/>
              </a:ext>
            </a:extLst>
          </p:cNvPr>
          <p:cNvSpPr txBox="1"/>
          <p:nvPr/>
        </p:nvSpPr>
        <p:spPr>
          <a:xfrm>
            <a:off x="190409" y="1341385"/>
            <a:ext cx="668766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spc="-100" dirty="0"/>
              <a:t>Ku </a:t>
            </a:r>
            <a:r>
              <a:rPr lang="en-GB" sz="2000" b="1" spc="-100" dirty="0" err="1"/>
              <a:t>ruhande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rumwe</a:t>
            </a:r>
            <a:r>
              <a:rPr lang="en-GB" sz="2000" b="1" spc="-100" dirty="0"/>
              <a:t>, </a:t>
            </a:r>
            <a:r>
              <a:rPr lang="en-GB" sz="2000" b="1" spc="-100" dirty="0" err="1"/>
              <a:t>Satani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yateye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Isirayeli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kwanga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Mesiya</a:t>
            </a:r>
            <a:r>
              <a:rPr lang="en-GB" sz="2000" b="1" spc="-100" dirty="0"/>
              <a:t>, </a:t>
            </a:r>
            <a:r>
              <a:rPr lang="en-GB" sz="2000" b="1" spc="-100" dirty="0" err="1"/>
              <a:t>hanyuma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abyitwaza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nk’uwemerewe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kurimbura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iryo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shyanga</a:t>
            </a:r>
            <a:r>
              <a:rPr lang="en" sz="2000" b="1" spc="-1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3003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000"/>
                            </p:stCondLst>
                            <p:childTnLst>
                              <p:par>
                                <p:cTn id="9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5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9C6E00E-F9BC-2057-5B4D-9DBC38F37181}"/>
              </a:ext>
            </a:extLst>
          </p:cNvPr>
          <p:cNvSpPr txBox="1"/>
          <p:nvPr/>
        </p:nvSpPr>
        <p:spPr>
          <a:xfrm>
            <a:off x="109086" y="2488402"/>
            <a:ext cx="598691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800" b="1" dirty="0">
                <a:ln w="13462">
                  <a:solidFill>
                    <a:srgbClr val="7D4837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IBYIGISHO DUKURA MU KURIMBUKA KWA YERUSALEMU</a:t>
            </a:r>
            <a:endParaRPr lang="en" sz="4800" b="1" dirty="0">
              <a:ln w="13462">
                <a:solidFill>
                  <a:srgbClr val="7D4837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53010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D6ACB74-5F9D-195F-81B6-031034FD1489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KWANGA URUKUNDO RW’IMANA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5B9B411-2013-EDB3-013A-C7E30FCFCF9A}"/>
              </a:ext>
            </a:extLst>
          </p:cNvPr>
          <p:cNvSpPr txBox="1"/>
          <p:nvPr/>
        </p:nvSpPr>
        <p:spPr>
          <a:xfrm>
            <a:off x="3413337" y="587659"/>
            <a:ext cx="856752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Yerusalemu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Yerusalemu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wica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abahanuzi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ugatera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amabuye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abagutumweho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ni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kangahe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nshaka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kubundikira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abana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bawe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nk’uko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inkoko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ibundikira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imishwi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yayo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mu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mababa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yayo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ntimunkundire</a:t>
            </a:r>
            <a:r>
              <a:rPr lang="en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!” </a:t>
            </a:r>
            <a:r>
              <a:rPr lang="en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en" sz="14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Matayo</a:t>
            </a:r>
            <a:r>
              <a:rPr lang="en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23:37)</a:t>
            </a:r>
            <a:endParaRPr lang="es-ES" b="1" dirty="0">
              <a:solidFill>
                <a:schemeClr val="accent5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7E62783-843A-9460-B9A3-6E0A1E213E32}"/>
              </a:ext>
            </a:extLst>
          </p:cNvPr>
          <p:cNvSpPr txBox="1"/>
          <p:nvPr/>
        </p:nvSpPr>
        <p:spPr>
          <a:xfrm>
            <a:off x="3663645" y="1554531"/>
            <a:ext cx="85675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spc="-120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Yesu</a:t>
            </a:r>
            <a:r>
              <a:rPr lang="en-GB" sz="2000" b="1" spc="-120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spc="-120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yararize</a:t>
            </a:r>
            <a:r>
              <a:rPr lang="en-GB" sz="2000" b="1" spc="-120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spc="-120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ubwo</a:t>
            </a:r>
            <a:r>
              <a:rPr lang="en-GB" sz="2000" b="1" spc="-120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spc="-120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yari</a:t>
            </a:r>
            <a:r>
              <a:rPr lang="en-GB" sz="2000" b="1" spc="-120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spc="-120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hafi</a:t>
            </a:r>
            <a:r>
              <a:rPr lang="en-GB" sz="2000" b="1" spc="-120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spc="-120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</a:t>
            </a:r>
            <a:r>
              <a:rPr lang="en-GB" sz="2000" b="1" spc="-120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spc="-120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kugera</a:t>
            </a:r>
            <a:r>
              <a:rPr lang="en-GB" sz="2000" b="1" spc="-120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spc="-120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GB" sz="2000" b="1" spc="-120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spc="-120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Yerusalemu</a:t>
            </a:r>
            <a:r>
              <a:rPr lang="en-GB" sz="2000" b="1" spc="-120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(Luka 19: 41–44). </a:t>
            </a:r>
            <a:r>
              <a:rPr lang="en-GB" sz="2000" b="1" spc="-120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Yari</a:t>
            </a:r>
            <a:r>
              <a:rPr lang="en-GB" sz="2000" b="1" spc="-120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spc="-120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azi</a:t>
            </a:r>
            <a:r>
              <a:rPr lang="en-GB" sz="2000" b="1" spc="-120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ko </a:t>
            </a:r>
            <a:r>
              <a:rPr lang="en-GB" sz="2000" b="1" spc="-120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bajyaga</a:t>
            </a:r>
            <a:r>
              <a:rPr lang="en-GB" sz="2000" b="1" spc="-120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spc="-120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kugerwaho</a:t>
            </a:r>
            <a:r>
              <a:rPr lang="en-GB" sz="2000" b="1" spc="-120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spc="-120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n’ingaruka</a:t>
            </a:r>
            <a:r>
              <a:rPr lang="en-GB" sz="2000" b="1" spc="-120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spc="-120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bakwiriye</a:t>
            </a:r>
            <a:r>
              <a:rPr lang="en-GB" sz="2000" b="1" spc="-120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zo </a:t>
            </a:r>
            <a:r>
              <a:rPr lang="en-GB" sz="2000" b="1" spc="-120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kwanga</a:t>
            </a:r>
            <a:r>
              <a:rPr lang="en-GB" sz="2000" b="1" spc="-120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spc="-120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irarika</a:t>
            </a:r>
            <a:r>
              <a:rPr lang="en-GB" sz="2000" b="1" spc="-120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spc="-120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ry’Imana</a:t>
            </a:r>
            <a:r>
              <a:rPr lang="en" sz="2000" b="1" spc="-120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" sz="2000" b="1" spc="-120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Matayo</a:t>
            </a:r>
            <a:r>
              <a:rPr lang="en" sz="2000" b="1" spc="-120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23:37).</a:t>
            </a:r>
          </a:p>
        </p:txBody>
      </p:sp>
      <p:pic>
        <p:nvPicPr>
          <p:cNvPr id="4" name="Imagen 3" descr="Un grupo de personas disfrazadas&#10;&#10;Descripción generada automáticamente con confianza media">
            <a:extLst>
              <a:ext uri="{FF2B5EF4-FFF2-40B4-BE49-F238E27FC236}">
                <a16:creationId xmlns:a16="http://schemas.microsoft.com/office/drawing/2014/main" id="{9633F36D-BFD8-4623-27CD-B854776F771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119" y="872836"/>
            <a:ext cx="3251389" cy="25438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BAEA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Imagen que contiene edificio, calle, caminando, gente&#10;&#10;Descripción generada automáticamente">
            <a:extLst>
              <a:ext uri="{FF2B5EF4-FFF2-40B4-BE49-F238E27FC236}">
                <a16:creationId xmlns:a16="http://schemas.microsoft.com/office/drawing/2014/main" id="{B9B09A16-BCDD-6F88-A969-53EA21628D9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5339" y="3657357"/>
            <a:ext cx="4109449" cy="30820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BC3308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Dibujo de una persona&#10;&#10;Descripción generada automáticamente con confianza media">
            <a:extLst>
              <a:ext uri="{FF2B5EF4-FFF2-40B4-BE49-F238E27FC236}">
                <a16:creationId xmlns:a16="http://schemas.microsoft.com/office/drawing/2014/main" id="{33F1CABD-1F28-F164-31EB-3D8A9893272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3856" y="3245970"/>
            <a:ext cx="2887481" cy="3503939"/>
          </a:xfrm>
          <a:prstGeom prst="rect">
            <a:avLst/>
          </a:prstGeom>
          <a:effectLst>
            <a:outerShdw blurRad="50800" dist="38100" dir="2700000" algn="tl" rotWithShape="0">
              <a:schemeClr val="bg1">
                <a:alpha val="40000"/>
              </a:schemeClr>
            </a:outerShdw>
            <a:softEdge rad="25400"/>
          </a:effec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85A86519-C46C-1181-E826-A355DA32194C}"/>
              </a:ext>
            </a:extLst>
          </p:cNvPr>
          <p:cNvSpPr txBox="1"/>
          <p:nvPr/>
        </p:nvSpPr>
        <p:spPr>
          <a:xfrm>
            <a:off x="42698" y="3541077"/>
            <a:ext cx="701124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spc="-100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Amateka</a:t>
            </a:r>
            <a:r>
              <a:rPr lang="en-GB" sz="2000" b="1" spc="-100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spc="-100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atubwira</a:t>
            </a:r>
            <a:r>
              <a:rPr lang="en-GB" sz="2000" b="1" spc="-100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ko mu </a:t>
            </a:r>
            <a:r>
              <a:rPr lang="en-GB" sz="2000" b="1" spc="-100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mwaka</a:t>
            </a:r>
            <a:r>
              <a:rPr lang="en-GB" sz="2000" b="1" spc="-100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spc="-100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</a:t>
            </a:r>
            <a:r>
              <a:rPr lang="en-GB" sz="2000" b="1" spc="-100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66 </a:t>
            </a:r>
            <a:r>
              <a:rPr lang="en-GB" sz="2000" b="1" spc="-100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Abayuda</a:t>
            </a:r>
            <a:r>
              <a:rPr lang="en-GB" sz="2000" b="1" spc="-100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spc="-100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bigometse</a:t>
            </a:r>
            <a:r>
              <a:rPr lang="en-GB" sz="2000" b="1" spc="-100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spc="-100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barwanya</a:t>
            </a:r>
            <a:r>
              <a:rPr lang="en-GB" sz="2000" b="1" spc="-100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spc="-100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guhohoterwa</a:t>
            </a:r>
            <a:r>
              <a:rPr lang="en-GB" sz="2000" b="1" spc="-100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spc="-100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n’Abaroma</a:t>
            </a:r>
            <a:r>
              <a:rPr lang="en-GB" sz="2000" b="1" spc="-100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GB" sz="2000" b="1" spc="-100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Imitwe</a:t>
            </a:r>
            <a:r>
              <a:rPr lang="en-GB" sz="2000" b="1" spc="-100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spc="-100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itandukanye</a:t>
            </a:r>
            <a:r>
              <a:rPr lang="en-GB" sz="2000" b="1" spc="-100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spc="-100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y’Abayuda</a:t>
            </a:r>
            <a:r>
              <a:rPr lang="en-GB" sz="2000" b="1" spc="-100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spc="-100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yasubiranyemo</a:t>
            </a:r>
            <a:r>
              <a:rPr lang="en-GB" sz="2000" b="1" spc="-100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mu </a:t>
            </a:r>
            <a:r>
              <a:rPr lang="en-GB" sz="2000" b="1" spc="-100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gihe</a:t>
            </a:r>
            <a:r>
              <a:rPr lang="en-GB" sz="2000" b="1" spc="-100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spc="-100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Abaroma</a:t>
            </a:r>
            <a:r>
              <a:rPr lang="en-GB" sz="2000" b="1" spc="-100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spc="-100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bagose</a:t>
            </a:r>
            <a:r>
              <a:rPr lang="en-GB" sz="2000" b="1" spc="-100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spc="-100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uwo</a:t>
            </a:r>
            <a:r>
              <a:rPr lang="en-GB" sz="2000" b="1" spc="-100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spc="-100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murwa</a:t>
            </a:r>
            <a:r>
              <a:rPr lang="en-GB" sz="2000" b="1" spc="-100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Mu </a:t>
            </a:r>
            <a:r>
              <a:rPr lang="en-GB" sz="2000" b="1" spc="-100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mwaka</a:t>
            </a:r>
            <a:r>
              <a:rPr lang="en-GB" sz="2000" b="1" spc="-100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spc="-100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</a:t>
            </a:r>
            <a:r>
              <a:rPr lang="en-GB" sz="2000" b="1" spc="-100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70 </a:t>
            </a:r>
            <a:r>
              <a:rPr lang="en-GB" sz="2000" b="1" spc="-100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ibintu</a:t>
            </a:r>
            <a:r>
              <a:rPr lang="en-GB" sz="2000" b="1" spc="-100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spc="-100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byaradogereye</a:t>
            </a:r>
            <a:r>
              <a:rPr lang="en-GB" sz="2000" b="1" spc="-100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GB" sz="2000" b="1" spc="-100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Titusi</a:t>
            </a:r>
            <a:r>
              <a:rPr lang="en-GB" sz="2000" b="1" spc="-100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spc="-100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yasenye</a:t>
            </a:r>
            <a:r>
              <a:rPr lang="en-GB" sz="2000" b="1" spc="-100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spc="-100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Yerusalemu</a:t>
            </a:r>
            <a:r>
              <a:rPr lang="en-GB" sz="2000" b="1" spc="-100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spc="-100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n’urusengero</a:t>
            </a:r>
            <a:r>
              <a:rPr lang="en-GB" sz="2000" b="1" spc="-100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GB" sz="2000" b="1" spc="-100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Miliyoni</a:t>
            </a:r>
            <a:r>
              <a:rPr lang="en-GB" sz="2000" b="1" spc="-100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spc="-100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imwe</a:t>
            </a:r>
            <a:r>
              <a:rPr lang="en-GB" sz="2000" b="1" spc="-100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spc="-100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y'Abayuda</a:t>
            </a:r>
            <a:r>
              <a:rPr lang="en-GB" sz="2000" b="1" spc="-100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spc="-100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bararimbutse</a:t>
            </a:r>
            <a:r>
              <a:rPr lang="en" sz="2000" b="1" spc="-100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C0EB4FE-D62D-24F6-3CC9-2229E71F96AE}"/>
              </a:ext>
            </a:extLst>
          </p:cNvPr>
          <p:cNvSpPr txBox="1"/>
          <p:nvPr/>
        </p:nvSpPr>
        <p:spPr>
          <a:xfrm>
            <a:off x="3663645" y="2373636"/>
            <a:ext cx="848565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spc="-70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Yarajijwe</a:t>
            </a:r>
            <a:r>
              <a:rPr lang="en-GB" sz="2000" b="1" spc="-70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spc="-70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n’uko</a:t>
            </a:r>
            <a:r>
              <a:rPr lang="en-GB" sz="2000" b="1" spc="-70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spc="-70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ako</a:t>
            </a:r>
            <a:r>
              <a:rPr lang="en-GB" sz="2000" b="1" spc="-70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spc="-70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kaga</a:t>
            </a:r>
            <a:r>
              <a:rPr lang="en-GB" sz="2000" b="1" spc="-70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spc="-70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kashoboraga</a:t>
            </a:r>
            <a:r>
              <a:rPr lang="en-GB" sz="2000" b="1" spc="-70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spc="-70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kwirindwa</a:t>
            </a:r>
            <a:r>
              <a:rPr lang="en-GB" sz="2000" b="1" spc="-70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Kuko Imana </a:t>
            </a:r>
            <a:r>
              <a:rPr lang="en-GB" sz="2000" b="1" spc="-70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idukunda</a:t>
            </a:r>
            <a:r>
              <a:rPr lang="en-GB" sz="2000" b="1" spc="-70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spc="-70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cyane</a:t>
            </a:r>
            <a:r>
              <a:rPr lang="en-GB" sz="2000" b="1" spc="-70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spc="-70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</a:t>
            </a:r>
            <a:r>
              <a:rPr lang="en-GB" sz="2000" b="1" spc="-70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spc="-70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buryo</a:t>
            </a:r>
            <a:r>
              <a:rPr lang="en-GB" sz="2000" b="1" spc="-70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spc="-70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idashaka</a:t>
            </a:r>
            <a:r>
              <a:rPr lang="en-GB" sz="2000" b="1" spc="-70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ko </a:t>
            </a:r>
            <a:r>
              <a:rPr lang="en-GB" sz="2000" b="1" spc="-70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hagira</a:t>
            </a:r>
            <a:r>
              <a:rPr lang="en-GB" sz="2000" b="1" spc="-70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spc="-70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n’umwe</a:t>
            </a:r>
            <a:r>
              <a:rPr lang="en-GB" sz="2000" b="1" spc="-70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spc="-70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urimbuka</a:t>
            </a:r>
            <a:r>
              <a:rPr lang="en-GB" sz="2000" b="1" spc="-70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GB" sz="2000" b="1" spc="-70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ahubwo</a:t>
            </a:r>
            <a:r>
              <a:rPr lang="en-GB" sz="2000" b="1" spc="-70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spc="-70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kugira</a:t>
            </a:r>
            <a:r>
              <a:rPr lang="en-GB" sz="2000" b="1" spc="-70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spc="-70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ngo</a:t>
            </a:r>
            <a:r>
              <a:rPr lang="en-GB" sz="2000" b="1" spc="-70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spc="-70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abantu</a:t>
            </a:r>
            <a:r>
              <a:rPr lang="en-GB" sz="2000" b="1" spc="-70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spc="-70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bose</a:t>
            </a:r>
            <a:r>
              <a:rPr lang="en-GB" sz="2000" b="1" spc="-70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spc="-70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babone</a:t>
            </a:r>
            <a:r>
              <a:rPr lang="en-GB" sz="2000" b="1" spc="-70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spc="-70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ubugingo</a:t>
            </a:r>
            <a:r>
              <a:rPr lang="en-GB" sz="2000" b="1" spc="-70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spc="-70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buhoraho</a:t>
            </a:r>
            <a:r>
              <a:rPr lang="en" sz="2000" b="1" spc="-70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(Yohana 5:39–40; </a:t>
            </a:r>
            <a:r>
              <a:rPr lang="en" sz="2000" b="1" spc="-70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Ezekiyeli</a:t>
            </a:r>
            <a:r>
              <a:rPr lang="en" sz="2000" b="1" spc="-70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18:31–32).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9AAB0A5-7075-5AAE-7F60-599C4387A376}"/>
              </a:ext>
            </a:extLst>
          </p:cNvPr>
          <p:cNvSpPr txBox="1"/>
          <p:nvPr/>
        </p:nvSpPr>
        <p:spPr>
          <a:xfrm>
            <a:off x="45039" y="5171675"/>
            <a:ext cx="676964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spc="-70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Ariko</a:t>
            </a:r>
            <a:r>
              <a:rPr lang="en-GB" sz="2000" b="1" spc="-70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spc="-70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amateka</a:t>
            </a:r>
            <a:r>
              <a:rPr lang="en-GB" sz="2000" b="1" spc="-70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spc="-70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ntatubwira</a:t>
            </a:r>
            <a:r>
              <a:rPr lang="en-GB" sz="2000" b="1" spc="-70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spc="-70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uburyo</a:t>
            </a:r>
            <a:r>
              <a:rPr lang="en-GB" sz="2000" b="1" spc="-70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spc="-70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Satani</a:t>
            </a:r>
            <a:r>
              <a:rPr lang="en-GB" sz="2000" b="1" spc="-70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spc="-70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yashishikarije</a:t>
            </a:r>
            <a:r>
              <a:rPr lang="en-GB" sz="2000" b="1" spc="-70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spc="-70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Abayuda</a:t>
            </a:r>
            <a:r>
              <a:rPr lang="en-GB" sz="2000" b="1" spc="-70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spc="-70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kwigomeka</a:t>
            </a:r>
            <a:r>
              <a:rPr lang="en-GB" sz="2000" b="1" spc="-70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GB" sz="2000" b="1" spc="-70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n’Abaroma</a:t>
            </a:r>
            <a:r>
              <a:rPr lang="en-GB" sz="2000" b="1" spc="-70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spc="-70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kwihorera</a:t>
            </a:r>
            <a:r>
              <a:rPr lang="en-GB" sz="2000" b="1" spc="-70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GB" sz="2000" b="1" spc="-70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Kurimbuka</a:t>
            </a:r>
            <a:r>
              <a:rPr lang="en-GB" sz="2000" b="1" spc="-70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spc="-70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kwa</a:t>
            </a:r>
            <a:r>
              <a:rPr lang="en-GB" sz="2000" b="1" spc="-70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spc="-70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Yerusalemu</a:t>
            </a:r>
            <a:r>
              <a:rPr lang="en-GB" sz="2000" b="1" spc="-70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spc="-70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byari</a:t>
            </a:r>
            <a:r>
              <a:rPr lang="en-GB" sz="2000" b="1" spc="-70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spc="-70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umurimo</a:t>
            </a:r>
            <a:r>
              <a:rPr lang="en-GB" sz="2000" b="1" spc="-70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spc="-70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utaziguye</a:t>
            </a:r>
            <a:r>
              <a:rPr lang="en-GB" sz="2000" b="1" spc="-70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spc="-70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</a:t>
            </a:r>
            <a:r>
              <a:rPr lang="en-GB" sz="2000" b="1" spc="-70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spc="-70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Satani</a:t>
            </a:r>
            <a:r>
              <a:rPr lang="en-GB" sz="2000" b="1" spc="-70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GB" sz="2000" b="1" spc="-70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Ubwo</a:t>
            </a:r>
            <a:r>
              <a:rPr lang="en-GB" sz="2000" b="1" spc="-70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spc="-70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Isirayeli</a:t>
            </a:r>
            <a:r>
              <a:rPr lang="en-GB" sz="2000" b="1" spc="-70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spc="-70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yateraga</a:t>
            </a:r>
            <a:r>
              <a:rPr lang="en-GB" sz="2000" b="1" spc="-70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spc="-70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umugongo</a:t>
            </a:r>
            <a:r>
              <a:rPr lang="en-GB" sz="2000" b="1" spc="-70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spc="-70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isōko</a:t>
            </a:r>
            <a:r>
              <a:rPr lang="en-GB" sz="2000" b="1" spc="-70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spc="-70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y’ubugingo</a:t>
            </a:r>
            <a:r>
              <a:rPr lang="en-GB" sz="2000" b="1" spc="-70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GB" sz="2000" b="1" spc="-70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bahindutse</a:t>
            </a:r>
            <a:r>
              <a:rPr lang="en-GB" sz="2000" b="1" spc="-70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spc="-70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umuhīgo</a:t>
            </a:r>
            <a:r>
              <a:rPr lang="en-GB" sz="2000" b="1" spc="-70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spc="-70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w’umwanzi</a:t>
            </a:r>
            <a:r>
              <a:rPr lang="en-GB" sz="2000" b="1" spc="-70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spc="-70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ubashakira</a:t>
            </a:r>
            <a:r>
              <a:rPr lang="en-GB" sz="2000" b="1" spc="-70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spc="-70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gusa</a:t>
            </a:r>
            <a:r>
              <a:rPr lang="en-GB" sz="2000" b="1" spc="-70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GB" sz="2000" b="1" spc="-70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kurimbuka</a:t>
            </a:r>
            <a:r>
              <a:rPr lang="en-GB" sz="2000" b="1" spc="-70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spc="-70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n’urupfu</a:t>
            </a:r>
            <a:r>
              <a:rPr lang="en" sz="2000" b="1" spc="-70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28127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7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0753577-0772-8C5D-5729-02A1810D199A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IMANA YITA KU BWOKO BWAYO</a:t>
            </a:r>
            <a:endParaRPr lang="en" sz="4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EF83F4B-F7CA-4A9C-1F24-E7C5EEC9A6B4}"/>
              </a:ext>
            </a:extLst>
          </p:cNvPr>
          <p:cNvSpPr txBox="1"/>
          <p:nvPr/>
        </p:nvSpPr>
        <p:spPr>
          <a:xfrm>
            <a:off x="179293" y="645476"/>
            <a:ext cx="116497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002060"/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Ntutinye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kuko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ndi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kumwe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nawe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ntukihebe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kuko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ndi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 Imana 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yawe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. 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Nzajya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ngukomeza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ni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koko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nzajya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ngutabara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kandi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nzajya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nkuramiza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ukuboko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kw’iburyo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ari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 ko 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gukiranuka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kwanjye</a:t>
            </a:r>
            <a:r>
              <a:rPr lang="en" b="1" dirty="0">
                <a:solidFill>
                  <a:srgbClr val="002060"/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(</a:t>
            </a:r>
            <a:r>
              <a:rPr lang="en" sz="14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Yesaya</a:t>
            </a:r>
            <a:r>
              <a:rPr lang="en" sz="1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41:10)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9C41DAB-11A2-84DE-DEC2-02FB99A1B25C}"/>
              </a:ext>
            </a:extLst>
          </p:cNvPr>
          <p:cNvSpPr txBox="1"/>
          <p:nvPr/>
        </p:nvSpPr>
        <p:spPr>
          <a:xfrm>
            <a:off x="179294" y="1291807"/>
            <a:ext cx="82331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/>
              <a:t>Imana, mu </a:t>
            </a:r>
            <a:r>
              <a:rPr lang="en-GB" sz="2000" b="1" dirty="0" err="1"/>
              <a:t>rukundo</a:t>
            </a:r>
            <a:r>
              <a:rPr lang="en-GB" sz="2000" b="1" dirty="0"/>
              <a:t> </a:t>
            </a:r>
            <a:r>
              <a:rPr lang="en-GB" sz="2000" b="1" dirty="0" err="1"/>
              <a:t>rwayo</a:t>
            </a:r>
            <a:r>
              <a:rPr lang="en-GB" sz="2000" b="1" dirty="0"/>
              <a:t>, </a:t>
            </a:r>
            <a:r>
              <a:rPr lang="en-GB" sz="2000" b="1" dirty="0" err="1"/>
              <a:t>yahaye</a:t>
            </a:r>
            <a:r>
              <a:rPr lang="en-GB" sz="2000" b="1" dirty="0"/>
              <a:t> </a:t>
            </a:r>
            <a:r>
              <a:rPr lang="en-GB" sz="2000" b="1" dirty="0" err="1"/>
              <a:t>amahirwe</a:t>
            </a:r>
            <a:r>
              <a:rPr lang="en-GB" sz="2000" b="1" dirty="0"/>
              <a:t> </a:t>
            </a:r>
            <a:r>
              <a:rPr lang="en-GB" sz="2000" b="1" dirty="0" err="1"/>
              <a:t>abantu</a:t>
            </a:r>
            <a:r>
              <a:rPr lang="en-GB" sz="2000" b="1" dirty="0"/>
              <a:t> </a:t>
            </a:r>
            <a:r>
              <a:rPr lang="en-GB" sz="2000" b="1" dirty="0" err="1"/>
              <a:t>bose</a:t>
            </a:r>
            <a:r>
              <a:rPr lang="en-GB" sz="2000" b="1" dirty="0"/>
              <a:t> </a:t>
            </a:r>
            <a:r>
              <a:rPr lang="en-GB" sz="2000" b="1" dirty="0" err="1"/>
              <a:t>bashaka</a:t>
            </a:r>
            <a:r>
              <a:rPr lang="en-GB" sz="2000" b="1" dirty="0"/>
              <a:t> </a:t>
            </a:r>
            <a:r>
              <a:rPr lang="en-GB" sz="2000" b="1" dirty="0" err="1"/>
              <a:t>guhunga</a:t>
            </a:r>
            <a:r>
              <a:rPr lang="en-GB" sz="2000" b="1" dirty="0"/>
              <a:t> </a:t>
            </a:r>
            <a:r>
              <a:rPr lang="en-GB" sz="2000" b="1" dirty="0" err="1"/>
              <a:t>iryo</a:t>
            </a:r>
            <a:r>
              <a:rPr lang="en-GB" sz="2000" b="1" dirty="0"/>
              <a:t> </a:t>
            </a:r>
            <a:r>
              <a:rPr lang="en-GB" sz="2000" b="1" dirty="0" err="1"/>
              <a:t>rimbuka</a:t>
            </a:r>
            <a:r>
              <a:rPr lang="en-GB" sz="2000" b="1" dirty="0"/>
              <a:t>. </a:t>
            </a:r>
            <a:r>
              <a:rPr lang="en-GB" sz="2000" b="1" dirty="0" err="1"/>
              <a:t>Yabahaye</a:t>
            </a:r>
            <a:r>
              <a:rPr lang="en-GB" sz="2000" b="1" dirty="0"/>
              <a:t> </a:t>
            </a:r>
            <a:r>
              <a:rPr lang="en-GB" sz="2000" b="1" dirty="0" err="1"/>
              <a:t>ikimenyetso</a:t>
            </a:r>
            <a:r>
              <a:rPr lang="en-GB" sz="2000" b="1" dirty="0"/>
              <a:t>: </a:t>
            </a:r>
            <a:r>
              <a:rPr lang="en-GB" sz="2000" b="1" dirty="0" err="1"/>
              <a:t>Yerusalemu</a:t>
            </a:r>
            <a:r>
              <a:rPr lang="en-GB" sz="2000" b="1" dirty="0"/>
              <a:t> </a:t>
            </a:r>
            <a:r>
              <a:rPr lang="en-GB" sz="2000" b="1" dirty="0" err="1"/>
              <a:t>igoswe</a:t>
            </a:r>
            <a:r>
              <a:rPr lang="en-GB" sz="2000" b="1" dirty="0"/>
              <a:t> </a:t>
            </a:r>
            <a:r>
              <a:rPr lang="en-GB" sz="2000" b="1" dirty="0" err="1"/>
              <a:t>n’ingabo</a:t>
            </a:r>
            <a:r>
              <a:rPr lang="en" sz="2000" b="1" dirty="0"/>
              <a:t> (Luka 21:20).</a:t>
            </a:r>
          </a:p>
        </p:txBody>
      </p:sp>
      <p:pic>
        <p:nvPicPr>
          <p:cNvPr id="4" name="Imagen 3" descr="Una multitud de gente&#10;&#10;Descripción generada automáticamente">
            <a:extLst>
              <a:ext uri="{FF2B5EF4-FFF2-40B4-BE49-F238E27FC236}">
                <a16:creationId xmlns:a16="http://schemas.microsoft.com/office/drawing/2014/main" id="{FCE6A1B4-D7D2-F3F3-C1AC-C1852974F66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2480" y="1405487"/>
            <a:ext cx="3617407" cy="2423573"/>
          </a:xfrm>
          <a:prstGeom prst="snip2DiagRect">
            <a:avLst>
              <a:gd name="adj1" fmla="val 15489"/>
              <a:gd name="adj2" fmla="val 16667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Imagen 5" descr="Imagen que contiene gato, interior, edificio, viendo&#10;&#10;Descripción generada automáticamente">
            <a:extLst>
              <a:ext uri="{FF2B5EF4-FFF2-40B4-BE49-F238E27FC236}">
                <a16:creationId xmlns:a16="http://schemas.microsoft.com/office/drawing/2014/main" id="{88A406CC-1051-E660-9B5D-A6948A12119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926221" y="3958920"/>
            <a:ext cx="2103666" cy="28057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5C93C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Imagen que contiene persona, edificio, tabla, hombre&#10;&#10;Descripción generada automáticamente">
            <a:extLst>
              <a:ext uri="{FF2B5EF4-FFF2-40B4-BE49-F238E27FC236}">
                <a16:creationId xmlns:a16="http://schemas.microsoft.com/office/drawing/2014/main" id="{75FCF03D-EE94-91D0-B23F-B19CD7519C7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3841" y="3958921"/>
            <a:ext cx="3312590" cy="28057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D7F083E3-10AE-13CD-226F-1FEAB9E9FE6C}"/>
              </a:ext>
            </a:extLst>
          </p:cNvPr>
          <p:cNvSpPr txBox="1"/>
          <p:nvPr/>
        </p:nvSpPr>
        <p:spPr>
          <a:xfrm>
            <a:off x="179294" y="3249993"/>
            <a:ext cx="823318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Umuntu</a:t>
            </a:r>
            <a:r>
              <a:rPr lang="en-GB" sz="2000" b="1" dirty="0"/>
              <a:t> </a:t>
            </a:r>
            <a:r>
              <a:rPr lang="en-GB" sz="2000" b="1" dirty="0" err="1"/>
              <a:t>wese</a:t>
            </a:r>
            <a:r>
              <a:rPr lang="en-GB" sz="2000" b="1" dirty="0"/>
              <a:t> </a:t>
            </a:r>
            <a:r>
              <a:rPr lang="en-GB" sz="2000" b="1" dirty="0" err="1"/>
              <a:t>wizeraga</a:t>
            </a:r>
            <a:r>
              <a:rPr lang="en-GB" sz="2000" b="1" dirty="0"/>
              <a:t> </a:t>
            </a:r>
            <a:r>
              <a:rPr lang="en-GB" sz="2000" b="1" dirty="0" err="1"/>
              <a:t>amagambo</a:t>
            </a:r>
            <a:r>
              <a:rPr lang="en-GB" sz="2000" b="1" dirty="0"/>
              <a:t> </a:t>
            </a:r>
            <a:r>
              <a:rPr lang="en-GB" sz="2000" b="1" dirty="0" err="1"/>
              <a:t>ya</a:t>
            </a:r>
            <a:r>
              <a:rPr lang="en-GB" sz="2000" b="1" dirty="0"/>
              <a:t> </a:t>
            </a:r>
            <a:r>
              <a:rPr lang="en-GB" sz="2000" b="1" dirty="0" err="1"/>
              <a:t>Yesu</a:t>
            </a:r>
            <a:r>
              <a:rPr lang="en-GB" sz="2000" b="1" dirty="0"/>
              <a:t> </a:t>
            </a:r>
            <a:r>
              <a:rPr lang="en-GB" sz="2000" b="1" dirty="0" err="1"/>
              <a:t>yifashishije</a:t>
            </a:r>
            <a:r>
              <a:rPr lang="en-GB" sz="2000" b="1" dirty="0"/>
              <a:t> </a:t>
            </a:r>
            <a:r>
              <a:rPr lang="en-GB" sz="2000" b="1" dirty="0" err="1"/>
              <a:t>ako</a:t>
            </a:r>
            <a:r>
              <a:rPr lang="en-GB" sz="2000" b="1" dirty="0"/>
              <a:t> kanya </a:t>
            </a:r>
            <a:r>
              <a:rPr lang="en-GB" sz="2000" b="1" dirty="0" err="1"/>
              <a:t>igihe</a:t>
            </a:r>
            <a:r>
              <a:rPr lang="en-GB" sz="2000" b="1" dirty="0"/>
              <a:t> </a:t>
            </a:r>
            <a:r>
              <a:rPr lang="en-GB" sz="2000" b="1" dirty="0" err="1"/>
              <a:t>Yerusalemu</a:t>
            </a:r>
            <a:r>
              <a:rPr lang="en-GB" sz="2000" b="1" dirty="0"/>
              <a:t> </a:t>
            </a:r>
            <a:r>
              <a:rPr lang="en-GB" sz="2000" b="1" dirty="0" err="1"/>
              <a:t>itari</a:t>
            </a:r>
            <a:r>
              <a:rPr lang="en-GB" sz="2000" b="1" dirty="0"/>
              <a:t> </a:t>
            </a:r>
            <a:r>
              <a:rPr lang="en-GB" sz="2000" b="1" dirty="0" err="1"/>
              <a:t>igoswe</a:t>
            </a:r>
            <a:r>
              <a:rPr lang="en-GB" sz="2000" b="1" dirty="0"/>
              <a:t>, </a:t>
            </a:r>
            <a:r>
              <a:rPr lang="en-GB" sz="2000" b="1" dirty="0" err="1"/>
              <a:t>arahunga</a:t>
            </a:r>
            <a:r>
              <a:rPr lang="en" sz="2000" b="1" dirty="0"/>
              <a:t>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8AB8C218-B9D7-06DE-8B62-E1708B319DA7}"/>
              </a:ext>
            </a:extLst>
          </p:cNvPr>
          <p:cNvSpPr txBox="1"/>
          <p:nvPr/>
        </p:nvSpPr>
        <p:spPr>
          <a:xfrm>
            <a:off x="162113" y="4852261"/>
            <a:ext cx="619193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spc="-30" dirty="0"/>
              <a:t>Imana </a:t>
            </a:r>
            <a:r>
              <a:rPr lang="en-GB" sz="2000" b="1" spc="-30" dirty="0" err="1"/>
              <a:t>ishobora</a:t>
            </a:r>
            <a:r>
              <a:rPr lang="en-GB" sz="2000" b="1" spc="-30" dirty="0"/>
              <a:t> </a:t>
            </a:r>
            <a:r>
              <a:rPr lang="en-GB" sz="2000" b="1" spc="-30" dirty="0" err="1"/>
              <a:t>kandi</a:t>
            </a:r>
            <a:r>
              <a:rPr lang="en-GB" sz="2000" b="1" spc="-30" dirty="0"/>
              <a:t> </a:t>
            </a:r>
            <a:r>
              <a:rPr lang="en-GB" sz="2000" b="1" spc="-30" dirty="0" err="1"/>
              <a:t>ishaka</a:t>
            </a:r>
            <a:r>
              <a:rPr lang="en-GB" sz="2000" b="1" spc="-30" dirty="0"/>
              <a:t> </a:t>
            </a:r>
            <a:r>
              <a:rPr lang="en-GB" sz="2000" b="1" spc="-30" dirty="0" err="1"/>
              <a:t>kurinda</a:t>
            </a:r>
            <a:r>
              <a:rPr lang="en-GB" sz="2000" b="1" spc="-30" dirty="0"/>
              <a:t> </a:t>
            </a:r>
            <a:r>
              <a:rPr lang="en-GB" sz="2000" b="1" spc="-30" dirty="0" err="1"/>
              <a:t>abana</a:t>
            </a:r>
            <a:r>
              <a:rPr lang="en-GB" sz="2000" b="1" spc="-30" dirty="0"/>
              <a:t> </a:t>
            </a:r>
            <a:r>
              <a:rPr lang="en-GB" sz="2000" b="1" spc="-30" dirty="0" err="1"/>
              <a:t>bayo</a:t>
            </a:r>
            <a:r>
              <a:rPr lang="en-GB" sz="2000" b="1" spc="-30" dirty="0"/>
              <a:t>, </a:t>
            </a:r>
            <a:r>
              <a:rPr lang="en-GB" sz="2000" b="1" spc="-30" dirty="0" err="1"/>
              <a:t>ndetse</a:t>
            </a:r>
            <a:r>
              <a:rPr lang="en-GB" sz="2000" b="1" spc="-30" dirty="0"/>
              <a:t> no mu </a:t>
            </a:r>
            <a:r>
              <a:rPr lang="en-GB" sz="2000" b="1" spc="-30" dirty="0" err="1"/>
              <a:t>bihe</a:t>
            </a:r>
            <a:r>
              <a:rPr lang="en-GB" sz="2000" b="1" spc="-30" dirty="0"/>
              <a:t> </a:t>
            </a:r>
            <a:r>
              <a:rPr lang="en-GB" sz="2000" b="1" spc="-30" dirty="0" err="1"/>
              <a:t>bishishana</a:t>
            </a:r>
            <a:r>
              <a:rPr lang="en-GB" sz="2000" b="1" spc="-30" dirty="0"/>
              <a:t> </a:t>
            </a:r>
            <a:r>
              <a:rPr lang="en-GB" sz="2000" b="1" spc="-30" dirty="0" err="1"/>
              <a:t>cyane</a:t>
            </a:r>
            <a:r>
              <a:rPr lang="en-GB" sz="2000" b="1" spc="-30" dirty="0"/>
              <a:t> (</a:t>
            </a:r>
            <a:r>
              <a:rPr lang="en-GB" sz="2000" b="1" spc="-30" dirty="0" err="1"/>
              <a:t>Zaburi</a:t>
            </a:r>
            <a:r>
              <a:rPr lang="en-GB" sz="2000" b="1" spc="-30" dirty="0"/>
              <a:t> </a:t>
            </a:r>
            <a:r>
              <a:rPr lang="en-GB" sz="2000" b="1" spc="-30" dirty="0" err="1"/>
              <a:t>ya</a:t>
            </a:r>
            <a:r>
              <a:rPr lang="en-GB" sz="2000" b="1" spc="-30" dirty="0"/>
              <a:t> 46:1; </a:t>
            </a:r>
            <a:r>
              <a:rPr lang="en-GB" sz="2000" b="1" spc="-30" dirty="0" err="1"/>
              <a:t>Yesaya</a:t>
            </a:r>
            <a:r>
              <a:rPr lang="en-GB" sz="2000" b="1" spc="-30" dirty="0"/>
              <a:t> 41:10). </a:t>
            </a:r>
            <a:r>
              <a:rPr lang="en-GB" sz="2000" b="1" spc="-30" dirty="0" err="1"/>
              <a:t>Nyamara</a:t>
            </a:r>
            <a:r>
              <a:rPr lang="en-GB" sz="2000" b="1" spc="-30" dirty="0"/>
              <a:t> </a:t>
            </a:r>
            <a:r>
              <a:rPr lang="en-GB" sz="2000" b="1" spc="-30" dirty="0" err="1"/>
              <a:t>benshi</a:t>
            </a:r>
            <a:r>
              <a:rPr lang="en-GB" sz="2000" b="1" spc="-30" dirty="0"/>
              <a:t> </a:t>
            </a:r>
            <a:r>
              <a:rPr lang="en-GB" sz="2000" b="1" spc="-30" dirty="0" err="1"/>
              <a:t>babuze</a:t>
            </a:r>
            <a:r>
              <a:rPr lang="en-GB" sz="2000" b="1" spc="-30" dirty="0"/>
              <a:t> </a:t>
            </a:r>
            <a:r>
              <a:rPr lang="en-GB" sz="2000" b="1" spc="-30" dirty="0" err="1"/>
              <a:t>ubuzima</a:t>
            </a:r>
            <a:r>
              <a:rPr lang="en-GB" sz="2000" b="1" spc="-30" dirty="0"/>
              <a:t> </a:t>
            </a:r>
            <a:r>
              <a:rPr lang="en-GB" sz="2000" b="1" spc="-30" dirty="0" err="1"/>
              <a:t>kubera</a:t>
            </a:r>
            <a:r>
              <a:rPr lang="en-GB" sz="2000" b="1" spc="-30" dirty="0"/>
              <a:t> </a:t>
            </a:r>
            <a:r>
              <a:rPr lang="en-GB" sz="2000" b="1" spc="-30" dirty="0" err="1"/>
              <a:t>kubaha</a:t>
            </a:r>
            <a:r>
              <a:rPr lang="en-GB" sz="2000" b="1" spc="-30" dirty="0"/>
              <a:t> Imana </a:t>
            </a:r>
            <a:r>
              <a:rPr lang="en-GB" sz="2000" b="1" spc="-30" dirty="0" err="1"/>
              <a:t>kwabo</a:t>
            </a:r>
            <a:r>
              <a:rPr lang="en" sz="2000" b="1" spc="-30" dirty="0"/>
              <a:t> (</a:t>
            </a:r>
            <a:r>
              <a:rPr lang="en" sz="2000" b="1" spc="-30" dirty="0" err="1"/>
              <a:t>Abaheburayo</a:t>
            </a:r>
            <a:r>
              <a:rPr lang="en" sz="2000" b="1" spc="-30" dirty="0"/>
              <a:t> 11:35–38).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0CB4763D-9CA2-CC36-D40E-4C892B6BF0B7}"/>
              </a:ext>
            </a:extLst>
          </p:cNvPr>
          <p:cNvSpPr txBox="1"/>
          <p:nvPr/>
        </p:nvSpPr>
        <p:spPr>
          <a:xfrm>
            <a:off x="179293" y="3889487"/>
            <a:ext cx="630454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Nyuma</a:t>
            </a:r>
            <a:r>
              <a:rPr lang="en-GB" sz="2000" b="1" dirty="0"/>
              <a:t> </a:t>
            </a:r>
            <a:r>
              <a:rPr lang="en-GB" sz="2000" b="1" dirty="0" err="1"/>
              <a:t>y’amezi</a:t>
            </a:r>
            <a:r>
              <a:rPr lang="en-GB" sz="2000" b="1" dirty="0"/>
              <a:t> make, Nero </a:t>
            </a:r>
            <a:r>
              <a:rPr lang="en-GB" sz="2000" b="1" dirty="0" err="1"/>
              <a:t>yohereje</a:t>
            </a:r>
            <a:r>
              <a:rPr lang="en-GB" sz="2000" b="1" dirty="0"/>
              <a:t> </a:t>
            </a:r>
            <a:r>
              <a:rPr lang="en-GB" sz="2000" b="1" dirty="0" err="1"/>
              <a:t>Vesipasiyani</a:t>
            </a:r>
            <a:r>
              <a:rPr lang="en-GB" sz="2000" b="1" dirty="0"/>
              <a:t> </a:t>
            </a:r>
            <a:r>
              <a:rPr lang="en-GB" sz="2000" b="1" dirty="0" err="1"/>
              <a:t>guhosha</a:t>
            </a:r>
            <a:r>
              <a:rPr lang="en-GB" sz="2000" b="1" dirty="0"/>
              <a:t> </a:t>
            </a:r>
            <a:r>
              <a:rPr lang="en-GB" sz="2000" b="1" dirty="0" err="1"/>
              <a:t>ubwigomeke</a:t>
            </a:r>
            <a:r>
              <a:rPr lang="en-GB" sz="2000" b="1" dirty="0"/>
              <a:t>. Kuva mu </a:t>
            </a:r>
            <a:r>
              <a:rPr lang="en-GB" sz="2000" b="1" dirty="0" err="1"/>
              <a:t>mwaka</a:t>
            </a:r>
            <a:r>
              <a:rPr lang="en-GB" sz="2000" b="1" dirty="0"/>
              <a:t> </a:t>
            </a:r>
            <a:r>
              <a:rPr lang="en-GB" sz="2000" b="1" dirty="0" err="1"/>
              <a:t>wa</a:t>
            </a:r>
            <a:r>
              <a:rPr lang="en-GB" sz="2000" b="1" dirty="0"/>
              <a:t> 67 </a:t>
            </a:r>
            <a:r>
              <a:rPr lang="en-GB" sz="2000" b="1" dirty="0" err="1"/>
              <a:t>kugeza</a:t>
            </a:r>
            <a:r>
              <a:rPr lang="en-GB" sz="2000" b="1" dirty="0"/>
              <a:t> muri 70, </a:t>
            </a:r>
            <a:r>
              <a:rPr lang="en-GB" sz="2000" b="1" dirty="0" err="1"/>
              <a:t>Yerusalemu</a:t>
            </a:r>
            <a:r>
              <a:rPr lang="en-GB" sz="2000" b="1" dirty="0"/>
              <a:t> </a:t>
            </a:r>
            <a:r>
              <a:rPr lang="en-GB" sz="2000" b="1" dirty="0" err="1"/>
              <a:t>yagoswe</a:t>
            </a:r>
            <a:r>
              <a:rPr lang="en-GB" sz="2000" b="1" dirty="0"/>
              <a:t> </a:t>
            </a:r>
            <a:r>
              <a:rPr lang="en-GB" sz="2000" b="1" dirty="0" err="1"/>
              <a:t>ubutagoheka</a:t>
            </a:r>
            <a:r>
              <a:rPr lang="en" sz="2000" b="1" dirty="0"/>
              <a:t>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9982674-201C-0300-F84C-C1A9F017C971}"/>
              </a:ext>
            </a:extLst>
          </p:cNvPr>
          <p:cNvSpPr txBox="1"/>
          <p:nvPr/>
        </p:nvSpPr>
        <p:spPr>
          <a:xfrm>
            <a:off x="179292" y="2254581"/>
            <a:ext cx="823318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Gayo</a:t>
            </a:r>
            <a:r>
              <a:rPr lang="en-GB" sz="2000" b="1" dirty="0"/>
              <a:t> </a:t>
            </a:r>
            <a:r>
              <a:rPr lang="en-GB" sz="2000" b="1" dirty="0" err="1"/>
              <a:t>Sesitiyo</a:t>
            </a:r>
            <a:r>
              <a:rPr lang="en-GB" sz="2000" b="1" dirty="0"/>
              <a:t> </a:t>
            </a:r>
            <a:r>
              <a:rPr lang="en-GB" sz="2000" b="1" dirty="0" err="1"/>
              <a:t>Galusi</a:t>
            </a:r>
            <a:r>
              <a:rPr lang="en-GB" sz="2000" b="1" dirty="0"/>
              <a:t> </a:t>
            </a:r>
            <a:r>
              <a:rPr lang="en-GB" sz="2000" b="1" dirty="0" err="1"/>
              <a:t>yasohoje</a:t>
            </a:r>
            <a:r>
              <a:rPr lang="en-GB" sz="2000" b="1" dirty="0"/>
              <a:t> </a:t>
            </a:r>
            <a:r>
              <a:rPr lang="en-GB" sz="2000" b="1" dirty="0" err="1"/>
              <a:t>icyo</a:t>
            </a:r>
            <a:r>
              <a:rPr lang="en-GB" sz="2000" b="1" dirty="0"/>
              <a:t> </a:t>
            </a:r>
            <a:r>
              <a:rPr lang="en-GB" sz="2000" b="1" dirty="0" err="1"/>
              <a:t>kimenyetso</a:t>
            </a:r>
            <a:r>
              <a:rPr lang="en-GB" sz="2000" b="1" dirty="0"/>
              <a:t> mu </a:t>
            </a:r>
            <a:r>
              <a:rPr lang="en-GB" sz="2000" b="1" dirty="0" err="1"/>
              <a:t>mwaka</a:t>
            </a:r>
            <a:r>
              <a:rPr lang="en-GB" sz="2000" b="1" dirty="0"/>
              <a:t> </a:t>
            </a:r>
            <a:r>
              <a:rPr lang="en-GB" sz="2000" b="1" dirty="0" err="1"/>
              <a:t>wa</a:t>
            </a:r>
            <a:r>
              <a:rPr lang="en-GB" sz="2000" b="1" dirty="0"/>
              <a:t> 66. </a:t>
            </a:r>
            <a:r>
              <a:rPr lang="en-GB" sz="2000" b="1" dirty="0" err="1"/>
              <a:t>Abaroma</a:t>
            </a:r>
            <a:r>
              <a:rPr lang="en-GB" sz="2000" b="1" dirty="0"/>
              <a:t> </a:t>
            </a:r>
            <a:r>
              <a:rPr lang="en-GB" sz="2000" b="1" dirty="0" err="1"/>
              <a:t>bahagose</a:t>
            </a:r>
            <a:r>
              <a:rPr lang="en-GB" sz="2000" b="1" dirty="0"/>
              <a:t> </a:t>
            </a:r>
            <a:r>
              <a:rPr lang="en-GB" sz="2000" b="1" dirty="0" err="1"/>
              <a:t>baje</a:t>
            </a:r>
            <a:r>
              <a:rPr lang="en-GB" sz="2000" b="1" dirty="0"/>
              <a:t> </a:t>
            </a:r>
            <a:r>
              <a:rPr lang="en-GB" sz="2000" b="1" dirty="0" err="1"/>
              <a:t>kubireka</a:t>
            </a:r>
            <a:r>
              <a:rPr lang="en-GB" sz="2000" b="1" dirty="0"/>
              <a:t>, maze </a:t>
            </a:r>
            <a:r>
              <a:rPr lang="en-GB" sz="2000" b="1" dirty="0" err="1"/>
              <a:t>Eliyazari</a:t>
            </a:r>
            <a:r>
              <a:rPr lang="en-GB" sz="2000" b="1" dirty="0"/>
              <a:t> Simoni </a:t>
            </a:r>
            <a:r>
              <a:rPr lang="en-GB" sz="2000" b="1" dirty="0" err="1"/>
              <a:t>umuyobozi</a:t>
            </a:r>
            <a:r>
              <a:rPr lang="en-GB" sz="2000" b="1" dirty="0"/>
              <a:t> </a:t>
            </a:r>
            <a:r>
              <a:rPr lang="en-GB" sz="2000" b="1" dirty="0" err="1"/>
              <a:t>w’Abazelote</a:t>
            </a:r>
            <a:r>
              <a:rPr lang="en-GB" sz="2000" b="1" dirty="0"/>
              <a:t>, </a:t>
            </a:r>
            <a:r>
              <a:rPr lang="en-GB" sz="2000" b="1" dirty="0" err="1"/>
              <a:t>akurikirana</a:t>
            </a:r>
            <a:r>
              <a:rPr lang="en-GB" sz="2000" b="1" dirty="0"/>
              <a:t> </a:t>
            </a:r>
            <a:r>
              <a:rPr lang="en-GB" sz="2000" b="1" dirty="0" err="1"/>
              <a:t>Abaroma</a:t>
            </a:r>
            <a:r>
              <a:rPr lang="en-GB" sz="2000" b="1" dirty="0"/>
              <a:t> </a:t>
            </a:r>
            <a:r>
              <a:rPr lang="en-GB" sz="2000" b="1" dirty="0" err="1"/>
              <a:t>umugēnda</a:t>
            </a:r>
            <a:r>
              <a:rPr lang="en-GB" sz="2000" b="1" dirty="0"/>
              <a:t>, </a:t>
            </a:r>
            <a:r>
              <a:rPr lang="en-GB" sz="2000" b="1" dirty="0" err="1"/>
              <a:t>arabanesha</a:t>
            </a:r>
            <a:r>
              <a:rPr lang="en" sz="2000" b="1" dirty="0"/>
              <a:t>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9798145-DFCD-613C-AD3E-837C6D636098}"/>
              </a:ext>
            </a:extLst>
          </p:cNvPr>
          <p:cNvSpPr txBox="1"/>
          <p:nvPr/>
        </p:nvSpPr>
        <p:spPr>
          <a:xfrm>
            <a:off x="162112" y="6175700"/>
            <a:ext cx="63217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/>
              <a:t>Kuki </a:t>
            </a:r>
            <a:r>
              <a:rPr lang="en-GB" sz="2000" b="1" dirty="0" err="1"/>
              <a:t>bamwe</a:t>
            </a:r>
            <a:r>
              <a:rPr lang="en-GB" sz="2000" b="1" dirty="0"/>
              <a:t> </a:t>
            </a:r>
            <a:r>
              <a:rPr lang="en-GB" sz="2000" b="1" dirty="0" err="1"/>
              <a:t>barinzwe</a:t>
            </a:r>
            <a:r>
              <a:rPr lang="en-GB" sz="2000" b="1" dirty="0"/>
              <a:t> </a:t>
            </a:r>
            <a:r>
              <a:rPr lang="en-GB" sz="2000" b="1" dirty="0" err="1"/>
              <a:t>naho</a:t>
            </a:r>
            <a:r>
              <a:rPr lang="en-GB" sz="2000" b="1" dirty="0"/>
              <a:t> abandi </a:t>
            </a:r>
            <a:r>
              <a:rPr lang="en-GB" sz="2000" b="1" dirty="0" err="1"/>
              <a:t>bigasa</a:t>
            </a:r>
            <a:r>
              <a:rPr lang="en-GB" sz="2000" b="1" dirty="0"/>
              <a:t> </a:t>
            </a:r>
            <a:r>
              <a:rPr lang="en-GB" sz="2000" b="1" dirty="0" err="1"/>
              <a:t>naho</a:t>
            </a:r>
            <a:r>
              <a:rPr lang="en-GB" sz="2000" b="1" dirty="0"/>
              <a:t> </a:t>
            </a:r>
            <a:r>
              <a:rPr lang="en-GB" sz="2000" b="1" dirty="0" err="1"/>
              <a:t>baretswe</a:t>
            </a:r>
            <a:r>
              <a:rPr lang="en-GB" sz="2000" b="1" dirty="0"/>
              <a:t> </a:t>
            </a:r>
            <a:r>
              <a:rPr lang="en-GB" sz="2000" b="1" dirty="0" err="1"/>
              <a:t>n’Imana</a:t>
            </a:r>
            <a:r>
              <a:rPr lang="en" sz="20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55951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12" grpId="0"/>
      <p:bldP spid="14" grpId="0"/>
      <p:bldP spid="16" grpId="0"/>
      <p:bldP spid="5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07055EA-2255-FF01-003C-1056E9384AD7}"/>
              </a:ext>
            </a:extLst>
          </p:cNvPr>
          <p:cNvSpPr txBox="1"/>
          <p:nvPr/>
        </p:nvSpPr>
        <p:spPr>
          <a:xfrm>
            <a:off x="326545" y="749383"/>
            <a:ext cx="11625973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800" b="1" dirty="0">
                <a:latin typeface="Constantia" panose="02030602050306030303" pitchFamily="18" charset="0"/>
              </a:rPr>
              <a:t>“</a:t>
            </a:r>
            <a:r>
              <a:rPr lang="en-GB" sz="2800" b="1" dirty="0" err="1">
                <a:latin typeface="Constantia" panose="02030602050306030303" pitchFamily="18" charset="0"/>
              </a:rPr>
              <a:t>Uburinzi</a:t>
            </a:r>
            <a:r>
              <a:rPr lang="en-GB" sz="2800" b="1" dirty="0">
                <a:latin typeface="Constantia" panose="02030602050306030303" pitchFamily="18" charset="0"/>
              </a:rPr>
              <a:t> </a:t>
            </a:r>
            <a:r>
              <a:rPr lang="en-GB" sz="2800" b="1" dirty="0" err="1">
                <a:latin typeface="Constantia" panose="02030602050306030303" pitchFamily="18" charset="0"/>
              </a:rPr>
              <a:t>bw’Imana</a:t>
            </a:r>
            <a:r>
              <a:rPr lang="en-GB" sz="2800" b="1" dirty="0">
                <a:latin typeface="Constantia" panose="02030602050306030303" pitchFamily="18" charset="0"/>
              </a:rPr>
              <a:t> </a:t>
            </a:r>
            <a:r>
              <a:rPr lang="en-GB" sz="2800" b="1" dirty="0" err="1">
                <a:latin typeface="Constantia" panose="02030602050306030303" pitchFamily="18" charset="0"/>
              </a:rPr>
              <a:t>bukomeye</a:t>
            </a:r>
            <a:r>
              <a:rPr lang="en-GB" sz="2800" b="1" dirty="0">
                <a:latin typeface="Constantia" panose="02030602050306030303" pitchFamily="18" charset="0"/>
              </a:rPr>
              <a:t> </a:t>
            </a:r>
            <a:r>
              <a:rPr lang="en-GB" sz="2800" b="1" dirty="0" err="1">
                <a:latin typeface="Constantia" panose="02030602050306030303" pitchFamily="18" charset="0"/>
              </a:rPr>
              <a:t>bwemera</a:t>
            </a:r>
            <a:r>
              <a:rPr lang="en-GB" sz="2800" b="1" dirty="0">
                <a:latin typeface="Constantia" panose="02030602050306030303" pitchFamily="18" charset="0"/>
              </a:rPr>
              <a:t> ko </a:t>
            </a:r>
            <a:r>
              <a:rPr lang="en-GB" sz="2800" b="1" dirty="0" err="1">
                <a:latin typeface="Constantia" panose="02030602050306030303" pitchFamily="18" charset="0"/>
              </a:rPr>
              <a:t>intungane</a:t>
            </a:r>
            <a:r>
              <a:rPr lang="en-GB" sz="2800" b="1" dirty="0">
                <a:latin typeface="Constantia" panose="02030602050306030303" pitchFamily="18" charset="0"/>
              </a:rPr>
              <a:t> </a:t>
            </a:r>
            <a:r>
              <a:rPr lang="en-GB" sz="2800" b="1" dirty="0" err="1">
                <a:latin typeface="Constantia" panose="02030602050306030303" pitchFamily="18" charset="0"/>
              </a:rPr>
              <a:t>zirenganywa</a:t>
            </a:r>
            <a:r>
              <a:rPr lang="en-GB" sz="2800" b="1" dirty="0">
                <a:latin typeface="Constantia" panose="02030602050306030303" pitchFamily="18" charset="0"/>
              </a:rPr>
              <a:t> </a:t>
            </a:r>
            <a:r>
              <a:rPr lang="en-GB" sz="2800" b="1" dirty="0" err="1">
                <a:latin typeface="Constantia" panose="02030602050306030303" pitchFamily="18" charset="0"/>
              </a:rPr>
              <a:t>n’inkozi</a:t>
            </a:r>
            <a:r>
              <a:rPr lang="en-GB" sz="2800" b="1" dirty="0">
                <a:latin typeface="Constantia" panose="02030602050306030303" pitchFamily="18" charset="0"/>
              </a:rPr>
              <a:t> </a:t>
            </a:r>
            <a:r>
              <a:rPr lang="en-GB" sz="2800" b="1" dirty="0" err="1">
                <a:latin typeface="Constantia" panose="02030602050306030303" pitchFamily="18" charset="0"/>
              </a:rPr>
              <a:t>z’ibibi</a:t>
            </a:r>
            <a:r>
              <a:rPr lang="en-GB" sz="2800" b="1" dirty="0">
                <a:latin typeface="Constantia" panose="02030602050306030303" pitchFamily="18" charset="0"/>
              </a:rPr>
              <a:t> </a:t>
            </a:r>
            <a:r>
              <a:rPr lang="en-GB" sz="2800" b="1" dirty="0" err="1">
                <a:latin typeface="Constantia" panose="02030602050306030303" pitchFamily="18" charset="0"/>
              </a:rPr>
              <a:t>bwagiye</a:t>
            </a:r>
            <a:r>
              <a:rPr lang="en-GB" sz="2800" b="1" dirty="0">
                <a:latin typeface="Constantia" panose="02030602050306030303" pitchFamily="18" charset="0"/>
              </a:rPr>
              <a:t> </a:t>
            </a:r>
            <a:r>
              <a:rPr lang="en-GB" sz="2800" b="1" dirty="0" err="1">
                <a:latin typeface="Constantia" panose="02030602050306030303" pitchFamily="18" charset="0"/>
              </a:rPr>
              <a:t>buyobera</a:t>
            </a:r>
            <a:r>
              <a:rPr lang="en-GB" sz="2800" b="1" dirty="0">
                <a:latin typeface="Constantia" panose="02030602050306030303" pitchFamily="18" charset="0"/>
              </a:rPr>
              <a:t> </a:t>
            </a:r>
            <a:r>
              <a:rPr lang="en-GB" sz="2800" b="1" dirty="0" err="1">
                <a:latin typeface="Constantia" panose="02030602050306030303" pitchFamily="18" charset="0"/>
              </a:rPr>
              <a:t>abantu</a:t>
            </a:r>
            <a:r>
              <a:rPr lang="en-GB" sz="2800" b="1" dirty="0">
                <a:latin typeface="Constantia" panose="02030602050306030303" pitchFamily="18" charset="0"/>
              </a:rPr>
              <a:t> </a:t>
            </a:r>
            <a:r>
              <a:rPr lang="en-GB" sz="2800" b="1" dirty="0" err="1">
                <a:latin typeface="Constantia" panose="02030602050306030303" pitchFamily="18" charset="0"/>
              </a:rPr>
              <a:t>benshi</a:t>
            </a:r>
            <a:r>
              <a:rPr lang="en-GB" sz="2800" b="1" dirty="0">
                <a:latin typeface="Constantia" panose="02030602050306030303" pitchFamily="18" charset="0"/>
              </a:rPr>
              <a:t> </a:t>
            </a:r>
            <a:r>
              <a:rPr lang="en-GB" sz="2800" b="1" dirty="0" err="1">
                <a:latin typeface="Constantia" panose="02030602050306030303" pitchFamily="18" charset="0"/>
              </a:rPr>
              <a:t>bafite</a:t>
            </a:r>
            <a:r>
              <a:rPr lang="en-GB" sz="2800" b="1" dirty="0">
                <a:latin typeface="Constantia" panose="02030602050306030303" pitchFamily="18" charset="0"/>
              </a:rPr>
              <a:t> </a:t>
            </a:r>
            <a:r>
              <a:rPr lang="en-GB" sz="2800" b="1" dirty="0" err="1">
                <a:latin typeface="Constantia" panose="02030602050306030303" pitchFamily="18" charset="0"/>
              </a:rPr>
              <a:t>intege</a:t>
            </a:r>
            <a:r>
              <a:rPr lang="en-GB" sz="2800" b="1" dirty="0">
                <a:latin typeface="Constantia" panose="02030602050306030303" pitchFamily="18" charset="0"/>
              </a:rPr>
              <a:t> </a:t>
            </a:r>
            <a:r>
              <a:rPr lang="en-GB" sz="2800" b="1" dirty="0" err="1">
                <a:latin typeface="Constantia" panose="02030602050306030303" pitchFamily="18" charset="0"/>
              </a:rPr>
              <a:t>nke</a:t>
            </a:r>
            <a:r>
              <a:rPr lang="en-GB" sz="2800" b="1" dirty="0">
                <a:latin typeface="Constantia" panose="02030602050306030303" pitchFamily="18" charset="0"/>
              </a:rPr>
              <a:t> mu </a:t>
            </a:r>
            <a:r>
              <a:rPr lang="en-GB" sz="2800" b="1" dirty="0" err="1">
                <a:latin typeface="Constantia" panose="02030602050306030303" pitchFamily="18" charset="0"/>
              </a:rPr>
              <a:t>byo</a:t>
            </a:r>
            <a:r>
              <a:rPr lang="en-GB" sz="2800" b="1" dirty="0">
                <a:latin typeface="Constantia" panose="02030602050306030303" pitchFamily="18" charset="0"/>
              </a:rPr>
              <a:t> </a:t>
            </a:r>
            <a:r>
              <a:rPr lang="en-GB" sz="2800" b="1" dirty="0" err="1">
                <a:latin typeface="Constantia" panose="02030602050306030303" pitchFamily="18" charset="0"/>
              </a:rPr>
              <a:t>kwizera</a:t>
            </a:r>
            <a:r>
              <a:rPr lang="en-GB" sz="2800" b="1" dirty="0">
                <a:latin typeface="Constantia" panose="02030602050306030303" pitchFamily="18" charset="0"/>
              </a:rPr>
              <a:t>. </a:t>
            </a:r>
            <a:r>
              <a:rPr lang="en-GB" sz="2800" b="1" dirty="0" err="1">
                <a:latin typeface="Constantia" panose="02030602050306030303" pitchFamily="18" charset="0"/>
              </a:rPr>
              <a:t>Bamwe</a:t>
            </a:r>
            <a:r>
              <a:rPr lang="en-GB" sz="2800" b="1" dirty="0">
                <a:latin typeface="Constantia" panose="02030602050306030303" pitchFamily="18" charset="0"/>
              </a:rPr>
              <a:t> </a:t>
            </a:r>
            <a:r>
              <a:rPr lang="en-GB" sz="2800" b="1" dirty="0" err="1">
                <a:latin typeface="Constantia" panose="02030602050306030303" pitchFamily="18" charset="0"/>
              </a:rPr>
              <a:t>bageza</a:t>
            </a:r>
            <a:r>
              <a:rPr lang="en-GB" sz="2800" b="1" dirty="0">
                <a:latin typeface="Constantia" panose="02030602050306030303" pitchFamily="18" charset="0"/>
              </a:rPr>
              <a:t> </a:t>
            </a:r>
            <a:r>
              <a:rPr lang="en-GB" sz="2800" b="1" dirty="0" err="1">
                <a:latin typeface="Constantia" panose="02030602050306030303" pitchFamily="18" charset="0"/>
              </a:rPr>
              <a:t>n’aho</a:t>
            </a:r>
            <a:r>
              <a:rPr lang="en-GB" sz="2800" b="1" dirty="0">
                <a:latin typeface="Constantia" panose="02030602050306030303" pitchFamily="18" charset="0"/>
              </a:rPr>
              <a:t> </a:t>
            </a:r>
            <a:r>
              <a:rPr lang="en-GB" sz="2800" b="1" dirty="0" err="1">
                <a:latin typeface="Constantia" panose="02030602050306030303" pitchFamily="18" charset="0"/>
              </a:rPr>
              <a:t>benda</a:t>
            </a:r>
            <a:r>
              <a:rPr lang="en-GB" sz="2800" b="1" dirty="0">
                <a:latin typeface="Constantia" panose="02030602050306030303" pitchFamily="18" charset="0"/>
              </a:rPr>
              <a:t> </a:t>
            </a:r>
            <a:r>
              <a:rPr lang="en-GB" sz="2800" b="1" dirty="0" err="1">
                <a:latin typeface="Constantia" panose="02030602050306030303" pitchFamily="18" charset="0"/>
              </a:rPr>
              <a:t>kureka</a:t>
            </a:r>
            <a:r>
              <a:rPr lang="en-GB" sz="2800" b="1" dirty="0">
                <a:latin typeface="Constantia" panose="02030602050306030303" pitchFamily="18" charset="0"/>
              </a:rPr>
              <a:t> </a:t>
            </a:r>
            <a:r>
              <a:rPr lang="en-GB" sz="2800" b="1" dirty="0" err="1">
                <a:latin typeface="Constantia" panose="02030602050306030303" pitchFamily="18" charset="0"/>
              </a:rPr>
              <a:t>kwiringira</a:t>
            </a:r>
            <a:r>
              <a:rPr lang="en-GB" sz="2800" b="1" dirty="0">
                <a:latin typeface="Constantia" panose="02030602050306030303" pitchFamily="18" charset="0"/>
              </a:rPr>
              <a:t> Imana </a:t>
            </a:r>
            <a:r>
              <a:rPr lang="en-GB" sz="2800" b="1" dirty="0" err="1">
                <a:latin typeface="Constantia" panose="02030602050306030303" pitchFamily="18" charset="0"/>
              </a:rPr>
              <a:t>kwabo</a:t>
            </a:r>
            <a:r>
              <a:rPr lang="en-GB" sz="2800" b="1" dirty="0">
                <a:latin typeface="Constantia" panose="02030602050306030303" pitchFamily="18" charset="0"/>
              </a:rPr>
              <a:t> </a:t>
            </a:r>
            <a:r>
              <a:rPr lang="en-GB" sz="2800" b="1" dirty="0" err="1">
                <a:latin typeface="Constantia" panose="02030602050306030303" pitchFamily="18" charset="0"/>
              </a:rPr>
              <a:t>kuko</a:t>
            </a:r>
            <a:r>
              <a:rPr lang="en-GB" sz="2800" b="1" dirty="0">
                <a:latin typeface="Constantia" panose="02030602050306030303" pitchFamily="18" charset="0"/>
              </a:rPr>
              <a:t> </a:t>
            </a:r>
            <a:r>
              <a:rPr lang="en-GB" sz="2800" b="1" dirty="0" err="1">
                <a:latin typeface="Constantia" panose="02030602050306030303" pitchFamily="18" charset="0"/>
              </a:rPr>
              <a:t>ireka</a:t>
            </a:r>
            <a:r>
              <a:rPr lang="en-GB" sz="2800" b="1" dirty="0">
                <a:latin typeface="Constantia" panose="02030602050306030303" pitchFamily="18" charset="0"/>
              </a:rPr>
              <a:t> </a:t>
            </a:r>
            <a:r>
              <a:rPr lang="en-GB" sz="2800" b="1" dirty="0" err="1">
                <a:latin typeface="Constantia" panose="02030602050306030303" pitchFamily="18" charset="0"/>
              </a:rPr>
              <a:t>abantu</a:t>
            </a:r>
            <a:r>
              <a:rPr lang="en-GB" sz="2800" b="1" dirty="0">
                <a:latin typeface="Constantia" panose="02030602050306030303" pitchFamily="18" charset="0"/>
              </a:rPr>
              <a:t> </a:t>
            </a:r>
            <a:r>
              <a:rPr lang="en-GB" sz="2800" b="1" dirty="0" err="1">
                <a:latin typeface="Constantia" panose="02030602050306030303" pitchFamily="18" charset="0"/>
              </a:rPr>
              <a:t>basaye</a:t>
            </a:r>
            <a:r>
              <a:rPr lang="en-GB" sz="2800" b="1" dirty="0">
                <a:latin typeface="Constantia" panose="02030602050306030303" pitchFamily="18" charset="0"/>
              </a:rPr>
              <a:t> mu </a:t>
            </a:r>
            <a:r>
              <a:rPr lang="en-GB" sz="2800" b="1" dirty="0" err="1">
                <a:latin typeface="Constantia" panose="02030602050306030303" pitchFamily="18" charset="0"/>
              </a:rPr>
              <a:t>byaha</a:t>
            </a:r>
            <a:r>
              <a:rPr lang="en-GB" sz="2800" b="1" dirty="0">
                <a:latin typeface="Constantia" panose="02030602050306030303" pitchFamily="18" charset="0"/>
              </a:rPr>
              <a:t> </a:t>
            </a:r>
            <a:r>
              <a:rPr lang="en-GB" sz="2800" b="1" dirty="0" err="1">
                <a:latin typeface="Constantia" panose="02030602050306030303" pitchFamily="18" charset="0"/>
              </a:rPr>
              <a:t>bakaba</a:t>
            </a:r>
            <a:r>
              <a:rPr lang="en-GB" sz="2800" b="1" dirty="0">
                <a:latin typeface="Constantia" panose="02030602050306030303" pitchFamily="18" charset="0"/>
              </a:rPr>
              <a:t> </a:t>
            </a:r>
            <a:r>
              <a:rPr lang="en-GB" sz="2800" b="1" dirty="0" err="1">
                <a:latin typeface="Constantia" panose="02030602050306030303" pitchFamily="18" charset="0"/>
              </a:rPr>
              <a:t>abakire</a:t>
            </a:r>
            <a:r>
              <a:rPr lang="en-GB" sz="2800" b="1" dirty="0">
                <a:latin typeface="Constantia" panose="02030602050306030303" pitchFamily="18" charset="0"/>
              </a:rPr>
              <a:t> mu </a:t>
            </a:r>
            <a:r>
              <a:rPr lang="en-GB" sz="2800" b="1" dirty="0" err="1">
                <a:latin typeface="Constantia" panose="02030602050306030303" pitchFamily="18" charset="0"/>
              </a:rPr>
              <a:t>gihe</a:t>
            </a:r>
            <a:r>
              <a:rPr lang="en-GB" sz="2800" b="1" dirty="0">
                <a:latin typeface="Constantia" panose="02030602050306030303" pitchFamily="18" charset="0"/>
              </a:rPr>
              <a:t> </a:t>
            </a:r>
            <a:r>
              <a:rPr lang="en-GB" sz="2800" b="1" dirty="0" err="1">
                <a:latin typeface="Constantia" panose="02030602050306030303" pitchFamily="18" charset="0"/>
              </a:rPr>
              <a:t>abeza</a:t>
            </a:r>
            <a:r>
              <a:rPr lang="en-GB" sz="2800" b="1" dirty="0">
                <a:latin typeface="Constantia" panose="02030602050306030303" pitchFamily="18" charset="0"/>
              </a:rPr>
              <a:t> </a:t>
            </a:r>
            <a:r>
              <a:rPr lang="en-GB" sz="2800" b="1" dirty="0" err="1">
                <a:latin typeface="Constantia" panose="02030602050306030303" pitchFamily="18" charset="0"/>
              </a:rPr>
              <a:t>kandi</a:t>
            </a:r>
            <a:r>
              <a:rPr lang="en-GB" sz="2800" b="1" dirty="0">
                <a:latin typeface="Constantia" panose="02030602050306030303" pitchFamily="18" charset="0"/>
              </a:rPr>
              <a:t> </a:t>
            </a:r>
            <a:r>
              <a:rPr lang="en-GB" sz="2800" b="1" dirty="0" err="1">
                <a:latin typeface="Constantia" panose="02030602050306030303" pitchFamily="18" charset="0"/>
              </a:rPr>
              <a:t>b’intungane</a:t>
            </a:r>
            <a:r>
              <a:rPr lang="en-GB" sz="2800" b="1" dirty="0">
                <a:latin typeface="Constantia" panose="02030602050306030303" pitchFamily="18" charset="0"/>
              </a:rPr>
              <a:t> </a:t>
            </a:r>
            <a:r>
              <a:rPr lang="en-GB" sz="2800" b="1" dirty="0" err="1">
                <a:latin typeface="Constantia" panose="02030602050306030303" pitchFamily="18" charset="0"/>
              </a:rPr>
              <a:t>bo</a:t>
            </a:r>
            <a:r>
              <a:rPr lang="en-GB" sz="2800" b="1" dirty="0">
                <a:latin typeface="Constantia" panose="02030602050306030303" pitchFamily="18" charset="0"/>
              </a:rPr>
              <a:t> </a:t>
            </a:r>
            <a:r>
              <a:rPr lang="en-GB" sz="2800" b="1" dirty="0" err="1">
                <a:latin typeface="Constantia" panose="02030602050306030303" pitchFamily="18" charset="0"/>
              </a:rPr>
              <a:t>bababazwa</a:t>
            </a:r>
            <a:r>
              <a:rPr lang="en-GB" sz="2800" b="1" dirty="0">
                <a:latin typeface="Constantia" panose="02030602050306030303" pitchFamily="18" charset="0"/>
              </a:rPr>
              <a:t> </a:t>
            </a:r>
            <a:r>
              <a:rPr lang="en-GB" sz="2800" b="1" dirty="0" err="1">
                <a:latin typeface="Constantia" panose="02030602050306030303" pitchFamily="18" charset="0"/>
              </a:rPr>
              <a:t>kandi</a:t>
            </a:r>
            <a:r>
              <a:rPr lang="en-GB" sz="2800" b="1" dirty="0">
                <a:latin typeface="Constantia" panose="02030602050306030303" pitchFamily="18" charset="0"/>
              </a:rPr>
              <a:t> </a:t>
            </a:r>
            <a:r>
              <a:rPr lang="en-GB" sz="2800" b="1" dirty="0" err="1">
                <a:latin typeface="Constantia" panose="02030602050306030303" pitchFamily="18" charset="0"/>
              </a:rPr>
              <a:t>bagashinyagurirwa</a:t>
            </a:r>
            <a:r>
              <a:rPr lang="en-GB" sz="2800" b="1" dirty="0">
                <a:latin typeface="Constantia" panose="02030602050306030303" pitchFamily="18" charset="0"/>
              </a:rPr>
              <a:t> </a:t>
            </a:r>
            <a:r>
              <a:rPr lang="en-GB" sz="2800" b="1" dirty="0" err="1">
                <a:latin typeface="Constantia" panose="02030602050306030303" pitchFamily="18" charset="0"/>
              </a:rPr>
              <a:t>n’ubushobozi</a:t>
            </a:r>
            <a:r>
              <a:rPr lang="en-GB" sz="2800" b="1" dirty="0">
                <a:latin typeface="Constantia" panose="02030602050306030303" pitchFamily="18" charset="0"/>
              </a:rPr>
              <a:t> </a:t>
            </a:r>
            <a:r>
              <a:rPr lang="en-GB" sz="2800" b="1" dirty="0" err="1">
                <a:latin typeface="Constantia" panose="02030602050306030303" pitchFamily="18" charset="0"/>
              </a:rPr>
              <a:t>bw’abo</a:t>
            </a:r>
            <a:r>
              <a:rPr lang="en-GB" sz="2800" b="1" dirty="0">
                <a:latin typeface="Constantia" panose="02030602050306030303" pitchFamily="18" charset="0"/>
              </a:rPr>
              <a:t> </a:t>
            </a:r>
            <a:r>
              <a:rPr lang="en-GB" sz="2800" b="1" dirty="0" err="1">
                <a:latin typeface="Constantia" panose="02030602050306030303" pitchFamily="18" charset="0"/>
              </a:rPr>
              <a:t>banyabibi</a:t>
            </a:r>
            <a:r>
              <a:rPr lang="en-GB" sz="2800" b="1" dirty="0">
                <a:latin typeface="Constantia" panose="02030602050306030303" pitchFamily="18" charset="0"/>
              </a:rPr>
              <a:t>. </a:t>
            </a:r>
            <a:r>
              <a:rPr lang="en-GB" sz="2800" b="1" dirty="0" err="1">
                <a:latin typeface="Constantia" panose="02030602050306030303" pitchFamily="18" charset="0"/>
              </a:rPr>
              <a:t>Baribaza</a:t>
            </a:r>
            <a:r>
              <a:rPr lang="en-GB" sz="2800" b="1" dirty="0">
                <a:latin typeface="Constantia" panose="02030602050306030303" pitchFamily="18" charset="0"/>
              </a:rPr>
              <a:t> </a:t>
            </a:r>
            <a:r>
              <a:rPr lang="en-GB" sz="2800" b="1" dirty="0" err="1">
                <a:latin typeface="Constantia" panose="02030602050306030303" pitchFamily="18" charset="0"/>
              </a:rPr>
              <a:t>bati</a:t>
            </a:r>
            <a:r>
              <a:rPr lang="en-GB" sz="2800" b="1" dirty="0">
                <a:latin typeface="Constantia" panose="02030602050306030303" pitchFamily="18" charset="0"/>
              </a:rPr>
              <a:t> ‘</a:t>
            </a:r>
            <a:r>
              <a:rPr lang="en-GB" sz="2800" b="1" dirty="0" err="1">
                <a:latin typeface="Constantia" panose="02030602050306030303" pitchFamily="18" charset="0"/>
              </a:rPr>
              <a:t>bishoboka</a:t>
            </a:r>
            <a:r>
              <a:rPr lang="en-GB" sz="2800" b="1" dirty="0">
                <a:latin typeface="Constantia" panose="02030602050306030303" pitchFamily="18" charset="0"/>
              </a:rPr>
              <a:t> bite ko Imana </a:t>
            </a:r>
            <a:r>
              <a:rPr lang="en-GB" sz="2800" b="1" dirty="0" err="1">
                <a:latin typeface="Constantia" panose="02030602050306030303" pitchFamily="18" charset="0"/>
              </a:rPr>
              <a:t>ikiranuka</a:t>
            </a:r>
            <a:r>
              <a:rPr lang="en-GB" sz="2800" b="1" dirty="0">
                <a:latin typeface="Constantia" panose="02030602050306030303" pitchFamily="18" charset="0"/>
              </a:rPr>
              <a:t>, </a:t>
            </a:r>
            <a:r>
              <a:rPr lang="en-GB" sz="2800" b="1" dirty="0" err="1">
                <a:latin typeface="Constantia" panose="02030602050306030303" pitchFamily="18" charset="0"/>
              </a:rPr>
              <a:t>y’inyambabazi</a:t>
            </a:r>
            <a:r>
              <a:rPr lang="en-GB" sz="2800" b="1" dirty="0">
                <a:latin typeface="Constantia" panose="02030602050306030303" pitchFamily="18" charset="0"/>
              </a:rPr>
              <a:t> </a:t>
            </a:r>
            <a:r>
              <a:rPr lang="en-GB" sz="2800" b="1" dirty="0" err="1">
                <a:latin typeface="Constantia" panose="02030602050306030303" pitchFamily="18" charset="0"/>
              </a:rPr>
              <a:t>kandi</a:t>
            </a:r>
            <a:r>
              <a:rPr lang="en-GB" sz="2800" b="1" dirty="0">
                <a:latin typeface="Constantia" panose="02030602050306030303" pitchFamily="18" charset="0"/>
              </a:rPr>
              <a:t> </a:t>
            </a:r>
            <a:r>
              <a:rPr lang="en-GB" sz="2800" b="1" dirty="0" err="1">
                <a:latin typeface="Constantia" panose="02030602050306030303" pitchFamily="18" charset="0"/>
              </a:rPr>
              <a:t>ifite</a:t>
            </a:r>
            <a:r>
              <a:rPr lang="en-GB" sz="2800" b="1" dirty="0">
                <a:latin typeface="Constantia" panose="02030602050306030303" pitchFamily="18" charset="0"/>
              </a:rPr>
              <a:t> </a:t>
            </a:r>
            <a:r>
              <a:rPr lang="en-GB" sz="2800" b="1" dirty="0" err="1">
                <a:latin typeface="Constantia" panose="02030602050306030303" pitchFamily="18" charset="0"/>
              </a:rPr>
              <a:t>ubushobozi</a:t>
            </a:r>
            <a:r>
              <a:rPr lang="en-GB" sz="2800" b="1" dirty="0">
                <a:latin typeface="Constantia" panose="02030602050306030303" pitchFamily="18" charset="0"/>
              </a:rPr>
              <a:t> </a:t>
            </a:r>
            <a:r>
              <a:rPr lang="en-GB" sz="2800" b="1" dirty="0" err="1">
                <a:latin typeface="Constantia" panose="02030602050306030303" pitchFamily="18" charset="0"/>
              </a:rPr>
              <a:t>butagira</a:t>
            </a:r>
            <a:r>
              <a:rPr lang="en-GB" sz="2800" b="1" dirty="0">
                <a:latin typeface="Constantia" panose="02030602050306030303" pitchFamily="18" charset="0"/>
              </a:rPr>
              <a:t> </a:t>
            </a:r>
            <a:r>
              <a:rPr lang="en-GB" sz="2800" b="1" dirty="0" err="1">
                <a:latin typeface="Constantia" panose="02030602050306030303" pitchFamily="18" charset="0"/>
              </a:rPr>
              <a:t>iherezo</a:t>
            </a:r>
            <a:r>
              <a:rPr lang="en-GB" sz="2800" b="1" dirty="0">
                <a:latin typeface="Constantia" panose="02030602050306030303" pitchFamily="18" charset="0"/>
              </a:rPr>
              <a:t>, </a:t>
            </a:r>
            <a:r>
              <a:rPr lang="en-GB" sz="2800" b="1" dirty="0" err="1">
                <a:latin typeface="Constantia" panose="02030602050306030303" pitchFamily="18" charset="0"/>
              </a:rPr>
              <a:t>yakwihanganira</a:t>
            </a:r>
            <a:r>
              <a:rPr lang="en-GB" sz="2800" b="1" dirty="0">
                <a:latin typeface="Constantia" panose="02030602050306030303" pitchFamily="18" charset="0"/>
              </a:rPr>
              <a:t> </a:t>
            </a:r>
            <a:r>
              <a:rPr lang="en-GB" sz="2800" b="1" dirty="0" err="1">
                <a:latin typeface="Constantia" panose="02030602050306030303" pitchFamily="18" charset="0"/>
              </a:rPr>
              <a:t>akarengane</a:t>
            </a:r>
            <a:r>
              <a:rPr lang="en-GB" sz="2800" b="1" dirty="0">
                <a:latin typeface="Constantia" panose="02030602050306030303" pitchFamily="18" charset="0"/>
              </a:rPr>
              <a:t> </a:t>
            </a:r>
            <a:r>
              <a:rPr lang="en-GB" sz="2800" b="1" dirty="0" err="1">
                <a:latin typeface="Constantia" panose="02030602050306030303" pitchFamily="18" charset="0"/>
              </a:rPr>
              <a:t>n’ubugome</a:t>
            </a:r>
            <a:r>
              <a:rPr lang="en-GB" sz="2800" b="1" dirty="0">
                <a:latin typeface="Constantia" panose="02030602050306030303" pitchFamily="18" charset="0"/>
              </a:rPr>
              <a:t> </a:t>
            </a:r>
            <a:r>
              <a:rPr lang="en-GB" sz="2800" b="1" dirty="0" err="1">
                <a:latin typeface="Constantia" panose="02030602050306030303" pitchFamily="18" charset="0"/>
              </a:rPr>
              <a:t>bimeze</a:t>
            </a:r>
            <a:r>
              <a:rPr lang="en-GB" sz="2800" b="1" dirty="0">
                <a:latin typeface="Constantia" panose="02030602050306030303" pitchFamily="18" charset="0"/>
              </a:rPr>
              <a:t> </a:t>
            </a:r>
            <a:r>
              <a:rPr lang="en-GB" sz="2800" b="1" dirty="0" err="1">
                <a:latin typeface="Constantia" panose="02030602050306030303" pitchFamily="18" charset="0"/>
              </a:rPr>
              <a:t>bityo</a:t>
            </a:r>
            <a:r>
              <a:rPr lang="en-GB" sz="2800" b="1" dirty="0">
                <a:latin typeface="Constantia" panose="02030602050306030303" pitchFamily="18" charset="0"/>
              </a:rPr>
              <a:t>?’ </a:t>
            </a:r>
            <a:r>
              <a:rPr lang="en-GB" sz="2800" b="1" dirty="0" err="1">
                <a:latin typeface="Constantia" panose="02030602050306030303" pitchFamily="18" charset="0"/>
              </a:rPr>
              <a:t>Icyo</a:t>
            </a:r>
            <a:r>
              <a:rPr lang="en-GB" sz="2800" b="1" dirty="0">
                <a:latin typeface="Constantia" panose="02030602050306030303" pitchFamily="18" charset="0"/>
              </a:rPr>
              <a:t> </a:t>
            </a:r>
            <a:r>
              <a:rPr lang="en-GB" sz="2800" b="1" dirty="0" err="1">
                <a:latin typeface="Constantia" panose="02030602050306030303" pitchFamily="18" charset="0"/>
              </a:rPr>
              <a:t>ni</a:t>
            </a:r>
            <a:r>
              <a:rPr lang="en-GB" sz="2800" b="1" dirty="0">
                <a:latin typeface="Constantia" panose="02030602050306030303" pitchFamily="18" charset="0"/>
              </a:rPr>
              <a:t> </a:t>
            </a:r>
            <a:r>
              <a:rPr lang="en-GB" sz="2800" b="1" dirty="0" err="1">
                <a:latin typeface="Constantia" panose="02030602050306030303" pitchFamily="18" charset="0"/>
              </a:rPr>
              <a:t>ikibazo</a:t>
            </a:r>
            <a:r>
              <a:rPr lang="en-GB" sz="2800" b="1" dirty="0">
                <a:latin typeface="Constantia" panose="02030602050306030303" pitchFamily="18" charset="0"/>
              </a:rPr>
              <a:t> </a:t>
            </a:r>
            <a:r>
              <a:rPr lang="en-GB" sz="2800" b="1" dirty="0" err="1">
                <a:latin typeface="Constantia" panose="02030602050306030303" pitchFamily="18" charset="0"/>
              </a:rPr>
              <a:t>tudashobora</a:t>
            </a:r>
            <a:r>
              <a:rPr lang="en-GB" sz="2800" b="1" dirty="0">
                <a:latin typeface="Constantia" panose="02030602050306030303" pitchFamily="18" charset="0"/>
              </a:rPr>
              <a:t> </a:t>
            </a:r>
            <a:r>
              <a:rPr lang="en-GB" sz="2800" b="1" dirty="0" err="1">
                <a:latin typeface="Constantia" panose="02030602050306030303" pitchFamily="18" charset="0"/>
              </a:rPr>
              <a:t>gukemura</a:t>
            </a:r>
            <a:r>
              <a:rPr lang="en-GB" sz="2800" b="1" dirty="0">
                <a:latin typeface="Constantia" panose="02030602050306030303" pitchFamily="18" charset="0"/>
              </a:rPr>
              <a:t>. Imana </a:t>
            </a:r>
            <a:r>
              <a:rPr lang="en-GB" sz="2800" b="1" dirty="0" err="1">
                <a:latin typeface="Constantia" panose="02030602050306030303" pitchFamily="18" charset="0"/>
              </a:rPr>
              <a:t>yaduhaye</a:t>
            </a:r>
            <a:r>
              <a:rPr lang="en-GB" sz="2800" b="1" dirty="0">
                <a:latin typeface="Constantia" panose="02030602050306030303" pitchFamily="18" charset="0"/>
              </a:rPr>
              <a:t> </a:t>
            </a:r>
            <a:r>
              <a:rPr lang="en-GB" sz="2800" b="1" dirty="0" err="1">
                <a:latin typeface="Constantia" panose="02030602050306030303" pitchFamily="18" charset="0"/>
              </a:rPr>
              <a:t>ibihamya</a:t>
            </a:r>
            <a:r>
              <a:rPr lang="en-GB" sz="2800" b="1" dirty="0">
                <a:latin typeface="Constantia" panose="02030602050306030303" pitchFamily="18" charset="0"/>
              </a:rPr>
              <a:t> </a:t>
            </a:r>
            <a:r>
              <a:rPr lang="en-GB" sz="2800" b="1" dirty="0" err="1">
                <a:latin typeface="Constantia" panose="02030602050306030303" pitchFamily="18" charset="0"/>
              </a:rPr>
              <a:t>bihagije</a:t>
            </a:r>
            <a:r>
              <a:rPr lang="en-GB" sz="2800" b="1" dirty="0">
                <a:latin typeface="Constantia" panose="02030602050306030303" pitchFamily="18" charset="0"/>
              </a:rPr>
              <a:t> </a:t>
            </a:r>
            <a:r>
              <a:rPr lang="en-GB" sz="2800" b="1" dirty="0" err="1">
                <a:latin typeface="Constantia" panose="02030602050306030303" pitchFamily="18" charset="0"/>
              </a:rPr>
              <a:t>by’urukundo</a:t>
            </a:r>
            <a:r>
              <a:rPr lang="en-GB" sz="2800" b="1" dirty="0">
                <a:latin typeface="Constantia" panose="02030602050306030303" pitchFamily="18" charset="0"/>
              </a:rPr>
              <a:t> </a:t>
            </a:r>
            <a:r>
              <a:rPr lang="en-GB" sz="2800" b="1" dirty="0" err="1">
                <a:latin typeface="Constantia" panose="02030602050306030303" pitchFamily="18" charset="0"/>
              </a:rPr>
              <a:t>rwayo</a:t>
            </a:r>
            <a:r>
              <a:rPr lang="en-GB" sz="2800" b="1" dirty="0">
                <a:latin typeface="Constantia" panose="02030602050306030303" pitchFamily="18" charset="0"/>
              </a:rPr>
              <a:t>, </a:t>
            </a:r>
            <a:r>
              <a:rPr lang="en-GB" sz="2800" b="1" dirty="0" err="1">
                <a:latin typeface="Constantia" panose="02030602050306030303" pitchFamily="18" charset="0"/>
              </a:rPr>
              <a:t>bityo</a:t>
            </a:r>
            <a:r>
              <a:rPr lang="en-GB" sz="2800" b="1" dirty="0">
                <a:latin typeface="Constantia" panose="02030602050306030303" pitchFamily="18" charset="0"/>
              </a:rPr>
              <a:t> </a:t>
            </a:r>
            <a:r>
              <a:rPr lang="en-GB" sz="2800" b="1" dirty="0" err="1">
                <a:latin typeface="Constantia" panose="02030602050306030303" pitchFamily="18" charset="0"/>
              </a:rPr>
              <a:t>ntitugomba</a:t>
            </a:r>
            <a:r>
              <a:rPr lang="en-GB" sz="2800" b="1" dirty="0">
                <a:latin typeface="Constantia" panose="02030602050306030303" pitchFamily="18" charset="0"/>
              </a:rPr>
              <a:t> </a:t>
            </a:r>
            <a:r>
              <a:rPr lang="en-GB" sz="2800" b="1" dirty="0" err="1">
                <a:latin typeface="Constantia" panose="02030602050306030303" pitchFamily="18" charset="0"/>
              </a:rPr>
              <a:t>gushidikanya</a:t>
            </a:r>
            <a:r>
              <a:rPr lang="en-GB" sz="2800" b="1" dirty="0">
                <a:latin typeface="Constantia" panose="02030602050306030303" pitchFamily="18" charset="0"/>
              </a:rPr>
              <a:t> </a:t>
            </a:r>
            <a:r>
              <a:rPr lang="en-GB" sz="2800" b="1" dirty="0" err="1">
                <a:latin typeface="Constantia" panose="02030602050306030303" pitchFamily="18" charset="0"/>
              </a:rPr>
              <a:t>ubugwaneza</a:t>
            </a:r>
            <a:r>
              <a:rPr lang="en-GB" sz="2800" b="1" dirty="0">
                <a:latin typeface="Constantia" panose="02030602050306030303" pitchFamily="18" charset="0"/>
              </a:rPr>
              <a:t> </a:t>
            </a:r>
            <a:r>
              <a:rPr lang="en-GB" sz="2800" b="1" dirty="0" err="1">
                <a:latin typeface="Constantia" panose="02030602050306030303" pitchFamily="18" charset="0"/>
              </a:rPr>
              <a:t>bwayo</a:t>
            </a:r>
            <a:r>
              <a:rPr lang="en-GB" sz="2800" b="1" dirty="0">
                <a:latin typeface="Constantia" panose="02030602050306030303" pitchFamily="18" charset="0"/>
              </a:rPr>
              <a:t> </a:t>
            </a:r>
            <a:r>
              <a:rPr lang="en-GB" sz="2800" b="1" dirty="0" err="1">
                <a:latin typeface="Constantia" panose="02030602050306030303" pitchFamily="18" charset="0"/>
              </a:rPr>
              <a:t>kuko</a:t>
            </a:r>
            <a:r>
              <a:rPr lang="en-GB" sz="2800" b="1" dirty="0">
                <a:latin typeface="Constantia" panose="02030602050306030303" pitchFamily="18" charset="0"/>
              </a:rPr>
              <a:t> </a:t>
            </a:r>
            <a:r>
              <a:rPr lang="en-GB" sz="2800" b="1" dirty="0" err="1">
                <a:latin typeface="Constantia" panose="02030602050306030303" pitchFamily="18" charset="0"/>
              </a:rPr>
              <a:t>tudashobora</a:t>
            </a:r>
            <a:r>
              <a:rPr lang="en-GB" sz="2800" b="1" dirty="0">
                <a:latin typeface="Constantia" panose="02030602050306030303" pitchFamily="18" charset="0"/>
              </a:rPr>
              <a:t> </a:t>
            </a:r>
            <a:r>
              <a:rPr lang="en-GB" sz="2800" b="1" dirty="0" err="1">
                <a:latin typeface="Constantia" panose="02030602050306030303" pitchFamily="18" charset="0"/>
              </a:rPr>
              <a:t>gusobanukirwa</a:t>
            </a:r>
            <a:r>
              <a:rPr lang="en-GB" sz="2800" b="1" dirty="0">
                <a:latin typeface="Constantia" panose="02030602050306030303" pitchFamily="18" charset="0"/>
              </a:rPr>
              <a:t> </a:t>
            </a:r>
            <a:r>
              <a:rPr lang="en-GB" sz="2800" b="1" dirty="0" err="1">
                <a:latin typeface="Constantia" panose="02030602050306030303" pitchFamily="18" charset="0"/>
              </a:rPr>
              <a:t>uburyo</a:t>
            </a:r>
            <a:r>
              <a:rPr lang="en-GB" sz="2800" b="1" dirty="0">
                <a:latin typeface="Constantia" panose="02030602050306030303" pitchFamily="18" charset="0"/>
              </a:rPr>
              <a:t> </a:t>
            </a:r>
            <a:r>
              <a:rPr lang="en-GB" sz="2800" b="1" dirty="0" err="1">
                <a:latin typeface="Constantia" panose="02030602050306030303" pitchFamily="18" charset="0"/>
              </a:rPr>
              <a:t>iturinda</a:t>
            </a:r>
            <a:r>
              <a:rPr lang="en" sz="2800" b="1" dirty="0">
                <a:latin typeface="Constantia" panose="02030602050306030303" pitchFamily="18" charset="0"/>
              </a:rPr>
              <a:t>.”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E1370B3-2225-63CD-1CDC-A0C3AECDA134}"/>
              </a:ext>
            </a:extLst>
          </p:cNvPr>
          <p:cNvSpPr txBox="1"/>
          <p:nvPr/>
        </p:nvSpPr>
        <p:spPr>
          <a:xfrm>
            <a:off x="0" y="6127867"/>
            <a:ext cx="121919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600" b="1" dirty="0"/>
              <a:t>E.G. White, </a:t>
            </a:r>
            <a:r>
              <a:rPr lang="en" sz="1600" b="1" i="1" dirty="0" err="1"/>
              <a:t>Intambara</a:t>
            </a:r>
            <a:r>
              <a:rPr lang="en" sz="1600" b="1" i="1" dirty="0"/>
              <a:t> I</a:t>
            </a:r>
            <a:r>
              <a:rPr lang="en-GB" sz="1600" b="1" i="1" dirty="0"/>
              <a:t>k</a:t>
            </a:r>
            <a:r>
              <a:rPr lang="en" sz="1600" b="1" i="1" dirty="0" err="1"/>
              <a:t>omeye</a:t>
            </a:r>
            <a:r>
              <a:rPr lang="en" sz="1600" b="1" dirty="0"/>
              <a:t>, </a:t>
            </a:r>
            <a:r>
              <a:rPr lang="en" sz="1600" b="1" dirty="0" err="1"/>
              <a:t>igice</a:t>
            </a:r>
            <a:r>
              <a:rPr lang="en" sz="1600" b="1" dirty="0"/>
              <a:t> </a:t>
            </a:r>
            <a:r>
              <a:rPr lang="en" sz="1600" b="1" dirty="0" err="1"/>
              <a:t>cya</a:t>
            </a:r>
            <a:r>
              <a:rPr lang="en" sz="1600" b="1" dirty="0"/>
              <a:t> 2, p. 45</a:t>
            </a:r>
          </a:p>
        </p:txBody>
      </p:sp>
    </p:spTree>
    <p:extLst>
      <p:ext uri="{BB962C8B-B14F-4D97-AF65-F5344CB8AC3E}">
        <p14:creationId xmlns:p14="http://schemas.microsoft.com/office/powerpoint/2010/main" val="2367989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9C6E00E-F9BC-2057-5B4D-9DBC38F37181}"/>
              </a:ext>
            </a:extLst>
          </p:cNvPr>
          <p:cNvSpPr txBox="1"/>
          <p:nvPr/>
        </p:nvSpPr>
        <p:spPr>
          <a:xfrm>
            <a:off x="109085" y="2282213"/>
            <a:ext cx="6556409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b="1" dirty="0">
                <a:ln w="13462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bl" rotWithShape="0">
                    <a:schemeClr val="accent3">
                      <a:lumMod val="75000"/>
                    </a:schemeClr>
                  </a:outerShdw>
                </a:effectLst>
              </a:rPr>
              <a:t>AMASOMO DUKURA KU BAKRISTO BA MBERE</a:t>
            </a:r>
            <a:endParaRPr lang="en" sz="5400" b="1" dirty="0">
              <a:ln w="13462">
                <a:solidFill>
                  <a:schemeClr val="accent3">
                    <a:lumMod val="7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bl" rotWithShape="0">
                  <a:schemeClr val="accent3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8685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Una multitud de gente&#10;&#10;Descripción generada automáticamente con confianza media">
            <a:extLst>
              <a:ext uri="{FF2B5EF4-FFF2-40B4-BE49-F238E27FC236}">
                <a16:creationId xmlns:a16="http://schemas.microsoft.com/office/drawing/2014/main" id="{8CEEC9D0-B60D-EA83-92A4-C64043C1063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82" y="881454"/>
            <a:ext cx="2319882" cy="283284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CA3A1CE0-0408-ECB4-A5F0-AFC96CACFCC4}"/>
              </a:ext>
            </a:extLst>
          </p:cNvPr>
          <p:cNvSpPr txBox="1"/>
          <p:nvPr/>
        </p:nvSpPr>
        <p:spPr>
          <a:xfrm>
            <a:off x="0" y="-3810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GUKIRANUKA MU GIHE CY’AKARENGANE</a:t>
            </a:r>
            <a:endParaRPr lang="en" sz="4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B0EB83C-C835-D8A4-E7A7-C2FBE800FF6B}"/>
              </a:ext>
            </a:extLst>
          </p:cNvPr>
          <p:cNvSpPr txBox="1"/>
          <p:nvPr/>
        </p:nvSpPr>
        <p:spPr>
          <a:xfrm>
            <a:off x="2120153" y="589447"/>
            <a:ext cx="98541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Ariko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Sawuli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we </a:t>
            </a:r>
            <a:r>
              <a:rPr lang="en-US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akomeza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guca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igikuba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mu </a:t>
            </a:r>
            <a:r>
              <a:rPr lang="en-US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Itorero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no </a:t>
            </a:r>
            <a:r>
              <a:rPr lang="en-US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kuryonona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cyane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akinjira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mu </a:t>
            </a:r>
            <a:r>
              <a:rPr lang="en-US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mazu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yose </a:t>
            </a:r>
            <a:r>
              <a:rPr lang="en-US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agafata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abagabo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n’abagore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akabakurubana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mu </a:t>
            </a:r>
            <a:r>
              <a:rPr lang="en-US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nzu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y’imbohe</a:t>
            </a:r>
            <a:r>
              <a:rPr lang="en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" sz="14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Ibyakozwe</a:t>
            </a:r>
            <a:r>
              <a:rPr lang="en" sz="14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8:3)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469A888-67A4-AB48-DFCC-EB5259C251B8}"/>
              </a:ext>
            </a:extLst>
          </p:cNvPr>
          <p:cNvSpPr txBox="1"/>
          <p:nvPr/>
        </p:nvSpPr>
        <p:spPr>
          <a:xfrm>
            <a:off x="2337863" y="1258698"/>
            <a:ext cx="98541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spc="-30" dirty="0" err="1"/>
              <a:t>Intangiriro</a:t>
            </a:r>
            <a:r>
              <a:rPr lang="en-GB" sz="2000" b="1" spc="-30" dirty="0"/>
              <a:t> </a:t>
            </a:r>
            <a:r>
              <a:rPr lang="en-GB" sz="2000" b="1" spc="-30" dirty="0" err="1"/>
              <a:t>yatangaga</a:t>
            </a:r>
            <a:r>
              <a:rPr lang="en-GB" sz="2000" b="1" spc="-30" dirty="0"/>
              <a:t> </a:t>
            </a:r>
            <a:r>
              <a:rPr lang="en-GB" sz="2000" b="1" spc="-30" dirty="0" err="1"/>
              <a:t>ibyiringiro</a:t>
            </a:r>
            <a:r>
              <a:rPr lang="en-GB" sz="2000" b="1" spc="-30" dirty="0"/>
              <a:t> </a:t>
            </a:r>
            <a:r>
              <a:rPr lang="en-GB" sz="2000" b="1" spc="-30" dirty="0" err="1"/>
              <a:t>rwose</a:t>
            </a:r>
            <a:r>
              <a:rPr lang="en-GB" sz="2000" b="1" spc="-30" dirty="0"/>
              <a:t>: </a:t>
            </a:r>
            <a:r>
              <a:rPr lang="en-GB" sz="2000" b="1" spc="-30" dirty="0" err="1"/>
              <a:t>abahindukaga</a:t>
            </a:r>
            <a:r>
              <a:rPr lang="en-GB" sz="2000" b="1" spc="-30" dirty="0"/>
              <a:t> </a:t>
            </a:r>
            <a:r>
              <a:rPr lang="en-GB" sz="2000" b="1" spc="-30" dirty="0" err="1"/>
              <a:t>babarirwaga</a:t>
            </a:r>
            <a:r>
              <a:rPr lang="en-GB" sz="2000" b="1" spc="-30" dirty="0"/>
              <a:t> mu </a:t>
            </a:r>
            <a:r>
              <a:rPr lang="en-GB" sz="2000" b="1" spc="-30" dirty="0" err="1"/>
              <a:t>bihumbi</a:t>
            </a:r>
            <a:r>
              <a:rPr lang="en-GB" sz="2000" b="1" spc="-30" dirty="0"/>
              <a:t> (</a:t>
            </a:r>
            <a:r>
              <a:rPr lang="en-GB" sz="2000" b="1" spc="-30" dirty="0" err="1"/>
              <a:t>Ibyakozwe</a:t>
            </a:r>
            <a:r>
              <a:rPr lang="en-GB" sz="2000" b="1" spc="-30" dirty="0"/>
              <a:t> 2:41; 4: 4); </a:t>
            </a:r>
            <a:r>
              <a:rPr lang="en-GB" sz="2000" b="1" spc="-30" dirty="0" err="1"/>
              <a:t>abizera</a:t>
            </a:r>
            <a:r>
              <a:rPr lang="en-GB" sz="2000" b="1" spc="-30" dirty="0"/>
              <a:t> </a:t>
            </a:r>
            <a:r>
              <a:rPr lang="en-GB" sz="2000" b="1" spc="-30" dirty="0" err="1"/>
              <a:t>babwirizaga</a:t>
            </a:r>
            <a:r>
              <a:rPr lang="en-GB" sz="2000" b="1" spc="-30" dirty="0"/>
              <a:t> </a:t>
            </a:r>
            <a:r>
              <a:rPr lang="en-GB" sz="2000" b="1" spc="-30" dirty="0" err="1"/>
              <a:t>Ijambo</a:t>
            </a:r>
            <a:r>
              <a:rPr lang="en-GB" sz="2000" b="1" spc="-30" dirty="0"/>
              <a:t> mu </a:t>
            </a:r>
            <a:r>
              <a:rPr lang="en-GB" sz="2000" b="1" spc="-30" dirty="0" err="1"/>
              <a:t>mbaraga</a:t>
            </a:r>
            <a:r>
              <a:rPr lang="en" sz="2000" b="1" spc="-30" dirty="0"/>
              <a:t> (I</a:t>
            </a:r>
            <a:r>
              <a:rPr lang="en-GB" sz="2000" b="1" spc="-30" dirty="0"/>
              <a:t>b</a:t>
            </a:r>
            <a:r>
              <a:rPr lang="en" sz="2000" b="1" spc="-30" dirty="0" err="1"/>
              <a:t>yakozwe</a:t>
            </a:r>
            <a:r>
              <a:rPr lang="en" sz="2000" b="1" spc="-30" dirty="0"/>
              <a:t> 4:31; 5:42).</a:t>
            </a:r>
          </a:p>
        </p:txBody>
      </p:sp>
      <p:pic>
        <p:nvPicPr>
          <p:cNvPr id="10" name="Imagen 9" descr="Imagen que contiene persona, interior, hombre, turbante&#10;&#10;Descripción generada automáticamente">
            <a:extLst>
              <a:ext uri="{FF2B5EF4-FFF2-40B4-BE49-F238E27FC236}">
                <a16:creationId xmlns:a16="http://schemas.microsoft.com/office/drawing/2014/main" id="{4E62B40E-1CD6-04F0-C5A0-B41E406C76C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3836" y="2003422"/>
            <a:ext cx="1425953" cy="1901865"/>
          </a:xfrm>
          <a:prstGeom prst="rect">
            <a:avLst/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 descr="Un grupo de personas posando delante de una pared de color blanco&#10;&#10;Descripción generada automáticamente con confianza baja">
            <a:extLst>
              <a:ext uri="{FF2B5EF4-FFF2-40B4-BE49-F238E27FC236}">
                <a16:creationId xmlns:a16="http://schemas.microsoft.com/office/drawing/2014/main" id="{94B77EBD-CC78-D97F-5FC5-49BF3DE0432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4642" y="1956639"/>
            <a:ext cx="1525749" cy="19814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 descr="Imagen que contiene foto, tabla, hombre, gente&#10;&#10;Descripción generada automáticamente">
            <a:extLst>
              <a:ext uri="{FF2B5EF4-FFF2-40B4-BE49-F238E27FC236}">
                <a16:creationId xmlns:a16="http://schemas.microsoft.com/office/drawing/2014/main" id="{F477C986-940C-F1A4-6AFC-030412BBDA7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8250" y="1983952"/>
            <a:ext cx="3140734" cy="2104292"/>
          </a:xfrm>
          <a:prstGeom prst="rect">
            <a:avLst/>
          </a:prstGeom>
          <a:ln w="38100" cap="sq">
            <a:solidFill>
              <a:srgbClr val="007293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Imagen 17" descr="Dibujo de una persona&#10;&#10;Descripción generada automáticamente con confianza media">
            <a:extLst>
              <a:ext uri="{FF2B5EF4-FFF2-40B4-BE49-F238E27FC236}">
                <a16:creationId xmlns:a16="http://schemas.microsoft.com/office/drawing/2014/main" id="{51B8255F-7FE6-C290-11D7-3BF3295C757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9159" y="4125121"/>
            <a:ext cx="3350441" cy="2402203"/>
          </a:xfrm>
          <a:prstGeom prst="rect">
            <a:avLst/>
          </a:prstGeom>
          <a:ln w="889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8FA3D3C5-C745-CCF7-3748-DDCDBF912B3C}"/>
              </a:ext>
            </a:extLst>
          </p:cNvPr>
          <p:cNvSpPr txBox="1"/>
          <p:nvPr/>
        </p:nvSpPr>
        <p:spPr>
          <a:xfrm>
            <a:off x="152400" y="4106174"/>
            <a:ext cx="858799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Kubera</a:t>
            </a:r>
            <a:r>
              <a:rPr lang="en-GB" sz="2000" b="1" dirty="0"/>
              <a:t> </a:t>
            </a:r>
            <a:r>
              <a:rPr lang="en-GB" sz="2000" b="1" dirty="0" err="1"/>
              <a:t>akarengane</a:t>
            </a:r>
            <a:r>
              <a:rPr lang="en-GB" sz="2000" b="1" dirty="0"/>
              <a:t> </a:t>
            </a:r>
            <a:r>
              <a:rPr lang="en-GB" sz="2000" b="1" dirty="0" err="1"/>
              <a:t>kazanywe</a:t>
            </a:r>
            <a:r>
              <a:rPr lang="en-GB" sz="2000" b="1" dirty="0"/>
              <a:t> </a:t>
            </a:r>
            <a:r>
              <a:rPr lang="en-GB" sz="2000" b="1" dirty="0" err="1"/>
              <a:t>na</a:t>
            </a:r>
            <a:r>
              <a:rPr lang="en-GB" sz="2000" b="1" dirty="0"/>
              <a:t> </a:t>
            </a:r>
            <a:r>
              <a:rPr lang="en-GB" sz="2000" b="1" dirty="0" err="1"/>
              <a:t>Sawuli</a:t>
            </a:r>
            <a:r>
              <a:rPr lang="en-GB" sz="2000" b="1" dirty="0"/>
              <a:t>, </a:t>
            </a:r>
            <a:r>
              <a:rPr lang="en-GB" sz="2000" b="1" dirty="0" err="1"/>
              <a:t>abigishwa</a:t>
            </a:r>
            <a:r>
              <a:rPr lang="en-GB" sz="2000" b="1" dirty="0"/>
              <a:t> </a:t>
            </a:r>
            <a:r>
              <a:rPr lang="en-GB" sz="2000" b="1" dirty="0" err="1"/>
              <a:t>baratatanye</a:t>
            </a:r>
            <a:r>
              <a:rPr lang="en-GB" sz="2000" b="1" dirty="0"/>
              <a:t> (</a:t>
            </a:r>
            <a:r>
              <a:rPr lang="en-GB" sz="2000" b="1" dirty="0" err="1"/>
              <a:t>Ibyakozwe</a:t>
            </a:r>
            <a:r>
              <a:rPr lang="en-GB" sz="2000" b="1" dirty="0"/>
              <a:t> 8:1). </a:t>
            </a:r>
            <a:r>
              <a:rPr lang="en-GB" sz="2000" b="1" dirty="0" err="1"/>
              <a:t>Ariko</a:t>
            </a:r>
            <a:r>
              <a:rPr lang="en-GB" sz="2000" b="1" dirty="0"/>
              <a:t>, </a:t>
            </a:r>
            <a:r>
              <a:rPr lang="en-GB" sz="2000" b="1" dirty="0" err="1"/>
              <a:t>aho</a:t>
            </a:r>
            <a:r>
              <a:rPr lang="en-GB" sz="2000" b="1" dirty="0"/>
              <a:t> </a:t>
            </a:r>
            <a:r>
              <a:rPr lang="en-GB" sz="2000" b="1" dirty="0" err="1"/>
              <a:t>kugira</a:t>
            </a:r>
            <a:r>
              <a:rPr lang="en-GB" sz="2000" b="1" dirty="0"/>
              <a:t> </a:t>
            </a:r>
            <a:r>
              <a:rPr lang="en-GB" sz="2000" b="1" dirty="0" err="1"/>
              <a:t>ngo</a:t>
            </a:r>
            <a:r>
              <a:rPr lang="en-GB" sz="2000" b="1" dirty="0"/>
              <a:t> </a:t>
            </a:r>
            <a:r>
              <a:rPr lang="en-GB" sz="2000" b="1" dirty="0" err="1"/>
              <a:t>umucyo</a:t>
            </a:r>
            <a:r>
              <a:rPr lang="en-GB" sz="2000" b="1" dirty="0"/>
              <a:t> </a:t>
            </a:r>
            <a:r>
              <a:rPr lang="en-GB" sz="2000" b="1" dirty="0" err="1"/>
              <a:t>uzime</a:t>
            </a:r>
            <a:r>
              <a:rPr lang="en-GB" sz="2000" b="1" dirty="0"/>
              <a:t>, </a:t>
            </a:r>
            <a:r>
              <a:rPr lang="en-GB" sz="2000" b="1" dirty="0" err="1"/>
              <a:t>gukiranuka</a:t>
            </a:r>
            <a:r>
              <a:rPr lang="en-GB" sz="2000" b="1" dirty="0"/>
              <a:t> </a:t>
            </a:r>
            <a:r>
              <a:rPr lang="en-GB" sz="2000" b="1" dirty="0" err="1"/>
              <a:t>kw’abizera</a:t>
            </a:r>
            <a:r>
              <a:rPr lang="en-GB" sz="2000" b="1" dirty="0"/>
              <a:t> </a:t>
            </a:r>
            <a:r>
              <a:rPr lang="en-GB" sz="2000" b="1" dirty="0" err="1"/>
              <a:t>kwateye</a:t>
            </a:r>
            <a:r>
              <a:rPr lang="en-GB" sz="2000" b="1" dirty="0"/>
              <a:t> </a:t>
            </a:r>
            <a:r>
              <a:rPr lang="en-GB" sz="2000" b="1" dirty="0" err="1"/>
              <a:t>umucyo</a:t>
            </a:r>
            <a:r>
              <a:rPr lang="en-GB" sz="2000" b="1" dirty="0"/>
              <a:t> </a:t>
            </a:r>
            <a:r>
              <a:rPr lang="en-GB" sz="2000" b="1" dirty="0" err="1"/>
              <a:t>kumurikana</a:t>
            </a:r>
            <a:r>
              <a:rPr lang="en-GB" sz="2000" b="1" dirty="0"/>
              <a:t> </a:t>
            </a:r>
            <a:r>
              <a:rPr lang="en-GB" sz="2000" b="1" dirty="0" err="1"/>
              <a:t>ubwiza</a:t>
            </a:r>
            <a:r>
              <a:rPr lang="en-GB" sz="2000" b="1" dirty="0"/>
              <a:t> </a:t>
            </a:r>
            <a:r>
              <a:rPr lang="en-GB" sz="2000" b="1" dirty="0" err="1"/>
              <a:t>buhebuje</a:t>
            </a:r>
            <a:r>
              <a:rPr lang="en-GB" sz="2000" b="1" dirty="0"/>
              <a:t> </a:t>
            </a:r>
            <a:r>
              <a:rPr lang="en-GB" sz="2000" b="1" dirty="0" err="1"/>
              <a:t>ku</a:t>
            </a:r>
            <a:r>
              <a:rPr lang="en-GB" sz="2000" b="1" dirty="0"/>
              <a:t> </a:t>
            </a:r>
            <a:r>
              <a:rPr lang="en-GB" sz="2000" b="1" dirty="0" err="1"/>
              <a:t>isi</a:t>
            </a:r>
            <a:r>
              <a:rPr lang="en-GB" sz="2000" b="1" dirty="0"/>
              <a:t> yose </a:t>
            </a:r>
            <a:r>
              <a:rPr lang="en-GB" sz="2000" b="1" dirty="0" err="1"/>
              <a:t>izwi</a:t>
            </a:r>
            <a:r>
              <a:rPr lang="en" sz="2000" b="1" dirty="0"/>
              <a:t> (</a:t>
            </a:r>
            <a:r>
              <a:rPr lang="en" sz="2000" b="1" dirty="0" err="1"/>
              <a:t>Ibyakozwe</a:t>
            </a:r>
            <a:r>
              <a:rPr lang="en" sz="2000" b="1" dirty="0"/>
              <a:t> 8:4; 11:19–21; </a:t>
            </a:r>
            <a:r>
              <a:rPr lang="en" sz="2000" b="1" dirty="0" err="1"/>
              <a:t>Abaroma</a:t>
            </a:r>
            <a:r>
              <a:rPr lang="en" sz="2000" b="1" dirty="0"/>
              <a:t> 15:19; </a:t>
            </a:r>
            <a:r>
              <a:rPr lang="en" sz="2000" b="1" dirty="0" err="1"/>
              <a:t>Abakolosayi</a:t>
            </a:r>
            <a:r>
              <a:rPr lang="en" sz="2000" b="1" dirty="0"/>
              <a:t> 1:23).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09850E4C-6815-FFDE-D86D-3C04A886721A}"/>
              </a:ext>
            </a:extLst>
          </p:cNvPr>
          <p:cNvSpPr txBox="1"/>
          <p:nvPr/>
        </p:nvSpPr>
        <p:spPr>
          <a:xfrm>
            <a:off x="8841052" y="1972670"/>
            <a:ext cx="327026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spc="-100" dirty="0" err="1"/>
              <a:t>Ariko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umwanzi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ntiyagohekaga</a:t>
            </a:r>
            <a:r>
              <a:rPr lang="en-GB" sz="2000" b="1" spc="-100" dirty="0"/>
              <a:t>. </a:t>
            </a:r>
            <a:r>
              <a:rPr lang="en-GB" sz="2000" b="1" spc="-100" dirty="0" err="1"/>
              <a:t>Yatangiranye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iterabwoba</a:t>
            </a:r>
            <a:r>
              <a:rPr lang="en-GB" sz="2000" b="1" spc="-100" dirty="0"/>
              <a:t> (</a:t>
            </a:r>
            <a:r>
              <a:rPr lang="en-GB" sz="2000" b="1" spc="-100" dirty="0" err="1"/>
              <a:t>Ibyakozwe</a:t>
            </a:r>
            <a:r>
              <a:rPr lang="en-GB" sz="2000" b="1" spc="-100" dirty="0"/>
              <a:t> 4:17–18), </a:t>
            </a:r>
            <a:r>
              <a:rPr lang="en-GB" sz="2000" b="1" spc="-100" dirty="0" err="1"/>
              <a:t>hakurikiraho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ibihano</a:t>
            </a:r>
            <a:r>
              <a:rPr lang="en-GB" sz="2000" b="1" spc="-100" dirty="0"/>
              <a:t> (</a:t>
            </a:r>
            <a:r>
              <a:rPr lang="en-GB" sz="2000" b="1" spc="-100" dirty="0" err="1"/>
              <a:t>Ibyakozwe</a:t>
            </a:r>
            <a:r>
              <a:rPr lang="en-GB" sz="2000" b="1" spc="-100" dirty="0"/>
              <a:t> 5:40); </a:t>
            </a:r>
            <a:r>
              <a:rPr lang="en-GB" sz="2000" b="1" spc="-100" dirty="0" err="1"/>
              <a:t>amaherezo</a:t>
            </a:r>
            <a:r>
              <a:rPr lang="en-GB" sz="2000" b="1" spc="-100" dirty="0"/>
              <a:t>, </a:t>
            </a:r>
            <a:r>
              <a:rPr lang="en-GB" sz="2000" b="1" spc="-100" dirty="0" err="1"/>
              <a:t>urupfu</a:t>
            </a:r>
            <a:r>
              <a:rPr lang="en-GB" sz="2000" b="1" spc="-100" dirty="0"/>
              <a:t>  </a:t>
            </a:r>
            <a:r>
              <a:rPr lang="en" sz="2000" b="1" spc="-100" dirty="0"/>
              <a:t>(</a:t>
            </a:r>
            <a:r>
              <a:rPr lang="en" sz="2000" b="1" spc="-100" dirty="0" err="1"/>
              <a:t>Ibyakozwe</a:t>
            </a:r>
            <a:r>
              <a:rPr lang="en" sz="2000" b="1" spc="-100" dirty="0"/>
              <a:t> 7:59).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9DCBA40-CCCE-9C35-0B30-FA404D404B6F}"/>
              </a:ext>
            </a:extLst>
          </p:cNvPr>
          <p:cNvSpPr txBox="1"/>
          <p:nvPr/>
        </p:nvSpPr>
        <p:spPr>
          <a:xfrm>
            <a:off x="152399" y="5405886"/>
            <a:ext cx="858799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spc="-70" dirty="0" err="1"/>
              <a:t>Yesu</a:t>
            </a:r>
            <a:r>
              <a:rPr lang="en-GB" sz="2000" b="1" spc="-70" dirty="0"/>
              <a:t> </a:t>
            </a:r>
            <a:r>
              <a:rPr lang="en-GB" sz="2000" b="1" spc="-70" dirty="0" err="1"/>
              <a:t>yari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yarahaye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Itorero</a:t>
            </a:r>
            <a:r>
              <a:rPr lang="en-GB" sz="2000" b="1" spc="-70" dirty="0"/>
              <a:t> Rye </a:t>
            </a:r>
            <a:r>
              <a:rPr lang="en-GB" sz="2000" b="1" spc="-70" dirty="0" err="1"/>
              <a:t>inshingano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n’imbaraga</a:t>
            </a:r>
            <a:r>
              <a:rPr lang="en-GB" sz="2000" b="1" spc="-70" dirty="0"/>
              <a:t> zo </a:t>
            </a:r>
            <a:r>
              <a:rPr lang="en-GB" sz="2000" b="1" spc="-70" dirty="0" err="1"/>
              <a:t>kujyana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ubutumwa</a:t>
            </a:r>
            <a:r>
              <a:rPr lang="en-GB" sz="2000" b="1" spc="-70" dirty="0"/>
              <a:t> (</a:t>
            </a:r>
            <a:r>
              <a:rPr lang="en-GB" sz="2000" b="1" spc="-70" dirty="0" err="1"/>
              <a:t>Ibyakozwe</a:t>
            </a:r>
            <a:r>
              <a:rPr lang="en-GB" sz="2000" b="1" spc="-70" dirty="0"/>
              <a:t> 1:8). </a:t>
            </a:r>
            <a:r>
              <a:rPr lang="en-GB" sz="2000" b="1" spc="-70" dirty="0" err="1"/>
              <a:t>Nta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mbaraga</a:t>
            </a:r>
            <a:r>
              <a:rPr lang="en-GB" sz="2000" b="1" spc="-70" dirty="0"/>
              <a:t>, </a:t>
            </a:r>
            <a:r>
              <a:rPr lang="en-GB" sz="2000" b="1" spc="-70" dirty="0" err="1"/>
              <a:t>zaba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izigaragara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cyangwa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izo</a:t>
            </a:r>
            <a:r>
              <a:rPr lang="en-GB" sz="2000" b="1" spc="-70" dirty="0"/>
              <a:t> mu </a:t>
            </a:r>
            <a:r>
              <a:rPr lang="en-GB" sz="2000" b="1" spc="-70" dirty="0" err="1"/>
              <a:t>bya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mwuka</a:t>
            </a:r>
            <a:r>
              <a:rPr lang="en-GB" sz="2000" b="1" spc="-70" dirty="0"/>
              <a:t>, </a:t>
            </a:r>
            <a:r>
              <a:rPr lang="en-GB" sz="2000" b="1" spc="-70" dirty="0" err="1"/>
              <a:t>zishobora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kubuza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ubutumwa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bwiza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kujya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mbere</a:t>
            </a:r>
            <a:r>
              <a:rPr lang="en" sz="2000" b="1" spc="-70" dirty="0"/>
              <a:t> (</a:t>
            </a:r>
            <a:r>
              <a:rPr lang="en" sz="2000" b="1" spc="-70" dirty="0" err="1"/>
              <a:t>Matayo</a:t>
            </a:r>
            <a:r>
              <a:rPr lang="en" sz="2000" b="1" spc="-70" dirty="0"/>
              <a:t> 16:18). “</a:t>
            </a:r>
            <a:r>
              <a:rPr lang="en-GB" sz="2000" b="1" spc="-70" dirty="0" err="1"/>
              <a:t>Ubwo</a:t>
            </a:r>
            <a:r>
              <a:rPr lang="en-GB" sz="2000" b="1" spc="-70" dirty="0"/>
              <a:t> Imana </a:t>
            </a:r>
            <a:r>
              <a:rPr lang="en-GB" sz="2000" b="1" spc="-70" dirty="0" err="1"/>
              <a:t>iri</a:t>
            </a:r>
            <a:r>
              <a:rPr lang="en-GB" sz="2000" b="1" spc="-70" dirty="0"/>
              <a:t> mu </a:t>
            </a:r>
            <a:r>
              <a:rPr lang="en-GB" sz="2000" b="1" spc="-70" dirty="0" err="1"/>
              <a:t>ruhande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rwacu</a:t>
            </a:r>
            <a:r>
              <a:rPr lang="en-GB" sz="2000" b="1" spc="-70" dirty="0"/>
              <a:t> </a:t>
            </a:r>
            <a:r>
              <a:rPr lang="en-GB" sz="2000" b="1" spc="-70" dirty="0" err="1"/>
              <a:t>umubisha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wacu</a:t>
            </a:r>
            <a:r>
              <a:rPr lang="en-GB" sz="2000" b="1" spc="-70" dirty="0"/>
              <a:t> </a:t>
            </a:r>
            <a:r>
              <a:rPr lang="en-GB" sz="2000" b="1" spc="-70" dirty="0" err="1"/>
              <a:t>ni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nde</a:t>
            </a:r>
            <a:r>
              <a:rPr lang="en" sz="2000" b="1" spc="-70" dirty="0"/>
              <a:t>!” (</a:t>
            </a:r>
            <a:r>
              <a:rPr lang="en" sz="2000" b="1" spc="-70" dirty="0" err="1"/>
              <a:t>Abaroma</a:t>
            </a:r>
            <a:r>
              <a:rPr lang="en" sz="2000" b="1" spc="-70" dirty="0"/>
              <a:t> 8:31)</a:t>
            </a:r>
          </a:p>
        </p:txBody>
      </p:sp>
    </p:spTree>
    <p:extLst>
      <p:ext uri="{BB962C8B-B14F-4D97-AF65-F5344CB8AC3E}">
        <p14:creationId xmlns:p14="http://schemas.microsoft.com/office/powerpoint/2010/main" val="1389863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5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20" grpId="0"/>
      <p:bldP spid="22" grpId="0"/>
      <p:bldP spid="4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8">
      <a:dk1>
        <a:sysClr val="windowText" lastClr="000000"/>
      </a:dk1>
      <a:lt1>
        <a:sysClr val="window" lastClr="FFFFFF"/>
      </a:lt1>
      <a:dk2>
        <a:srgbClr val="4E507A"/>
      </a:dk2>
      <a:lt2>
        <a:srgbClr val="F4B2E7"/>
      </a:lt2>
      <a:accent1>
        <a:srgbClr val="000099"/>
      </a:accent1>
      <a:accent2>
        <a:srgbClr val="CC9900"/>
      </a:accent2>
      <a:accent3>
        <a:srgbClr val="580080"/>
      </a:accent3>
      <a:accent4>
        <a:srgbClr val="FFFF01"/>
      </a:accent4>
      <a:accent5>
        <a:srgbClr val="993300"/>
      </a:accent5>
      <a:accent6>
        <a:srgbClr val="177329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1131</TotalTime>
  <Words>1183</Words>
  <Application>Microsoft Office PowerPoint</Application>
  <PresentationFormat>Panorámica</PresentationFormat>
  <Paragraphs>59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Comic Sans MS</vt:lpstr>
      <vt:lpstr>Constantia</vt:lpstr>
      <vt:lpstr>Aptos Display</vt:lpstr>
      <vt:lpstr>Arial</vt:lpstr>
      <vt:lpstr>Aptos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137</cp:revision>
  <dcterms:created xsi:type="dcterms:W3CDTF">2024-03-30T09:19:10Z</dcterms:created>
  <dcterms:modified xsi:type="dcterms:W3CDTF">2024-04-12T15:30:32Z</dcterms:modified>
</cp:coreProperties>
</file>