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71" r:id="rId10"/>
    <p:sldId id="263" r:id="rId11"/>
    <p:sldId id="264" r:id="rId12"/>
    <p:sldId id="267" r:id="rId13"/>
    <p:sldId id="266" r:id="rId14"/>
    <p:sldId id="268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2326"/>
    <a:srgbClr val="FFE48F"/>
    <a:srgbClr val="4A4238"/>
    <a:srgbClr val="695E4F"/>
    <a:srgbClr val="ACA191"/>
    <a:srgbClr val="908BC8"/>
    <a:srgbClr val="88A4D0"/>
    <a:srgbClr val="6999A2"/>
    <a:srgbClr val="81C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5" autoAdjust="0"/>
    <p:restoredTop sz="94694"/>
  </p:normalViewPr>
  <p:slideViewPr>
    <p:cSldViewPr snapToGrid="0">
      <p:cViewPr varScale="1">
        <p:scale>
          <a:sx n="26" d="100"/>
          <a:sy n="26" d="100"/>
        </p:scale>
        <p:origin x="96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C9775-B025-4B3A-B335-B8DC37213DD6}" type="doc">
      <dgm:prSet loTypeId="urn:microsoft.com/office/officeart/2005/8/layout/hList7" loCatId="pictur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879879C-DB38-44A8-989B-B5DD3E866712}">
      <dgm:prSet custT="1"/>
      <dgm:spPr/>
      <dgm:t>
        <a:bodyPr tIns="0" anchor="t" anchorCtr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Kumenyesha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ry’indwara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imibabaro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n’urupfu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3E789E-E946-4B32-8707-D705FBFF22D1}" type="parTrans" cxnId="{DAAB67BE-8991-4CBF-82BD-C9FD76EA1DB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03737-774D-4193-819F-8C0BEEA17397}" type="sibTrans" cxnId="{DAAB67BE-8991-4CBF-82BD-C9FD76EA1DB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13B59-C549-4E92-B0BB-015BE5CD0461}">
      <dgm:prSet custT="1"/>
      <dgm:spPr/>
      <dgm:t>
        <a:bodyPr tIns="0" anchor="t" anchorCtr="0"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Gusobanuye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ry’ubukene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akarengane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n’ikandamiza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1BF35-DA79-4846-90D0-F03553BE1A1B}" type="parTrans" cxnId="{F31C3862-2CA5-465C-8E91-11C776B2DF3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09631-3BE8-4C9B-9524-C7C8F9DF493E}" type="sibTrans" cxnId="{F31C3862-2CA5-465C-8E91-11C776B2DF3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637B99-58C8-40E3-8809-295B038AFABE}">
      <dgm:prSet custT="1"/>
      <dgm:spPr/>
      <dgm:t>
        <a:bodyPr tIns="0" anchor="t" anchorCtr="0"/>
        <a:lstStyle/>
        <a:p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Gushyira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ihangana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amakimbirane</a:t>
          </a:r>
          <a:r>
            <a:rPr lang="en" sz="20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n’intambara</a:t>
          </a:r>
          <a:endParaRPr lang="es-ES" sz="20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F0CFF-3A71-4F9A-8643-0A85C7D3D210}" type="parTrans" cxnId="{7E0332D1-C3E1-404C-9779-63FF98EF6CA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690C4-3E54-466F-856B-72FB5E895E68}" type="sibTrans" cxnId="{7E0332D1-C3E1-404C-9779-63FF98EF6CA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E0B29-A2BB-4130-BFF2-DBFA7EB3BC9A}">
      <dgm:prSet custT="1"/>
      <dgm:spPr/>
      <dgm:t>
        <a:bodyPr tIns="0" anchor="t" anchorCtr="0"/>
        <a:lstStyle/>
        <a:p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Fungurira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imiryango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y’amahoro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umunezero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gusabana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ryose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BF92E5-3376-4C9A-B361-0790E84C0FDD}" type="parTrans" cxnId="{33BF12D0-5AC6-4FE3-BA66-0AAC282F444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0A036-BAE6-43EC-BD71-43CC1A83A27F}" type="sibTrans" cxnId="{33BF12D0-5AC6-4FE3-BA66-0AAC282F444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950FC-EEFE-4BBA-BBD1-1DAB1CD16176}" type="pres">
      <dgm:prSet presAssocID="{454C9775-B025-4B3A-B335-B8DC37213DD6}" presName="Name0" presStyleCnt="0">
        <dgm:presLayoutVars>
          <dgm:dir/>
          <dgm:resizeHandles val="exact"/>
        </dgm:presLayoutVars>
      </dgm:prSet>
      <dgm:spPr/>
    </dgm:pt>
    <dgm:pt modelId="{3A69FC52-F6A5-4FE1-B491-ED13E73C386D}" type="pres">
      <dgm:prSet presAssocID="{454C9775-B025-4B3A-B335-B8DC37213DD6}" presName="fgShape" presStyleLbl="fgShp" presStyleIdx="0" presStyleCnt="1" custScaleY="57403" custLinFactNeighborY="53217"/>
      <dgm:spPr>
        <a:prstGeom prst="notchedRightArrow">
          <a:avLst/>
        </a:prstGeom>
      </dgm:spPr>
    </dgm:pt>
    <dgm:pt modelId="{9C51BB9B-4406-4DA8-8072-11784DCFB0CE}" type="pres">
      <dgm:prSet presAssocID="{454C9775-B025-4B3A-B335-B8DC37213DD6}" presName="linComp" presStyleCnt="0"/>
      <dgm:spPr/>
    </dgm:pt>
    <dgm:pt modelId="{40F0A8F1-35ED-428D-9E79-4AA6DD6D8574}" type="pres">
      <dgm:prSet presAssocID="{1879879C-DB38-44A8-989B-B5DD3E866712}" presName="compNode" presStyleCnt="0"/>
      <dgm:spPr/>
    </dgm:pt>
    <dgm:pt modelId="{6F65A5A5-8BBF-45BD-AD2F-F6D00698A639}" type="pres">
      <dgm:prSet presAssocID="{1879879C-DB38-44A8-989B-B5DD3E866712}" presName="bkgdShape" presStyleLbl="node1" presStyleIdx="0" presStyleCnt="4"/>
      <dgm:spPr/>
    </dgm:pt>
    <dgm:pt modelId="{0EF63DEF-895C-4FB6-8079-F1FB9616AFD6}" type="pres">
      <dgm:prSet presAssocID="{1879879C-DB38-44A8-989B-B5DD3E866712}" presName="nodeTx" presStyleLbl="node1" presStyleIdx="0" presStyleCnt="4">
        <dgm:presLayoutVars>
          <dgm:bulletEnabled val="1"/>
        </dgm:presLayoutVars>
      </dgm:prSet>
      <dgm:spPr/>
    </dgm:pt>
    <dgm:pt modelId="{9E64E982-9F4B-47DD-93FE-A5E3D956EE11}" type="pres">
      <dgm:prSet presAssocID="{1879879C-DB38-44A8-989B-B5DD3E866712}" presName="invisiNode" presStyleLbl="node1" presStyleIdx="0" presStyleCnt="4"/>
      <dgm:spPr/>
    </dgm:pt>
    <dgm:pt modelId="{1ABADD7C-FD75-41E3-A6CC-0E547D3E3232}" type="pres">
      <dgm:prSet presAssocID="{1879879C-DB38-44A8-989B-B5DD3E866712}" presName="imagNode" presStyleLbl="fgImgPlace1" presStyleIdx="0" presStyleCnt="4" custScaleX="166647" custLinFactNeighborY="-5385"/>
      <dgm:spPr>
        <a:prstGeom prst="snip2Same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93000"/>
            </a:prstClr>
          </a:outerShdw>
        </a:effectLst>
      </dgm:spPr>
    </dgm:pt>
    <dgm:pt modelId="{34A70ED7-F609-4D31-8990-DF5754EB825A}" type="pres">
      <dgm:prSet presAssocID="{96B03737-774D-4193-819F-8C0BEEA17397}" presName="sibTrans" presStyleLbl="sibTrans2D1" presStyleIdx="0" presStyleCnt="0"/>
      <dgm:spPr/>
    </dgm:pt>
    <dgm:pt modelId="{468AF3C0-2051-4CD0-8109-AEA8CF1F09EF}" type="pres">
      <dgm:prSet presAssocID="{FB213B59-C549-4E92-B0BB-015BE5CD0461}" presName="compNode" presStyleCnt="0"/>
      <dgm:spPr/>
    </dgm:pt>
    <dgm:pt modelId="{774D5671-02A8-4F6D-8165-99F08400358D}" type="pres">
      <dgm:prSet presAssocID="{FB213B59-C549-4E92-B0BB-015BE5CD0461}" presName="bkgdShape" presStyleLbl="node1" presStyleIdx="1" presStyleCnt="4"/>
      <dgm:spPr/>
    </dgm:pt>
    <dgm:pt modelId="{66E97273-32D9-4F19-BC8E-F461AD9EF466}" type="pres">
      <dgm:prSet presAssocID="{FB213B59-C549-4E92-B0BB-015BE5CD0461}" presName="nodeTx" presStyleLbl="node1" presStyleIdx="1" presStyleCnt="4">
        <dgm:presLayoutVars>
          <dgm:bulletEnabled val="1"/>
        </dgm:presLayoutVars>
      </dgm:prSet>
      <dgm:spPr/>
    </dgm:pt>
    <dgm:pt modelId="{F03EACFF-BE18-4DA5-8214-5629FBFDFD31}" type="pres">
      <dgm:prSet presAssocID="{FB213B59-C549-4E92-B0BB-015BE5CD0461}" presName="invisiNode" presStyleLbl="node1" presStyleIdx="1" presStyleCnt="4"/>
      <dgm:spPr/>
    </dgm:pt>
    <dgm:pt modelId="{5C105C50-52AC-4FEB-ACA0-8DE16987BB83}" type="pres">
      <dgm:prSet presAssocID="{FB213B59-C549-4E92-B0BB-015BE5CD0461}" presName="imagNode" presStyleLbl="fgImgPlace1" presStyleIdx="1" presStyleCnt="4" custScaleX="166647" custLinFactNeighborY="-5385"/>
      <dgm:spPr>
        <a:prstGeom prst="snip2Same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93000"/>
            </a:prstClr>
          </a:outerShdw>
        </a:effectLst>
      </dgm:spPr>
    </dgm:pt>
    <dgm:pt modelId="{FFA9E22B-3449-47F3-B86C-AE7796804722}" type="pres">
      <dgm:prSet presAssocID="{5CB09631-3BE8-4C9B-9524-C7C8F9DF493E}" presName="sibTrans" presStyleLbl="sibTrans2D1" presStyleIdx="0" presStyleCnt="0"/>
      <dgm:spPr/>
    </dgm:pt>
    <dgm:pt modelId="{1FC1E478-BE12-4BE2-9A14-B6F75EF6D4E2}" type="pres">
      <dgm:prSet presAssocID="{94637B99-58C8-40E3-8809-295B038AFABE}" presName="compNode" presStyleCnt="0"/>
      <dgm:spPr/>
    </dgm:pt>
    <dgm:pt modelId="{90FE9F2E-E284-41EE-989D-E7B54D6F7CAB}" type="pres">
      <dgm:prSet presAssocID="{94637B99-58C8-40E3-8809-295B038AFABE}" presName="bkgdShape" presStyleLbl="node1" presStyleIdx="2" presStyleCnt="4"/>
      <dgm:spPr/>
    </dgm:pt>
    <dgm:pt modelId="{C85759AF-4FAA-46B1-B167-744B34AD9715}" type="pres">
      <dgm:prSet presAssocID="{94637B99-58C8-40E3-8809-295B038AFABE}" presName="nodeTx" presStyleLbl="node1" presStyleIdx="2" presStyleCnt="4">
        <dgm:presLayoutVars>
          <dgm:bulletEnabled val="1"/>
        </dgm:presLayoutVars>
      </dgm:prSet>
      <dgm:spPr/>
    </dgm:pt>
    <dgm:pt modelId="{C9864B7A-6B53-4AA2-9117-AFFB2EB30976}" type="pres">
      <dgm:prSet presAssocID="{94637B99-58C8-40E3-8809-295B038AFABE}" presName="invisiNode" presStyleLbl="node1" presStyleIdx="2" presStyleCnt="4"/>
      <dgm:spPr/>
    </dgm:pt>
    <dgm:pt modelId="{A470FDB7-3360-4B6F-9DAA-85F540EF9FAF}" type="pres">
      <dgm:prSet presAssocID="{94637B99-58C8-40E3-8809-295B038AFABE}" presName="imagNode" presStyleLbl="fgImgPlace1" presStyleIdx="2" presStyleCnt="4" custScaleX="166647" custLinFactNeighborY="-5385"/>
      <dgm:spPr>
        <a:prstGeom prst="snip2Same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93000"/>
            </a:prstClr>
          </a:outerShdw>
        </a:effectLst>
      </dgm:spPr>
    </dgm:pt>
    <dgm:pt modelId="{9089A56A-D50E-4D99-A28F-9B3A5B73D2B6}" type="pres">
      <dgm:prSet presAssocID="{D42690C4-3E54-466F-856B-72FB5E895E68}" presName="sibTrans" presStyleLbl="sibTrans2D1" presStyleIdx="0" presStyleCnt="0"/>
      <dgm:spPr/>
    </dgm:pt>
    <dgm:pt modelId="{96169C0C-FA73-4452-92A6-56130E07F3AE}" type="pres">
      <dgm:prSet presAssocID="{6BEE0B29-A2BB-4130-BFF2-DBFA7EB3BC9A}" presName="compNode" presStyleCnt="0"/>
      <dgm:spPr/>
    </dgm:pt>
    <dgm:pt modelId="{54656D7A-F4F2-4525-A110-C15A1239E3B5}" type="pres">
      <dgm:prSet presAssocID="{6BEE0B29-A2BB-4130-BFF2-DBFA7EB3BC9A}" presName="bkgdShape" presStyleLbl="node1" presStyleIdx="3" presStyleCnt="4"/>
      <dgm:spPr/>
    </dgm:pt>
    <dgm:pt modelId="{15DF973D-9F8E-47E2-B5EF-BF790F9C7ACC}" type="pres">
      <dgm:prSet presAssocID="{6BEE0B29-A2BB-4130-BFF2-DBFA7EB3BC9A}" presName="nodeTx" presStyleLbl="node1" presStyleIdx="3" presStyleCnt="4">
        <dgm:presLayoutVars>
          <dgm:bulletEnabled val="1"/>
        </dgm:presLayoutVars>
      </dgm:prSet>
      <dgm:spPr/>
    </dgm:pt>
    <dgm:pt modelId="{AA44920C-B26E-4BBD-97A2-3608857465FD}" type="pres">
      <dgm:prSet presAssocID="{6BEE0B29-A2BB-4130-BFF2-DBFA7EB3BC9A}" presName="invisiNode" presStyleLbl="node1" presStyleIdx="3" presStyleCnt="4"/>
      <dgm:spPr/>
    </dgm:pt>
    <dgm:pt modelId="{A3517F89-BD62-41A5-88CF-DCE7341606A0}" type="pres">
      <dgm:prSet presAssocID="{6BEE0B29-A2BB-4130-BFF2-DBFA7EB3BC9A}" presName="imagNode" presStyleLbl="fgImgPlace1" presStyleIdx="3" presStyleCnt="4" custScaleX="166647" custLinFactNeighborY="-2587"/>
      <dgm:spPr>
        <a:prstGeom prst="snip2Same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93000"/>
            </a:prstClr>
          </a:outerShdw>
        </a:effectLst>
      </dgm:spPr>
    </dgm:pt>
  </dgm:ptLst>
  <dgm:cxnLst>
    <dgm:cxn modelId="{C552C00F-88DF-483E-80E1-6D0831856FE1}" type="presOf" srcId="{94637B99-58C8-40E3-8809-295B038AFABE}" destId="{C85759AF-4FAA-46B1-B167-744B34AD9715}" srcOrd="1" destOrd="0" presId="urn:microsoft.com/office/officeart/2005/8/layout/hList7"/>
    <dgm:cxn modelId="{34BBD81D-6B72-4FE6-AA6B-AB84ABA074C7}" type="presOf" srcId="{5CB09631-3BE8-4C9B-9524-C7C8F9DF493E}" destId="{FFA9E22B-3449-47F3-B86C-AE7796804722}" srcOrd="0" destOrd="0" presId="urn:microsoft.com/office/officeart/2005/8/layout/hList7"/>
    <dgm:cxn modelId="{A1E38B3B-F80F-4E64-B3EE-378F7127697B}" type="presOf" srcId="{D42690C4-3E54-466F-856B-72FB5E895E68}" destId="{9089A56A-D50E-4D99-A28F-9B3A5B73D2B6}" srcOrd="0" destOrd="0" presId="urn:microsoft.com/office/officeart/2005/8/layout/hList7"/>
    <dgm:cxn modelId="{0BBA423F-C465-42B5-AED0-D88520783D61}" type="presOf" srcId="{1879879C-DB38-44A8-989B-B5DD3E866712}" destId="{0EF63DEF-895C-4FB6-8079-F1FB9616AFD6}" srcOrd="1" destOrd="0" presId="urn:microsoft.com/office/officeart/2005/8/layout/hList7"/>
    <dgm:cxn modelId="{D6521560-DF23-4035-866D-86D51896AD4E}" type="presOf" srcId="{96B03737-774D-4193-819F-8C0BEEA17397}" destId="{34A70ED7-F609-4D31-8990-DF5754EB825A}" srcOrd="0" destOrd="0" presId="urn:microsoft.com/office/officeart/2005/8/layout/hList7"/>
    <dgm:cxn modelId="{F31C3862-2CA5-465C-8E91-11C776B2DF32}" srcId="{454C9775-B025-4B3A-B335-B8DC37213DD6}" destId="{FB213B59-C549-4E92-B0BB-015BE5CD0461}" srcOrd="1" destOrd="0" parTransId="{11E1BF35-DA79-4846-90D0-F03553BE1A1B}" sibTransId="{5CB09631-3BE8-4C9B-9524-C7C8F9DF493E}"/>
    <dgm:cxn modelId="{9D581267-C44B-452F-8961-22D46B4624AB}" type="presOf" srcId="{94637B99-58C8-40E3-8809-295B038AFABE}" destId="{90FE9F2E-E284-41EE-989D-E7B54D6F7CAB}" srcOrd="0" destOrd="0" presId="urn:microsoft.com/office/officeart/2005/8/layout/hList7"/>
    <dgm:cxn modelId="{7AC8626C-8B2C-4559-BD46-768CE2848BF4}" type="presOf" srcId="{FB213B59-C549-4E92-B0BB-015BE5CD0461}" destId="{66E97273-32D9-4F19-BC8E-F461AD9EF466}" srcOrd="1" destOrd="0" presId="urn:microsoft.com/office/officeart/2005/8/layout/hList7"/>
    <dgm:cxn modelId="{7FF0BB77-B1F2-496D-A65F-A472CD5F2191}" type="presOf" srcId="{454C9775-B025-4B3A-B335-B8DC37213DD6}" destId="{965950FC-EEFE-4BBA-BBD1-1DAB1CD16176}" srcOrd="0" destOrd="0" presId="urn:microsoft.com/office/officeart/2005/8/layout/hList7"/>
    <dgm:cxn modelId="{67086B8E-925B-462D-BCEA-7D5A60362033}" type="presOf" srcId="{FB213B59-C549-4E92-B0BB-015BE5CD0461}" destId="{774D5671-02A8-4F6D-8165-99F08400358D}" srcOrd="0" destOrd="0" presId="urn:microsoft.com/office/officeart/2005/8/layout/hList7"/>
    <dgm:cxn modelId="{6EEECB9F-F987-4D49-9E0D-BD6D37156D72}" type="presOf" srcId="{6BEE0B29-A2BB-4130-BFF2-DBFA7EB3BC9A}" destId="{54656D7A-F4F2-4525-A110-C15A1239E3B5}" srcOrd="0" destOrd="0" presId="urn:microsoft.com/office/officeart/2005/8/layout/hList7"/>
    <dgm:cxn modelId="{9951A7AF-9260-40DC-B8BB-F5145D938C33}" type="presOf" srcId="{6BEE0B29-A2BB-4130-BFF2-DBFA7EB3BC9A}" destId="{15DF973D-9F8E-47E2-B5EF-BF790F9C7ACC}" srcOrd="1" destOrd="0" presId="urn:microsoft.com/office/officeart/2005/8/layout/hList7"/>
    <dgm:cxn modelId="{DAAB67BE-8991-4CBF-82BD-C9FD76EA1DB8}" srcId="{454C9775-B025-4B3A-B335-B8DC37213DD6}" destId="{1879879C-DB38-44A8-989B-B5DD3E866712}" srcOrd="0" destOrd="0" parTransId="{0D3E789E-E946-4B32-8707-D705FBFF22D1}" sibTransId="{96B03737-774D-4193-819F-8C0BEEA17397}"/>
    <dgm:cxn modelId="{33BF12D0-5AC6-4FE3-BA66-0AAC282F4446}" srcId="{454C9775-B025-4B3A-B335-B8DC37213DD6}" destId="{6BEE0B29-A2BB-4130-BFF2-DBFA7EB3BC9A}" srcOrd="3" destOrd="0" parTransId="{4FBF92E5-3376-4C9A-B361-0790E84C0FDD}" sibTransId="{0760A036-BAE6-43EC-BD71-43CC1A83A27F}"/>
    <dgm:cxn modelId="{7E0332D1-C3E1-404C-9779-63FF98EF6CAB}" srcId="{454C9775-B025-4B3A-B335-B8DC37213DD6}" destId="{94637B99-58C8-40E3-8809-295B038AFABE}" srcOrd="2" destOrd="0" parTransId="{5C1F0CFF-3A71-4F9A-8643-0A85C7D3D210}" sibTransId="{D42690C4-3E54-466F-856B-72FB5E895E68}"/>
    <dgm:cxn modelId="{9360D6F3-0365-4A74-B13C-8B8617B9DCC6}" type="presOf" srcId="{1879879C-DB38-44A8-989B-B5DD3E866712}" destId="{6F65A5A5-8BBF-45BD-AD2F-F6D00698A639}" srcOrd="0" destOrd="0" presId="urn:microsoft.com/office/officeart/2005/8/layout/hList7"/>
    <dgm:cxn modelId="{43AA9216-8635-4BA8-8318-4481130816D2}" type="presParOf" srcId="{965950FC-EEFE-4BBA-BBD1-1DAB1CD16176}" destId="{3A69FC52-F6A5-4FE1-B491-ED13E73C386D}" srcOrd="0" destOrd="0" presId="urn:microsoft.com/office/officeart/2005/8/layout/hList7"/>
    <dgm:cxn modelId="{FF7E4252-636B-41DF-825B-493F7FFBEA02}" type="presParOf" srcId="{965950FC-EEFE-4BBA-BBD1-1DAB1CD16176}" destId="{9C51BB9B-4406-4DA8-8072-11784DCFB0CE}" srcOrd="1" destOrd="0" presId="urn:microsoft.com/office/officeart/2005/8/layout/hList7"/>
    <dgm:cxn modelId="{A1F18FA2-A290-4804-9A48-A6BDC940D6D7}" type="presParOf" srcId="{9C51BB9B-4406-4DA8-8072-11784DCFB0CE}" destId="{40F0A8F1-35ED-428D-9E79-4AA6DD6D8574}" srcOrd="0" destOrd="0" presId="urn:microsoft.com/office/officeart/2005/8/layout/hList7"/>
    <dgm:cxn modelId="{1507CAE4-245C-4602-AD83-4DFE583E009C}" type="presParOf" srcId="{40F0A8F1-35ED-428D-9E79-4AA6DD6D8574}" destId="{6F65A5A5-8BBF-45BD-AD2F-F6D00698A639}" srcOrd="0" destOrd="0" presId="urn:microsoft.com/office/officeart/2005/8/layout/hList7"/>
    <dgm:cxn modelId="{43D28C36-F2CA-4773-8A9B-313BC3E33116}" type="presParOf" srcId="{40F0A8F1-35ED-428D-9E79-4AA6DD6D8574}" destId="{0EF63DEF-895C-4FB6-8079-F1FB9616AFD6}" srcOrd="1" destOrd="0" presId="urn:microsoft.com/office/officeart/2005/8/layout/hList7"/>
    <dgm:cxn modelId="{8E95C793-3CA5-4ACE-9E7B-79E82DAAE1BF}" type="presParOf" srcId="{40F0A8F1-35ED-428D-9E79-4AA6DD6D8574}" destId="{9E64E982-9F4B-47DD-93FE-A5E3D956EE11}" srcOrd="2" destOrd="0" presId="urn:microsoft.com/office/officeart/2005/8/layout/hList7"/>
    <dgm:cxn modelId="{C3FF1D19-5A74-4EB6-A57A-A49658E16265}" type="presParOf" srcId="{40F0A8F1-35ED-428D-9E79-4AA6DD6D8574}" destId="{1ABADD7C-FD75-41E3-A6CC-0E547D3E3232}" srcOrd="3" destOrd="0" presId="urn:microsoft.com/office/officeart/2005/8/layout/hList7"/>
    <dgm:cxn modelId="{41795622-3ED5-4C37-B463-13EEABAA01FF}" type="presParOf" srcId="{9C51BB9B-4406-4DA8-8072-11784DCFB0CE}" destId="{34A70ED7-F609-4D31-8990-DF5754EB825A}" srcOrd="1" destOrd="0" presId="urn:microsoft.com/office/officeart/2005/8/layout/hList7"/>
    <dgm:cxn modelId="{92C5E157-DB90-4832-9E24-7AA5F286689E}" type="presParOf" srcId="{9C51BB9B-4406-4DA8-8072-11784DCFB0CE}" destId="{468AF3C0-2051-4CD0-8109-AEA8CF1F09EF}" srcOrd="2" destOrd="0" presId="urn:microsoft.com/office/officeart/2005/8/layout/hList7"/>
    <dgm:cxn modelId="{D144708F-55FD-4666-9A51-C04D05CFB74F}" type="presParOf" srcId="{468AF3C0-2051-4CD0-8109-AEA8CF1F09EF}" destId="{774D5671-02A8-4F6D-8165-99F08400358D}" srcOrd="0" destOrd="0" presId="urn:microsoft.com/office/officeart/2005/8/layout/hList7"/>
    <dgm:cxn modelId="{A4DB48F4-FC8E-4351-B790-0934851E49C5}" type="presParOf" srcId="{468AF3C0-2051-4CD0-8109-AEA8CF1F09EF}" destId="{66E97273-32D9-4F19-BC8E-F461AD9EF466}" srcOrd="1" destOrd="0" presId="urn:microsoft.com/office/officeart/2005/8/layout/hList7"/>
    <dgm:cxn modelId="{AD2E00F9-E86A-4062-8D8C-A999100E2348}" type="presParOf" srcId="{468AF3C0-2051-4CD0-8109-AEA8CF1F09EF}" destId="{F03EACFF-BE18-4DA5-8214-5629FBFDFD31}" srcOrd="2" destOrd="0" presId="urn:microsoft.com/office/officeart/2005/8/layout/hList7"/>
    <dgm:cxn modelId="{98363A42-7956-40EB-97D0-8D2578AFEDC7}" type="presParOf" srcId="{468AF3C0-2051-4CD0-8109-AEA8CF1F09EF}" destId="{5C105C50-52AC-4FEB-ACA0-8DE16987BB83}" srcOrd="3" destOrd="0" presId="urn:microsoft.com/office/officeart/2005/8/layout/hList7"/>
    <dgm:cxn modelId="{1E9559B2-D1C7-4942-8738-336317E2D40B}" type="presParOf" srcId="{9C51BB9B-4406-4DA8-8072-11784DCFB0CE}" destId="{FFA9E22B-3449-47F3-B86C-AE7796804722}" srcOrd="3" destOrd="0" presId="urn:microsoft.com/office/officeart/2005/8/layout/hList7"/>
    <dgm:cxn modelId="{D41C317A-DCDF-4C99-BABD-2807EBD8ED80}" type="presParOf" srcId="{9C51BB9B-4406-4DA8-8072-11784DCFB0CE}" destId="{1FC1E478-BE12-4BE2-9A14-B6F75EF6D4E2}" srcOrd="4" destOrd="0" presId="urn:microsoft.com/office/officeart/2005/8/layout/hList7"/>
    <dgm:cxn modelId="{9B3BDC32-6748-4F5B-ABD1-AA5E9E6FCC4E}" type="presParOf" srcId="{1FC1E478-BE12-4BE2-9A14-B6F75EF6D4E2}" destId="{90FE9F2E-E284-41EE-989D-E7B54D6F7CAB}" srcOrd="0" destOrd="0" presId="urn:microsoft.com/office/officeart/2005/8/layout/hList7"/>
    <dgm:cxn modelId="{4DA2918B-D189-4788-A894-A40A0CDE9353}" type="presParOf" srcId="{1FC1E478-BE12-4BE2-9A14-B6F75EF6D4E2}" destId="{C85759AF-4FAA-46B1-B167-744B34AD9715}" srcOrd="1" destOrd="0" presId="urn:microsoft.com/office/officeart/2005/8/layout/hList7"/>
    <dgm:cxn modelId="{22CC1460-619B-433C-BB4C-A2ECE84DA9C2}" type="presParOf" srcId="{1FC1E478-BE12-4BE2-9A14-B6F75EF6D4E2}" destId="{C9864B7A-6B53-4AA2-9117-AFFB2EB30976}" srcOrd="2" destOrd="0" presId="urn:microsoft.com/office/officeart/2005/8/layout/hList7"/>
    <dgm:cxn modelId="{01E63874-AA5D-4F83-950F-E9C48C01A5CF}" type="presParOf" srcId="{1FC1E478-BE12-4BE2-9A14-B6F75EF6D4E2}" destId="{A470FDB7-3360-4B6F-9DAA-85F540EF9FAF}" srcOrd="3" destOrd="0" presId="urn:microsoft.com/office/officeart/2005/8/layout/hList7"/>
    <dgm:cxn modelId="{094E6949-51D6-43EF-A121-F12E2D0ACC96}" type="presParOf" srcId="{9C51BB9B-4406-4DA8-8072-11784DCFB0CE}" destId="{9089A56A-D50E-4D99-A28F-9B3A5B73D2B6}" srcOrd="5" destOrd="0" presId="urn:microsoft.com/office/officeart/2005/8/layout/hList7"/>
    <dgm:cxn modelId="{5BEB0CA5-F81B-422F-9772-793928E171D1}" type="presParOf" srcId="{9C51BB9B-4406-4DA8-8072-11784DCFB0CE}" destId="{96169C0C-FA73-4452-92A6-56130E07F3AE}" srcOrd="6" destOrd="0" presId="urn:microsoft.com/office/officeart/2005/8/layout/hList7"/>
    <dgm:cxn modelId="{8408828B-5183-4590-99A2-8DA537C27E0F}" type="presParOf" srcId="{96169C0C-FA73-4452-92A6-56130E07F3AE}" destId="{54656D7A-F4F2-4525-A110-C15A1239E3B5}" srcOrd="0" destOrd="0" presId="urn:microsoft.com/office/officeart/2005/8/layout/hList7"/>
    <dgm:cxn modelId="{AD3A39C1-FA79-4991-B5B6-C83B412774CE}" type="presParOf" srcId="{96169C0C-FA73-4452-92A6-56130E07F3AE}" destId="{15DF973D-9F8E-47E2-B5EF-BF790F9C7ACC}" srcOrd="1" destOrd="0" presId="urn:microsoft.com/office/officeart/2005/8/layout/hList7"/>
    <dgm:cxn modelId="{5069DC40-1FB6-449B-9DF4-CB1D59F75E7F}" type="presParOf" srcId="{96169C0C-FA73-4452-92A6-56130E07F3AE}" destId="{AA44920C-B26E-4BBD-97A2-3608857465FD}" srcOrd="2" destOrd="0" presId="urn:microsoft.com/office/officeart/2005/8/layout/hList7"/>
    <dgm:cxn modelId="{D4A57AB2-14DB-4F55-BD15-475593E7ED6E}" type="presParOf" srcId="{96169C0C-FA73-4452-92A6-56130E07F3AE}" destId="{A3517F89-BD62-41A5-88CF-DCE7341606A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C1ED2-A642-42AA-8779-4D84904FD2A0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38B47E-2734-48FF-B329-8557B6CE703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i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butari</a:t>
          </a:r>
          <a:r>
            <a:rPr lang="en" sz="1800" b="1" i="1" u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ibimenyetso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“Dore 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ndaza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vuba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</a:t>
          </a:r>
          <a:r>
            <a:rPr lang="en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Ibyahishuwe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22:20)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15F64-A8FA-4F98-B813-427885F62510}" type="parTrans" cxnId="{C2733843-FA80-4F30-A578-7A8598A582B8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DFE8D-0265-4AA3-9B6C-8E4C91CE1137}" type="sibTrans" cxnId="{C2733843-FA80-4F30-A578-7A8598A582B8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9392A-2CA4-4F09-9EAE-F235EFB36A1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i="1" u="none" kern="1200" spc="-7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spc="-7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spc="-7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spc="-7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bugaragara</a:t>
          </a:r>
          <a:r>
            <a:rPr lang="en" sz="1800" b="1" kern="1200" spc="-7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“A</a:t>
          </a:r>
          <a:r>
            <a:rPr lang="en-GB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maso</a:t>
          </a:r>
          <a:r>
            <a:rPr lang="en-GB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yose </a:t>
          </a:r>
          <a:r>
            <a:rPr lang="en-GB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azamureba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(</a:t>
          </a:r>
          <a:r>
            <a:rPr lang="en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1:7; </a:t>
          </a:r>
          <a:r>
            <a:rPr lang="en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800" b="1" kern="1200" spc="-7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24:27)</a:t>
          </a:r>
          <a:endParaRPr lang="es-ES" sz="1800" kern="1200" spc="-7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D430C-2707-40AE-843E-D2F8121B9121}" type="parTrans" cxnId="{1FFC9839-DEA5-4815-AB8E-47234AA72B35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79D30-040E-4308-BF02-03DD05843B3A}" type="sibTrans" cxnId="{1FFC9839-DEA5-4815-AB8E-47234AA72B35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9456EF-7910-4081-AB47-6B4207149F2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bwumvikana</a:t>
          </a:r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matwi</a:t>
          </a:r>
          <a:r>
            <a:rPr lang="en" sz="1800" b="1" kern="1200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aranguruye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ijwi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rirenga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hamwe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n’ijwi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rya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marayika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ukomeye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n’impanda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y’Imana</a:t>
          </a:r>
          <a:r>
            <a:rPr lang="en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</a:t>
          </a:r>
          <a:r>
            <a:rPr lang="en" sz="1800" b="1" kern="1200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(1Abatesaloniki 4:16; 1Abakorinto 15:52)</a:t>
          </a:r>
          <a:endParaRPr lang="es-ES" sz="1800" kern="1200" spc="-12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AB228-F154-4CBA-B289-AC899C976ACF}" type="parTrans" cxnId="{F9063D65-5418-467C-A4D9-BBABB5E0868D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388BBE-4C89-4FDE-851F-5181C8400D33}" type="sibTrans" cxnId="{F9063D65-5418-467C-A4D9-BBABB5E0868D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0E84B-D049-4664-91B9-22E1F4C6E848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i="1" u="none" spc="-12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spc="-12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spc="-12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spc="-12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bw’icyubahiro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Abapfuye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bazazuka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abakiriho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bahindurwe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maze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tuzamuranwe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n’Umwami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en" sz="1800" b="1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Abatesaloniki </a:t>
          </a:r>
          <a:r>
            <a:rPr lang="en" sz="18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4:13–18; 1Abakorinto 15:51–55)</a:t>
          </a:r>
          <a:endParaRPr lang="es-ES" sz="1800" spc="-12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CD0CCA-7337-442A-8DB3-BCCD0FF08199}" type="parTrans" cxnId="{E2B52BBD-349B-4345-B338-7C417D1D374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A82DD-C032-4146-9CAC-94371B97CF8C}" type="sibTrans" cxnId="{E2B52BBD-349B-4345-B338-7C417D1D374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A1373-E735-4366-B847-1832D4BDBC7D}" type="pres">
      <dgm:prSet presAssocID="{EF5C1ED2-A642-42AA-8779-4D84904FD2A0}" presName="Name0" presStyleCnt="0">
        <dgm:presLayoutVars>
          <dgm:dir/>
          <dgm:resizeHandles val="exact"/>
        </dgm:presLayoutVars>
      </dgm:prSet>
      <dgm:spPr/>
    </dgm:pt>
    <dgm:pt modelId="{4A721EF0-4693-4F6F-9647-3E685ECFBD5D}" type="pres">
      <dgm:prSet presAssocID="{FE38B47E-2734-48FF-B329-8557B6CE703B}" presName="composite" presStyleCnt="0"/>
      <dgm:spPr/>
    </dgm:pt>
    <dgm:pt modelId="{4AC183BB-3A1D-4D42-AABA-A43EC4DEC75D}" type="pres">
      <dgm:prSet presAssocID="{FE38B47E-2734-48FF-B329-8557B6CE703B}" presName="rect1" presStyleLbl="trAlignAcc1" presStyleIdx="0" presStyleCnt="4" custLinFactNeighborY="-12824">
        <dgm:presLayoutVars>
          <dgm:bulletEnabled val="1"/>
        </dgm:presLayoutVars>
      </dgm:prSet>
      <dgm:spPr/>
    </dgm:pt>
    <dgm:pt modelId="{4BCF9F51-E7C7-4107-A243-8BAA40B89193}" type="pres">
      <dgm:prSet presAssocID="{FE38B47E-2734-48FF-B329-8557B6CE703B}" presName="rect2" presStyleLbl="fgImgPlace1" presStyleIdx="0" presStyleCnt="4" custLinFactNeighborY="-12208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5B6923-C881-4B45-A882-8E8DE57C2674}" type="pres">
      <dgm:prSet presAssocID="{130DFE8D-0265-4AA3-9B6C-8E4C91CE1137}" presName="sibTrans" presStyleCnt="0"/>
      <dgm:spPr/>
    </dgm:pt>
    <dgm:pt modelId="{03308FD7-3B73-4A0B-BB19-F2519FADED37}" type="pres">
      <dgm:prSet presAssocID="{7189392A-2CA4-4F09-9EAE-F235EFB36A1B}" presName="composite" presStyleCnt="0"/>
      <dgm:spPr/>
    </dgm:pt>
    <dgm:pt modelId="{22CEE107-CD48-4C77-ACE3-B24619ADE97B}" type="pres">
      <dgm:prSet presAssocID="{7189392A-2CA4-4F09-9EAE-F235EFB36A1B}" presName="rect1" presStyleLbl="trAlignAcc1" presStyleIdx="1" presStyleCnt="4" custLinFactNeighborY="-12824">
        <dgm:presLayoutVars>
          <dgm:bulletEnabled val="1"/>
        </dgm:presLayoutVars>
      </dgm:prSet>
      <dgm:spPr/>
    </dgm:pt>
    <dgm:pt modelId="{72394F1B-EA11-4092-9A04-9D6AAE5964A5}" type="pres">
      <dgm:prSet presAssocID="{7189392A-2CA4-4F09-9EAE-F235EFB36A1B}" presName="rect2" presStyleLbl="fgImgPlace1" presStyleIdx="1" presStyleCnt="4" custLinFactNeighborY="-1220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DC0A0C-765A-47E6-BDBA-F0579EBE548C}" type="pres">
      <dgm:prSet presAssocID="{67B79D30-040E-4308-BF02-03DD05843B3A}" presName="sibTrans" presStyleCnt="0"/>
      <dgm:spPr/>
    </dgm:pt>
    <dgm:pt modelId="{B27167F3-A485-4B81-A386-EB47538EF216}" type="pres">
      <dgm:prSet presAssocID="{3C9456EF-7910-4081-AB47-6B4207149F25}" presName="composite" presStyleCnt="0"/>
      <dgm:spPr/>
    </dgm:pt>
    <dgm:pt modelId="{E192F363-EA30-4341-B844-B1BC6F3DC148}" type="pres">
      <dgm:prSet presAssocID="{3C9456EF-7910-4081-AB47-6B4207149F25}" presName="rect1" presStyleLbl="trAlignAcc1" presStyleIdx="2" presStyleCnt="4" custScaleY="144149" custLinFactNeighborY="12824">
        <dgm:presLayoutVars>
          <dgm:bulletEnabled val="1"/>
        </dgm:presLayoutVars>
      </dgm:prSet>
      <dgm:spPr/>
    </dgm:pt>
    <dgm:pt modelId="{8CB955E5-375F-4148-AB54-3B35D0098E60}" type="pres">
      <dgm:prSet presAssocID="{3C9456EF-7910-4081-AB47-6B4207149F25}" presName="rect2" presStyleLbl="fgImgPlace1" presStyleIdx="2" presStyleCnt="4" custLinFactNeighborY="-1220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3E5C7C2-23DD-4095-9A89-B9BB1BCF1D08}" type="pres">
      <dgm:prSet presAssocID="{04388BBE-4C89-4FDE-851F-5181C8400D33}" presName="sibTrans" presStyleCnt="0"/>
      <dgm:spPr/>
    </dgm:pt>
    <dgm:pt modelId="{CB856803-E9AD-4911-AC02-A30BE9B4EC1A}" type="pres">
      <dgm:prSet presAssocID="{6230E84B-D049-4664-91B9-22E1F4C6E848}" presName="composite" presStyleCnt="0"/>
      <dgm:spPr/>
    </dgm:pt>
    <dgm:pt modelId="{D302DFDD-EEB7-4691-98BA-EFAD1BE071BD}" type="pres">
      <dgm:prSet presAssocID="{6230E84B-D049-4664-91B9-22E1F4C6E848}" presName="rect1" presStyleLbl="trAlignAcc1" presStyleIdx="3" presStyleCnt="4" custScaleY="144149" custLinFactNeighborY="12824">
        <dgm:presLayoutVars>
          <dgm:bulletEnabled val="1"/>
        </dgm:presLayoutVars>
      </dgm:prSet>
      <dgm:spPr/>
    </dgm:pt>
    <dgm:pt modelId="{8E193AAF-2576-47C4-B1BE-B479D54EDFC1}" type="pres">
      <dgm:prSet presAssocID="{6230E84B-D049-4664-91B9-22E1F4C6E848}" presName="rect2" presStyleLbl="fgImgPlace1" presStyleIdx="3" presStyleCnt="4" custLinFactNeighborY="-12208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FFC9839-DEA5-4815-AB8E-47234AA72B35}" srcId="{EF5C1ED2-A642-42AA-8779-4D84904FD2A0}" destId="{7189392A-2CA4-4F09-9EAE-F235EFB36A1B}" srcOrd="1" destOrd="0" parTransId="{854D430C-2707-40AE-843E-D2F8121B9121}" sibTransId="{67B79D30-040E-4308-BF02-03DD05843B3A}"/>
    <dgm:cxn modelId="{AA05723E-F5A4-489D-BBE3-824F2B3AAB3C}" type="presOf" srcId="{FE38B47E-2734-48FF-B329-8557B6CE703B}" destId="{4AC183BB-3A1D-4D42-AABA-A43EC4DEC75D}" srcOrd="0" destOrd="0" presId="urn:microsoft.com/office/officeart/2008/layout/PictureStrips"/>
    <dgm:cxn modelId="{C2733843-FA80-4F30-A578-7A8598A582B8}" srcId="{EF5C1ED2-A642-42AA-8779-4D84904FD2A0}" destId="{FE38B47E-2734-48FF-B329-8557B6CE703B}" srcOrd="0" destOrd="0" parTransId="{B9415F64-A8FA-4F98-B813-427885F62510}" sibTransId="{130DFE8D-0265-4AA3-9B6C-8E4C91CE1137}"/>
    <dgm:cxn modelId="{F9063D65-5418-467C-A4D9-BBABB5E0868D}" srcId="{EF5C1ED2-A642-42AA-8779-4D84904FD2A0}" destId="{3C9456EF-7910-4081-AB47-6B4207149F25}" srcOrd="2" destOrd="0" parTransId="{656AB228-F154-4CBA-B289-AC899C976ACF}" sibTransId="{04388BBE-4C89-4FDE-851F-5181C8400D33}"/>
    <dgm:cxn modelId="{F7F33C7C-A317-455E-BC45-1F6E999E7027}" type="presOf" srcId="{7189392A-2CA4-4F09-9EAE-F235EFB36A1B}" destId="{22CEE107-CD48-4C77-ACE3-B24619ADE97B}" srcOrd="0" destOrd="0" presId="urn:microsoft.com/office/officeart/2008/layout/PictureStrips"/>
    <dgm:cxn modelId="{942D999D-F560-4F1E-905A-B5EDA6A0C825}" type="presOf" srcId="{3C9456EF-7910-4081-AB47-6B4207149F25}" destId="{E192F363-EA30-4341-B844-B1BC6F3DC148}" srcOrd="0" destOrd="0" presId="urn:microsoft.com/office/officeart/2008/layout/PictureStrips"/>
    <dgm:cxn modelId="{419C1CB1-36D7-4377-9B2F-A068C642300B}" type="presOf" srcId="{EF5C1ED2-A642-42AA-8779-4D84904FD2A0}" destId="{CE8A1373-E735-4366-B847-1832D4BDBC7D}" srcOrd="0" destOrd="0" presId="urn:microsoft.com/office/officeart/2008/layout/PictureStrips"/>
    <dgm:cxn modelId="{E2B52BBD-349B-4345-B338-7C417D1D3749}" srcId="{EF5C1ED2-A642-42AA-8779-4D84904FD2A0}" destId="{6230E84B-D049-4664-91B9-22E1F4C6E848}" srcOrd="3" destOrd="0" parTransId="{D8CD0CCA-7337-442A-8DB3-BCCD0FF08199}" sibTransId="{957A82DD-C032-4146-9CAC-94371B97CF8C}"/>
    <dgm:cxn modelId="{81AF26CB-4759-4BD6-84AF-954E8626BBC7}" type="presOf" srcId="{6230E84B-D049-4664-91B9-22E1F4C6E848}" destId="{D302DFDD-EEB7-4691-98BA-EFAD1BE071BD}" srcOrd="0" destOrd="0" presId="urn:microsoft.com/office/officeart/2008/layout/PictureStrips"/>
    <dgm:cxn modelId="{965A59F5-5B4C-4D2B-A54B-C99B47EE95C7}" type="presParOf" srcId="{CE8A1373-E735-4366-B847-1832D4BDBC7D}" destId="{4A721EF0-4693-4F6F-9647-3E685ECFBD5D}" srcOrd="0" destOrd="0" presId="urn:microsoft.com/office/officeart/2008/layout/PictureStrips"/>
    <dgm:cxn modelId="{0CD3180E-D2FE-4229-81AC-AF7EB64D67F8}" type="presParOf" srcId="{4A721EF0-4693-4F6F-9647-3E685ECFBD5D}" destId="{4AC183BB-3A1D-4D42-AABA-A43EC4DEC75D}" srcOrd="0" destOrd="0" presId="urn:microsoft.com/office/officeart/2008/layout/PictureStrips"/>
    <dgm:cxn modelId="{9B755E7C-4BE4-4F1A-A903-6BC34F54C537}" type="presParOf" srcId="{4A721EF0-4693-4F6F-9647-3E685ECFBD5D}" destId="{4BCF9F51-E7C7-4107-A243-8BAA40B89193}" srcOrd="1" destOrd="0" presId="urn:microsoft.com/office/officeart/2008/layout/PictureStrips"/>
    <dgm:cxn modelId="{1C28F86C-3BC1-452C-89D2-989604E9203B}" type="presParOf" srcId="{CE8A1373-E735-4366-B847-1832D4BDBC7D}" destId="{3A5B6923-C881-4B45-A882-8E8DE57C2674}" srcOrd="1" destOrd="0" presId="urn:microsoft.com/office/officeart/2008/layout/PictureStrips"/>
    <dgm:cxn modelId="{5C503389-8B13-4A83-A6FC-6C9FA2F6421F}" type="presParOf" srcId="{CE8A1373-E735-4366-B847-1832D4BDBC7D}" destId="{03308FD7-3B73-4A0B-BB19-F2519FADED37}" srcOrd="2" destOrd="0" presId="urn:microsoft.com/office/officeart/2008/layout/PictureStrips"/>
    <dgm:cxn modelId="{80EA2457-2CEB-406B-A88E-F3C3F38B6DC8}" type="presParOf" srcId="{03308FD7-3B73-4A0B-BB19-F2519FADED37}" destId="{22CEE107-CD48-4C77-ACE3-B24619ADE97B}" srcOrd="0" destOrd="0" presId="urn:microsoft.com/office/officeart/2008/layout/PictureStrips"/>
    <dgm:cxn modelId="{D2DDFB9B-8CF3-4F6E-889E-11FF6F8A96AA}" type="presParOf" srcId="{03308FD7-3B73-4A0B-BB19-F2519FADED37}" destId="{72394F1B-EA11-4092-9A04-9D6AAE5964A5}" srcOrd="1" destOrd="0" presId="urn:microsoft.com/office/officeart/2008/layout/PictureStrips"/>
    <dgm:cxn modelId="{16C44FD3-806C-4316-82D2-73AAEDE03103}" type="presParOf" srcId="{CE8A1373-E735-4366-B847-1832D4BDBC7D}" destId="{E6DC0A0C-765A-47E6-BDBA-F0579EBE548C}" srcOrd="3" destOrd="0" presId="urn:microsoft.com/office/officeart/2008/layout/PictureStrips"/>
    <dgm:cxn modelId="{80726414-1F66-47FC-BA24-FED71A358A1C}" type="presParOf" srcId="{CE8A1373-E735-4366-B847-1832D4BDBC7D}" destId="{B27167F3-A485-4B81-A386-EB47538EF216}" srcOrd="4" destOrd="0" presId="urn:microsoft.com/office/officeart/2008/layout/PictureStrips"/>
    <dgm:cxn modelId="{48854B79-DCD7-4306-A882-F72FDFCCA3A9}" type="presParOf" srcId="{B27167F3-A485-4B81-A386-EB47538EF216}" destId="{E192F363-EA30-4341-B844-B1BC6F3DC148}" srcOrd="0" destOrd="0" presId="urn:microsoft.com/office/officeart/2008/layout/PictureStrips"/>
    <dgm:cxn modelId="{BF189936-ED9F-40D3-9CEE-4CC7759AB486}" type="presParOf" srcId="{B27167F3-A485-4B81-A386-EB47538EF216}" destId="{8CB955E5-375F-4148-AB54-3B35D0098E60}" srcOrd="1" destOrd="0" presId="urn:microsoft.com/office/officeart/2008/layout/PictureStrips"/>
    <dgm:cxn modelId="{41A4E21A-12C5-4234-B2FA-3BF5A8B6E2BF}" type="presParOf" srcId="{CE8A1373-E735-4366-B847-1832D4BDBC7D}" destId="{53E5C7C2-23DD-4095-9A89-B9BB1BCF1D08}" srcOrd="5" destOrd="0" presId="urn:microsoft.com/office/officeart/2008/layout/PictureStrips"/>
    <dgm:cxn modelId="{228A48E1-BC4E-42A0-96DD-FA02AA0671A7}" type="presParOf" srcId="{CE8A1373-E735-4366-B847-1832D4BDBC7D}" destId="{CB856803-E9AD-4911-AC02-A30BE9B4EC1A}" srcOrd="6" destOrd="0" presId="urn:microsoft.com/office/officeart/2008/layout/PictureStrips"/>
    <dgm:cxn modelId="{6506C282-F24D-4FCC-A915-DB63579F3B2C}" type="presParOf" srcId="{CB856803-E9AD-4911-AC02-A30BE9B4EC1A}" destId="{D302DFDD-EEB7-4691-98BA-EFAD1BE071BD}" srcOrd="0" destOrd="0" presId="urn:microsoft.com/office/officeart/2008/layout/PictureStrips"/>
    <dgm:cxn modelId="{AA5130C2-ACD7-4369-A414-ABCB10496C8B}" type="presParOf" srcId="{CB856803-E9AD-4911-AC02-A30BE9B4EC1A}" destId="{8E193AAF-2576-47C4-B1BE-B479D54ED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5BDFB-6B77-4E30-8EBF-4F40AD39734F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F902B3-2A3D-48B2-90B0-742B2444A95F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Inyamaswa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zigereranya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ubwami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7:17, 23)</a:t>
          </a:r>
        </a:p>
      </dgm:t>
    </dgm:pt>
    <dgm:pt modelId="{8D95A429-2704-4C3F-B1A4-F82319EB0B76}" type="parTrans" cxnId="{D06E7515-31E4-4F88-B214-817448FE887B}">
      <dgm:prSet/>
      <dgm:spPr/>
      <dgm:t>
        <a:bodyPr/>
        <a:lstStyle/>
        <a:p>
          <a:endParaRPr lang="es-ES" sz="2000" b="1"/>
        </a:p>
      </dgm:t>
    </dgm:pt>
    <dgm:pt modelId="{377E4036-26F2-4AA8-B420-AB244AC41F2E}" type="sibTrans" cxnId="{D06E7515-31E4-4F88-B214-817448FE887B}">
      <dgm:prSet/>
      <dgm:spPr/>
      <dgm:t>
        <a:bodyPr/>
        <a:lstStyle/>
        <a:p>
          <a:endParaRPr lang="es-ES" sz="2000" b="1"/>
        </a:p>
      </dgm:t>
    </dgm:pt>
    <dgm:pt modelId="{10FE6F42-B38A-4F41-A304-9031579D20C7}">
      <dgm:prSet custT="1"/>
      <dgm:spPr/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Umuyaga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ugereranya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kurimbuka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49:36)</a:t>
          </a:r>
        </a:p>
      </dgm:t>
    </dgm:pt>
    <dgm:pt modelId="{45830E32-DF2F-469B-BC28-F307D83454DA}" type="parTrans" cxnId="{3ECA435C-3A0A-47AB-852A-6AC70AFC81A4}">
      <dgm:prSet/>
      <dgm:spPr/>
      <dgm:t>
        <a:bodyPr/>
        <a:lstStyle/>
        <a:p>
          <a:endParaRPr lang="es-ES" sz="2000" b="1"/>
        </a:p>
      </dgm:t>
    </dgm:pt>
    <dgm:pt modelId="{251F411E-4881-49B9-A3CD-B19AEDDC3873}" type="sibTrans" cxnId="{3ECA435C-3A0A-47AB-852A-6AC70AFC81A4}">
      <dgm:prSet/>
      <dgm:spPr/>
      <dgm:t>
        <a:bodyPr/>
        <a:lstStyle/>
        <a:p>
          <a:endParaRPr lang="es-ES" sz="2000" b="1"/>
        </a:p>
      </dgm:t>
    </dgm:pt>
    <dgm:pt modelId="{303FE656-50D6-489E-B702-BF815D8A9A9F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agereranya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benshi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Ibyahishuwe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17:15)</a:t>
          </a:r>
        </a:p>
      </dgm:t>
    </dgm:pt>
    <dgm:pt modelId="{8B8DBA01-09B6-467C-896C-281E25D55842}" type="parTrans" cxnId="{7B6B22BA-9B07-4661-81A4-1EA588CFEBFA}">
      <dgm:prSet/>
      <dgm:spPr/>
      <dgm:t>
        <a:bodyPr/>
        <a:lstStyle/>
        <a:p>
          <a:endParaRPr lang="es-ES" sz="2000" b="1"/>
        </a:p>
      </dgm:t>
    </dgm:pt>
    <dgm:pt modelId="{77AF3885-38A2-4A29-B2CA-94CB2EE0E94A}" type="sibTrans" cxnId="{7B6B22BA-9B07-4661-81A4-1EA588CFEBFA}">
      <dgm:prSet/>
      <dgm:spPr/>
      <dgm:t>
        <a:bodyPr/>
        <a:lstStyle/>
        <a:p>
          <a:endParaRPr lang="es-ES" sz="2000" b="1"/>
        </a:p>
      </dgm:t>
    </dgm:pt>
    <dgm:pt modelId="{D259D28B-471F-4050-86B9-59293FC9CAB4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bagereranya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amatorero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Ezekiyeli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23:4; 2Abakorinto 11:2)</a:t>
          </a:r>
        </a:p>
      </dgm:t>
    </dgm:pt>
    <dgm:pt modelId="{AA279F8D-547A-45DC-ACCF-6FA768B0B537}" type="parTrans" cxnId="{13D52B5E-A297-493E-A47A-1CDFAADB435B}">
      <dgm:prSet/>
      <dgm:spPr/>
      <dgm:t>
        <a:bodyPr/>
        <a:lstStyle/>
        <a:p>
          <a:endParaRPr lang="es-ES" sz="2000" b="1"/>
        </a:p>
      </dgm:t>
    </dgm:pt>
    <dgm:pt modelId="{CB1275F8-018F-4D18-AB5E-767E558A66ED}" type="sibTrans" cxnId="{13D52B5E-A297-493E-A47A-1CDFAADB435B}">
      <dgm:prSet/>
      <dgm:spPr/>
      <dgm:t>
        <a:bodyPr/>
        <a:lstStyle/>
        <a:p>
          <a:endParaRPr lang="es-ES" sz="2000" b="1"/>
        </a:p>
      </dgm:t>
    </dgm:pt>
    <dgm:pt modelId="{F3F92BF4-5E6B-42AA-8C66-D14A0F5EF0B8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igereranya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imyaka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isanzwe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14:34;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Ezekiyeli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4:6)</a:t>
          </a:r>
        </a:p>
      </dgm:t>
    </dgm:pt>
    <dgm:pt modelId="{0B75FBA1-9AC1-4C98-951E-8AC85D8F4132}" type="parTrans" cxnId="{B39E12BA-CB69-402B-BD18-DBB1021CFF30}">
      <dgm:prSet/>
      <dgm:spPr/>
      <dgm:t>
        <a:bodyPr/>
        <a:lstStyle/>
        <a:p>
          <a:endParaRPr lang="es-ES" sz="2000" b="1"/>
        </a:p>
      </dgm:t>
    </dgm:pt>
    <dgm:pt modelId="{8BA66AAE-F897-4901-8DCE-9525F48182FA}" type="sibTrans" cxnId="{B39E12BA-CB69-402B-BD18-DBB1021CFF30}">
      <dgm:prSet/>
      <dgm:spPr/>
      <dgm:t>
        <a:bodyPr/>
        <a:lstStyle/>
        <a:p>
          <a:endParaRPr lang="es-ES" sz="2000" b="1"/>
        </a:p>
      </dgm:t>
    </dgm:pt>
    <dgm:pt modelId="{27E898F6-4736-427B-BECE-33DB2BB9D58E}" type="pres">
      <dgm:prSet presAssocID="{C5F5BDFB-6B77-4E30-8EBF-4F40AD39734F}" presName="linearFlow" presStyleCnt="0">
        <dgm:presLayoutVars>
          <dgm:dir/>
          <dgm:resizeHandles val="exact"/>
        </dgm:presLayoutVars>
      </dgm:prSet>
      <dgm:spPr/>
    </dgm:pt>
    <dgm:pt modelId="{044231CE-F138-49DB-830F-8BB321C9BCCF}" type="pres">
      <dgm:prSet presAssocID="{77F902B3-2A3D-48B2-90B0-742B2444A95F}" presName="comp" presStyleCnt="0"/>
      <dgm:spPr/>
    </dgm:pt>
    <dgm:pt modelId="{4B612BF6-3FB6-4439-A718-8AA9CCF3C282}" type="pres">
      <dgm:prSet presAssocID="{77F902B3-2A3D-48B2-90B0-742B2444A95F}" presName="rect2" presStyleLbl="node1" presStyleIdx="0" presStyleCnt="5" custScaleX="170512" custLinFactNeighborX="31604">
        <dgm:presLayoutVars>
          <dgm:bulletEnabled val="1"/>
        </dgm:presLayoutVars>
      </dgm:prSet>
      <dgm:spPr/>
    </dgm:pt>
    <dgm:pt modelId="{6AD8C952-485B-4BBC-B120-FB0D1FF1FCFB}" type="pres">
      <dgm:prSet presAssocID="{77F902B3-2A3D-48B2-90B0-742B2444A95F}" presName="rect1" presStyleLbl="lnNode1" presStyleIdx="0" presStyleCnt="5" custScaleX="116250" custLinFactNeighborX="-2646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21CAD7-B40A-48BC-9222-E90E9096396D}" type="pres">
      <dgm:prSet presAssocID="{377E4036-26F2-4AA8-B420-AB244AC41F2E}" presName="sibTrans" presStyleCnt="0"/>
      <dgm:spPr/>
    </dgm:pt>
    <dgm:pt modelId="{5D805C25-1D7A-4A1B-99A4-73973319779F}" type="pres">
      <dgm:prSet presAssocID="{10FE6F42-B38A-4F41-A304-9031579D20C7}" presName="comp" presStyleCnt="0"/>
      <dgm:spPr/>
    </dgm:pt>
    <dgm:pt modelId="{283473DE-47E7-4625-A7C5-D1DD05D0DC11}" type="pres">
      <dgm:prSet presAssocID="{10FE6F42-B38A-4F41-A304-9031579D20C7}" presName="rect2" presStyleLbl="node1" presStyleIdx="1" presStyleCnt="5" custScaleX="170512" custLinFactNeighborX="53333">
        <dgm:presLayoutVars>
          <dgm:bulletEnabled val="1"/>
        </dgm:presLayoutVars>
      </dgm:prSet>
      <dgm:spPr/>
    </dgm:pt>
    <dgm:pt modelId="{7DB4CEA8-AA8B-4AB2-9575-963240E3E59E}" type="pres">
      <dgm:prSet presAssocID="{10FE6F42-B38A-4F41-A304-9031579D20C7}" presName="rect1" presStyleLbl="lnNode1" presStyleIdx="1" presStyleCnt="5" custScaleX="116250" custLinFactX="-131983" custLinFactNeighborX="-20000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E9092AC-8B70-4C45-9860-4123DEA1C727}" type="pres">
      <dgm:prSet presAssocID="{251F411E-4881-49B9-A3CD-B19AEDDC3873}" presName="sibTrans" presStyleCnt="0"/>
      <dgm:spPr/>
    </dgm:pt>
    <dgm:pt modelId="{02B0944E-F2C6-46B1-A2C1-0C5FCCE81A1A}" type="pres">
      <dgm:prSet presAssocID="{303FE656-50D6-489E-B702-BF815D8A9A9F}" presName="comp" presStyleCnt="0"/>
      <dgm:spPr/>
    </dgm:pt>
    <dgm:pt modelId="{5D91384B-AEFA-4C96-8A95-E7B88B2DBD47}" type="pres">
      <dgm:prSet presAssocID="{303FE656-50D6-489E-B702-BF815D8A9A9F}" presName="rect2" presStyleLbl="node1" presStyleIdx="2" presStyleCnt="5" custScaleX="170512" custLinFactNeighborX="31604">
        <dgm:presLayoutVars>
          <dgm:bulletEnabled val="1"/>
        </dgm:presLayoutVars>
      </dgm:prSet>
      <dgm:spPr/>
    </dgm:pt>
    <dgm:pt modelId="{733FE386-09BA-45A5-A035-ADF852B2628B}" type="pres">
      <dgm:prSet presAssocID="{303FE656-50D6-489E-B702-BF815D8A9A9F}" presName="rect1" presStyleLbl="lnNode1" presStyleIdx="2" presStyleCnt="5" custScaleX="116250" custLinFactNeighborX="-264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57929-303A-434C-859F-D9FDDC286CAF}" type="pres">
      <dgm:prSet presAssocID="{77AF3885-38A2-4A29-B2CA-94CB2EE0E94A}" presName="sibTrans" presStyleCnt="0"/>
      <dgm:spPr/>
    </dgm:pt>
    <dgm:pt modelId="{CD1BB24D-FC5B-4D8B-897D-318A68B2B33E}" type="pres">
      <dgm:prSet presAssocID="{D259D28B-471F-4050-86B9-59293FC9CAB4}" presName="comp" presStyleCnt="0"/>
      <dgm:spPr/>
    </dgm:pt>
    <dgm:pt modelId="{C2F71E34-7200-4929-A1C1-0EFFA7104AC2}" type="pres">
      <dgm:prSet presAssocID="{D259D28B-471F-4050-86B9-59293FC9CAB4}" presName="rect2" presStyleLbl="node1" presStyleIdx="3" presStyleCnt="5" custScaleX="170512" custLinFactNeighborX="53333">
        <dgm:presLayoutVars>
          <dgm:bulletEnabled val="1"/>
        </dgm:presLayoutVars>
      </dgm:prSet>
      <dgm:spPr/>
    </dgm:pt>
    <dgm:pt modelId="{1415C78B-1A94-4889-A922-DF0F029768E2}" type="pres">
      <dgm:prSet presAssocID="{D259D28B-471F-4050-86B9-59293FC9CAB4}" presName="rect1" presStyleLbl="lnNode1" presStyleIdx="3" presStyleCnt="5" custScaleX="116250" custLinFactX="-131983" custLinFactNeighborX="-20000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43DBDB8-8858-4E97-AC06-C35E0042E5F8}" type="pres">
      <dgm:prSet presAssocID="{CB1275F8-018F-4D18-AB5E-767E558A66ED}" presName="sibTrans" presStyleCnt="0"/>
      <dgm:spPr/>
    </dgm:pt>
    <dgm:pt modelId="{47889CDF-7914-4174-8826-9C6C044E0723}" type="pres">
      <dgm:prSet presAssocID="{F3F92BF4-5E6B-42AA-8C66-D14A0F5EF0B8}" presName="comp" presStyleCnt="0"/>
      <dgm:spPr/>
    </dgm:pt>
    <dgm:pt modelId="{56066F05-A458-4727-B5CC-90ADC1164BBF}" type="pres">
      <dgm:prSet presAssocID="{F3F92BF4-5E6B-42AA-8C66-D14A0F5EF0B8}" presName="rect2" presStyleLbl="node1" presStyleIdx="4" presStyleCnt="5" custScaleX="170512" custLinFactNeighborX="31604">
        <dgm:presLayoutVars>
          <dgm:bulletEnabled val="1"/>
        </dgm:presLayoutVars>
      </dgm:prSet>
      <dgm:spPr/>
    </dgm:pt>
    <dgm:pt modelId="{E4116602-0708-4CD4-924A-EFEB059BE084}" type="pres">
      <dgm:prSet presAssocID="{F3F92BF4-5E6B-42AA-8C66-D14A0F5EF0B8}" presName="rect1" presStyleLbl="lnNode1" presStyleIdx="4" presStyleCnt="5" custScaleX="116250" custLinFactNeighborX="-26468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D06E7515-31E4-4F88-B214-817448FE887B}" srcId="{C5F5BDFB-6B77-4E30-8EBF-4F40AD39734F}" destId="{77F902B3-2A3D-48B2-90B0-742B2444A95F}" srcOrd="0" destOrd="0" parTransId="{8D95A429-2704-4C3F-B1A4-F82319EB0B76}" sibTransId="{377E4036-26F2-4AA8-B420-AB244AC41F2E}"/>
    <dgm:cxn modelId="{F8DD6020-F99D-4F8F-82C8-7AF5C11D18D5}" type="presOf" srcId="{C5F5BDFB-6B77-4E30-8EBF-4F40AD39734F}" destId="{27E898F6-4736-427B-BECE-33DB2BB9D58E}" srcOrd="0" destOrd="0" presId="urn:microsoft.com/office/officeart/2008/layout/AlternatingPictureBlocks"/>
    <dgm:cxn modelId="{3ECA435C-3A0A-47AB-852A-6AC70AFC81A4}" srcId="{C5F5BDFB-6B77-4E30-8EBF-4F40AD39734F}" destId="{10FE6F42-B38A-4F41-A304-9031579D20C7}" srcOrd="1" destOrd="0" parTransId="{45830E32-DF2F-469B-BC28-F307D83454DA}" sibTransId="{251F411E-4881-49B9-A3CD-B19AEDDC3873}"/>
    <dgm:cxn modelId="{13D52B5E-A297-493E-A47A-1CDFAADB435B}" srcId="{C5F5BDFB-6B77-4E30-8EBF-4F40AD39734F}" destId="{D259D28B-471F-4050-86B9-59293FC9CAB4}" srcOrd="3" destOrd="0" parTransId="{AA279F8D-547A-45DC-ACCF-6FA768B0B537}" sibTransId="{CB1275F8-018F-4D18-AB5E-767E558A66ED}"/>
    <dgm:cxn modelId="{ECA48143-314C-4601-A205-C8CC796E6E7E}" type="presOf" srcId="{D259D28B-471F-4050-86B9-59293FC9CAB4}" destId="{C2F71E34-7200-4929-A1C1-0EFFA7104AC2}" srcOrd="0" destOrd="0" presId="urn:microsoft.com/office/officeart/2008/layout/AlternatingPictureBlocks"/>
    <dgm:cxn modelId="{2C915147-8BA4-4011-8E23-1F40AC850412}" type="presOf" srcId="{F3F92BF4-5E6B-42AA-8C66-D14A0F5EF0B8}" destId="{56066F05-A458-4727-B5CC-90ADC1164BBF}" srcOrd="0" destOrd="0" presId="urn:microsoft.com/office/officeart/2008/layout/AlternatingPictureBlocks"/>
    <dgm:cxn modelId="{B39E12BA-CB69-402B-BD18-DBB1021CFF30}" srcId="{C5F5BDFB-6B77-4E30-8EBF-4F40AD39734F}" destId="{F3F92BF4-5E6B-42AA-8C66-D14A0F5EF0B8}" srcOrd="4" destOrd="0" parTransId="{0B75FBA1-9AC1-4C98-951E-8AC85D8F4132}" sibTransId="{8BA66AAE-F897-4901-8DCE-9525F48182FA}"/>
    <dgm:cxn modelId="{7B6B22BA-9B07-4661-81A4-1EA588CFEBFA}" srcId="{C5F5BDFB-6B77-4E30-8EBF-4F40AD39734F}" destId="{303FE656-50D6-489E-B702-BF815D8A9A9F}" srcOrd="2" destOrd="0" parTransId="{8B8DBA01-09B6-467C-896C-281E25D55842}" sibTransId="{77AF3885-38A2-4A29-B2CA-94CB2EE0E94A}"/>
    <dgm:cxn modelId="{6149ACDB-B142-4DAC-A810-66C8C972249D}" type="presOf" srcId="{77F902B3-2A3D-48B2-90B0-742B2444A95F}" destId="{4B612BF6-3FB6-4439-A718-8AA9CCF3C282}" srcOrd="0" destOrd="0" presId="urn:microsoft.com/office/officeart/2008/layout/AlternatingPictureBlocks"/>
    <dgm:cxn modelId="{22C399E4-97E1-4FEC-8B66-1A5C0624C580}" type="presOf" srcId="{10FE6F42-B38A-4F41-A304-9031579D20C7}" destId="{283473DE-47E7-4625-A7C5-D1DD05D0DC11}" srcOrd="0" destOrd="0" presId="urn:microsoft.com/office/officeart/2008/layout/AlternatingPictureBlocks"/>
    <dgm:cxn modelId="{18E5CEF9-C349-474D-8105-2D83E71F06C2}" type="presOf" srcId="{303FE656-50D6-489E-B702-BF815D8A9A9F}" destId="{5D91384B-AEFA-4C96-8A95-E7B88B2DBD47}" srcOrd="0" destOrd="0" presId="urn:microsoft.com/office/officeart/2008/layout/AlternatingPictureBlocks"/>
    <dgm:cxn modelId="{296F7E2D-F89C-48F0-A90A-70D5039AC2CA}" type="presParOf" srcId="{27E898F6-4736-427B-BECE-33DB2BB9D58E}" destId="{044231CE-F138-49DB-830F-8BB321C9BCCF}" srcOrd="0" destOrd="0" presId="urn:microsoft.com/office/officeart/2008/layout/AlternatingPictureBlocks"/>
    <dgm:cxn modelId="{25C4843E-59FB-41A7-949A-43768E053AC9}" type="presParOf" srcId="{044231CE-F138-49DB-830F-8BB321C9BCCF}" destId="{4B612BF6-3FB6-4439-A718-8AA9CCF3C282}" srcOrd="0" destOrd="0" presId="urn:microsoft.com/office/officeart/2008/layout/AlternatingPictureBlocks"/>
    <dgm:cxn modelId="{14917E72-8742-4611-9253-1525C291172C}" type="presParOf" srcId="{044231CE-F138-49DB-830F-8BB321C9BCCF}" destId="{6AD8C952-485B-4BBC-B120-FB0D1FF1FCFB}" srcOrd="1" destOrd="0" presId="urn:microsoft.com/office/officeart/2008/layout/AlternatingPictureBlocks"/>
    <dgm:cxn modelId="{ECE91E07-4518-4883-AB62-0F21017BF2DE}" type="presParOf" srcId="{27E898F6-4736-427B-BECE-33DB2BB9D58E}" destId="{5C21CAD7-B40A-48BC-9222-E90E9096396D}" srcOrd="1" destOrd="0" presId="urn:microsoft.com/office/officeart/2008/layout/AlternatingPictureBlocks"/>
    <dgm:cxn modelId="{21F27396-AD27-44BD-A543-D24648CDAEB8}" type="presParOf" srcId="{27E898F6-4736-427B-BECE-33DB2BB9D58E}" destId="{5D805C25-1D7A-4A1B-99A4-73973319779F}" srcOrd="2" destOrd="0" presId="urn:microsoft.com/office/officeart/2008/layout/AlternatingPictureBlocks"/>
    <dgm:cxn modelId="{F74E3DA5-AC97-4B7F-B3BE-88C955ECFB5A}" type="presParOf" srcId="{5D805C25-1D7A-4A1B-99A4-73973319779F}" destId="{283473DE-47E7-4625-A7C5-D1DD05D0DC11}" srcOrd="0" destOrd="0" presId="urn:microsoft.com/office/officeart/2008/layout/AlternatingPictureBlocks"/>
    <dgm:cxn modelId="{8326C9C0-3A6F-4AA6-B167-4F5C7404286E}" type="presParOf" srcId="{5D805C25-1D7A-4A1B-99A4-73973319779F}" destId="{7DB4CEA8-AA8B-4AB2-9575-963240E3E59E}" srcOrd="1" destOrd="0" presId="urn:microsoft.com/office/officeart/2008/layout/AlternatingPictureBlocks"/>
    <dgm:cxn modelId="{F3BBDF4E-C90B-4D26-B1A2-0A8BAAA0C00A}" type="presParOf" srcId="{27E898F6-4736-427B-BECE-33DB2BB9D58E}" destId="{1E9092AC-8B70-4C45-9860-4123DEA1C727}" srcOrd="3" destOrd="0" presId="urn:microsoft.com/office/officeart/2008/layout/AlternatingPictureBlocks"/>
    <dgm:cxn modelId="{48C65BE3-3C4F-434F-BFE7-6E8BDE365707}" type="presParOf" srcId="{27E898F6-4736-427B-BECE-33DB2BB9D58E}" destId="{02B0944E-F2C6-46B1-A2C1-0C5FCCE81A1A}" srcOrd="4" destOrd="0" presId="urn:microsoft.com/office/officeart/2008/layout/AlternatingPictureBlocks"/>
    <dgm:cxn modelId="{D433BDAB-2130-4435-BE70-20929DF9205F}" type="presParOf" srcId="{02B0944E-F2C6-46B1-A2C1-0C5FCCE81A1A}" destId="{5D91384B-AEFA-4C96-8A95-E7B88B2DBD47}" srcOrd="0" destOrd="0" presId="urn:microsoft.com/office/officeart/2008/layout/AlternatingPictureBlocks"/>
    <dgm:cxn modelId="{1AC636B0-01BF-40BF-886A-AEF7DE0AD77D}" type="presParOf" srcId="{02B0944E-F2C6-46B1-A2C1-0C5FCCE81A1A}" destId="{733FE386-09BA-45A5-A035-ADF852B2628B}" srcOrd="1" destOrd="0" presId="urn:microsoft.com/office/officeart/2008/layout/AlternatingPictureBlocks"/>
    <dgm:cxn modelId="{A9626B86-440B-42A2-9687-68913E6D75A3}" type="presParOf" srcId="{27E898F6-4736-427B-BECE-33DB2BB9D58E}" destId="{13657929-303A-434C-859F-D9FDDC286CAF}" srcOrd="5" destOrd="0" presId="urn:microsoft.com/office/officeart/2008/layout/AlternatingPictureBlocks"/>
    <dgm:cxn modelId="{17CF4183-C37C-48CF-85E8-347698BD71E0}" type="presParOf" srcId="{27E898F6-4736-427B-BECE-33DB2BB9D58E}" destId="{CD1BB24D-FC5B-4D8B-897D-318A68B2B33E}" srcOrd="6" destOrd="0" presId="urn:microsoft.com/office/officeart/2008/layout/AlternatingPictureBlocks"/>
    <dgm:cxn modelId="{E8311927-979A-44EA-AE7E-D2EFE82CD1C0}" type="presParOf" srcId="{CD1BB24D-FC5B-4D8B-897D-318A68B2B33E}" destId="{C2F71E34-7200-4929-A1C1-0EFFA7104AC2}" srcOrd="0" destOrd="0" presId="urn:microsoft.com/office/officeart/2008/layout/AlternatingPictureBlocks"/>
    <dgm:cxn modelId="{3B2F76F6-7461-46D7-AE56-8EA380AE83D0}" type="presParOf" srcId="{CD1BB24D-FC5B-4D8B-897D-318A68B2B33E}" destId="{1415C78B-1A94-4889-A922-DF0F029768E2}" srcOrd="1" destOrd="0" presId="urn:microsoft.com/office/officeart/2008/layout/AlternatingPictureBlocks"/>
    <dgm:cxn modelId="{66A10F14-CD45-4764-A8C3-980981FF50EF}" type="presParOf" srcId="{27E898F6-4736-427B-BECE-33DB2BB9D58E}" destId="{143DBDB8-8858-4E97-AC06-C35E0042E5F8}" srcOrd="7" destOrd="0" presId="urn:microsoft.com/office/officeart/2008/layout/AlternatingPictureBlocks"/>
    <dgm:cxn modelId="{C022B782-F70F-4682-A916-D92FF74BD7DA}" type="presParOf" srcId="{27E898F6-4736-427B-BECE-33DB2BB9D58E}" destId="{47889CDF-7914-4174-8826-9C6C044E0723}" srcOrd="8" destOrd="0" presId="urn:microsoft.com/office/officeart/2008/layout/AlternatingPictureBlocks"/>
    <dgm:cxn modelId="{E839DCAC-E551-4470-A8BD-C3A95C6804AF}" type="presParOf" srcId="{47889CDF-7914-4174-8826-9C6C044E0723}" destId="{56066F05-A458-4727-B5CC-90ADC1164BBF}" srcOrd="0" destOrd="0" presId="urn:microsoft.com/office/officeart/2008/layout/AlternatingPictureBlocks"/>
    <dgm:cxn modelId="{92B9776A-2E0F-4207-B24F-377759F1ED96}" type="presParOf" srcId="{47889CDF-7914-4174-8826-9C6C044E0723}" destId="{E4116602-0708-4CD4-924A-EFEB059BE08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C8868-4E41-482C-A804-07FF1FC272E7}" type="doc">
      <dgm:prSet loTypeId="urn:microsoft.com/office/officeart/2005/8/layout/vList3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C19A70A-2758-4020-995B-24C1D65752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/>
        <a:lstStyle/>
        <a:p>
          <a:r>
            <a:rPr lang="en-GB" sz="2000" b="1" dirty="0" err="1">
              <a:solidFill>
                <a:schemeClr val="tx1"/>
              </a:solidFill>
              <a:effectLst/>
            </a:rPr>
            <a:t>Impfizi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y'intama</a:t>
          </a:r>
          <a:r>
            <a:rPr lang="en" sz="2000" b="1" dirty="0">
              <a:solidFill>
                <a:schemeClr val="tx1"/>
              </a:solidFill>
              <a:effectLst/>
            </a:rPr>
            <a:t>= U </a:t>
          </a:r>
          <a:r>
            <a:rPr lang="en" sz="2000" b="1" dirty="0" err="1">
              <a:solidFill>
                <a:schemeClr val="tx1"/>
              </a:solidFill>
              <a:effectLst/>
            </a:rPr>
            <a:t>Bumedi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 err="1">
              <a:solidFill>
                <a:schemeClr val="tx1"/>
              </a:solidFill>
              <a:effectLst/>
            </a:rPr>
            <a:t>n’U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 err="1">
              <a:solidFill>
                <a:schemeClr val="tx1"/>
              </a:solidFill>
              <a:effectLst/>
            </a:rPr>
            <a:t>Buperesi</a:t>
          </a:r>
          <a:r>
            <a:rPr lang="en" sz="2000" b="1" dirty="0">
              <a:solidFill>
                <a:schemeClr val="tx1"/>
              </a:solidFill>
              <a:effectLst/>
            </a:rPr>
            <a:t> (</a:t>
          </a:r>
          <a:r>
            <a:rPr lang="en" sz="2000" b="1" dirty="0" err="1">
              <a:solidFill>
                <a:schemeClr val="tx1"/>
              </a:solidFill>
              <a:effectLst/>
            </a:rPr>
            <a:t>Daniyeli</a:t>
          </a:r>
          <a:r>
            <a:rPr lang="en" sz="2000" b="1" dirty="0">
              <a:solidFill>
                <a:schemeClr val="tx1"/>
              </a:solidFill>
              <a:effectLst/>
            </a:rPr>
            <a:t> 8:20)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8EB91B2E-02E9-4788-B754-AD79C39F3871}" type="parTrans" cxnId="{F341A290-8719-43FC-A07C-56D7BA3B082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23F4C-3BE1-4474-9353-1DC685AC0C71}" type="sibTrans" cxnId="{F341A290-8719-43FC-A07C-56D7BA3B082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2889A-A90C-4095-BD16-7918EBF361A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/>
        <a:lstStyle/>
        <a:p>
          <a:r>
            <a:rPr lang="en" sz="2000" b="1" dirty="0" err="1">
              <a:solidFill>
                <a:schemeClr val="tx1"/>
              </a:solidFill>
              <a:effectLst/>
            </a:rPr>
            <a:t>Isekurume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 err="1">
              <a:solidFill>
                <a:schemeClr val="tx1"/>
              </a:solidFill>
              <a:effectLst/>
            </a:rPr>
            <a:t>y’ihene</a:t>
          </a:r>
          <a:r>
            <a:rPr lang="en" sz="2000" b="1" dirty="0">
              <a:solidFill>
                <a:schemeClr val="tx1"/>
              </a:solidFill>
              <a:effectLst/>
            </a:rPr>
            <a:t>= U </a:t>
          </a:r>
          <a:r>
            <a:rPr lang="en" sz="2000" b="1" dirty="0" err="1">
              <a:solidFill>
                <a:schemeClr val="tx1"/>
              </a:solidFill>
              <a:effectLst/>
            </a:rPr>
            <a:t>Bugiriki</a:t>
          </a:r>
          <a:r>
            <a:rPr lang="en" sz="2000" b="1" dirty="0">
              <a:solidFill>
                <a:schemeClr val="tx1"/>
              </a:solidFill>
              <a:effectLst/>
            </a:rPr>
            <a:t> (</a:t>
          </a:r>
          <a:r>
            <a:rPr lang="en" sz="2000" b="1" dirty="0" err="1">
              <a:solidFill>
                <a:schemeClr val="tx1"/>
              </a:solidFill>
              <a:effectLst/>
            </a:rPr>
            <a:t>Daniyeli</a:t>
          </a:r>
          <a:r>
            <a:rPr lang="en" sz="2000" b="1" dirty="0">
              <a:solidFill>
                <a:schemeClr val="tx1"/>
              </a:solidFill>
              <a:effectLst/>
            </a:rPr>
            <a:t> 8:21a)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14D257A8-E25B-424E-B62B-17D7374D7864}" type="parTrans" cxnId="{B5102D1A-7F5D-44DD-BD65-CF57E39EBEB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D98AE-A70A-41EA-A319-53A7357A83C9}" type="sibTrans" cxnId="{B5102D1A-7F5D-44DD-BD65-CF57E39EBEB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ED9E15-14B2-4AD6-AC7C-406C16A73C5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Ihembe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ryavunitse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Alegizanderi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n’abamuzūngūye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8:21b–22)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6491B8-8B49-41AC-B379-56B7478F952D}" type="parTrans" cxnId="{0741958B-B601-475D-8B98-6955AFE0DA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54143-ADA1-4AE9-B9D3-E550712BD914}" type="sibTrans" cxnId="{0741958B-B601-475D-8B98-6955AFE0DA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F6B51D-20E1-4EFE-9CF2-FB95B7010D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Agahembe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Roma,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iy’ibya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n’iy’iby’idini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8:23–25)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4A549-9281-4FC7-9ACA-3CF4477B087E}" type="parTrans" cxnId="{037E995A-CA36-4319-BD11-824B6E0025D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2CDBE9-D711-4A3A-93F6-A523AFD45206}" type="sibTrans" cxnId="{037E995A-CA36-4319-BD11-824B6E0025D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CA4DDA-D8BD-4F84-ADE1-682257AA5EA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2.300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yasigaye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idasobanuwe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8:26–27).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F37BCA-BBEF-4AA9-8E99-FA6E4A1C258C}" type="parTrans" cxnId="{39995CE9-579D-450A-AE1C-99C805B9FBC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BE340-3506-4973-BFC9-D841654D50BB}" type="sibTrans" cxnId="{39995CE9-579D-450A-AE1C-99C805B9FBC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5A28A-4AD0-4F95-B017-4E0B25AC4C04}" type="pres">
      <dgm:prSet presAssocID="{D1EC8868-4E41-482C-A804-07FF1FC272E7}" presName="linearFlow" presStyleCnt="0">
        <dgm:presLayoutVars>
          <dgm:dir/>
          <dgm:resizeHandles val="exact"/>
        </dgm:presLayoutVars>
      </dgm:prSet>
      <dgm:spPr/>
    </dgm:pt>
    <dgm:pt modelId="{2D5F5427-0ABE-46D1-9DA4-BBAB5C8857E7}" type="pres">
      <dgm:prSet presAssocID="{DC19A70A-2758-4020-995B-24C1D6575250}" presName="composite" presStyleCnt="0"/>
      <dgm:spPr/>
    </dgm:pt>
    <dgm:pt modelId="{769A2CB9-7A20-4574-B84E-5CC5E6B535CF}" type="pres">
      <dgm:prSet presAssocID="{DC19A70A-2758-4020-995B-24C1D6575250}" presName="imgShp" presStyleLbl="fgImgPlace1" presStyleIdx="0" presStyleCnt="5" custLinFactX="-117634" custLinFactNeighborX="-200000"/>
      <dgm:spPr>
        <a:prstGeom prst="snip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F163597-A6CA-4876-BD43-945AC770DCDC}" type="pres">
      <dgm:prSet presAssocID="{DC19A70A-2758-4020-995B-24C1D6575250}" presName="txShp" presStyleLbl="node1" presStyleIdx="0" presStyleCnt="5" custScaleX="148633" custLinFactNeighborX="1036">
        <dgm:presLayoutVars>
          <dgm:bulletEnabled val="1"/>
        </dgm:presLayoutVars>
      </dgm:prSet>
      <dgm:spPr/>
    </dgm:pt>
    <dgm:pt modelId="{50A50536-FD14-4443-8C61-E520AFF00DE7}" type="pres">
      <dgm:prSet presAssocID="{F4923F4C-3BE1-4474-9353-1DC685AC0C71}" presName="spacing" presStyleCnt="0"/>
      <dgm:spPr/>
    </dgm:pt>
    <dgm:pt modelId="{427103EE-B12D-4EA8-8FF3-00BD461A39AF}" type="pres">
      <dgm:prSet presAssocID="{CFC2889A-A90C-4095-BD16-7918EBF361A9}" presName="composite" presStyleCnt="0"/>
      <dgm:spPr/>
    </dgm:pt>
    <dgm:pt modelId="{04178F1D-3D87-4C02-8F2C-810F2E532B9C}" type="pres">
      <dgm:prSet presAssocID="{CFC2889A-A90C-4095-BD16-7918EBF361A9}" presName="imgShp" presStyleLbl="fgImgPlace1" presStyleIdx="1" presStyleCnt="5" custLinFactX="-117634" custLinFactNeighborX="-200000"/>
      <dgm:spPr>
        <a:prstGeom prst="snip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1108754-C540-4585-A529-4ECB70EE4600}" type="pres">
      <dgm:prSet presAssocID="{CFC2889A-A90C-4095-BD16-7918EBF361A9}" presName="txShp" presStyleLbl="node1" presStyleIdx="1" presStyleCnt="5" custScaleX="148633" custLinFactNeighborX="1036">
        <dgm:presLayoutVars>
          <dgm:bulletEnabled val="1"/>
        </dgm:presLayoutVars>
      </dgm:prSet>
      <dgm:spPr/>
    </dgm:pt>
    <dgm:pt modelId="{97AEB1E6-6A59-4C5C-8FF6-F91B7F14CE3A}" type="pres">
      <dgm:prSet presAssocID="{E47D98AE-A70A-41EA-A319-53A7357A83C9}" presName="spacing" presStyleCnt="0"/>
      <dgm:spPr/>
    </dgm:pt>
    <dgm:pt modelId="{DBE1D2F3-15B2-4155-9B4E-C0A479DDBE09}" type="pres">
      <dgm:prSet presAssocID="{8AED9E15-14B2-4AD6-AC7C-406C16A73C56}" presName="composite" presStyleCnt="0"/>
      <dgm:spPr/>
    </dgm:pt>
    <dgm:pt modelId="{34F8F73F-A899-4C17-A161-CC25C0D7D714}" type="pres">
      <dgm:prSet presAssocID="{8AED9E15-14B2-4AD6-AC7C-406C16A73C56}" presName="imgShp" presStyleLbl="fgImgPlace1" presStyleIdx="2" presStyleCnt="5" custLinFactX="-117634" custLinFactNeighborX="-200000"/>
      <dgm:spPr>
        <a:prstGeom prst="snip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6E1514A-EA29-4BDB-B97B-14750885D14A}" type="pres">
      <dgm:prSet presAssocID="{8AED9E15-14B2-4AD6-AC7C-406C16A73C56}" presName="txShp" presStyleLbl="node1" presStyleIdx="2" presStyleCnt="5" custScaleX="148633" custLinFactNeighborX="1036">
        <dgm:presLayoutVars>
          <dgm:bulletEnabled val="1"/>
        </dgm:presLayoutVars>
      </dgm:prSet>
      <dgm:spPr/>
    </dgm:pt>
    <dgm:pt modelId="{32161B4D-EE40-4523-8225-2915DB84590F}" type="pres">
      <dgm:prSet presAssocID="{FCE54143-ADA1-4AE9-B9D3-E550712BD914}" presName="spacing" presStyleCnt="0"/>
      <dgm:spPr/>
    </dgm:pt>
    <dgm:pt modelId="{859281D3-75DC-4386-BE5F-4CE9834326C3}" type="pres">
      <dgm:prSet presAssocID="{F8F6B51D-20E1-4EFE-9CF2-FB95B7010D7F}" presName="composite" presStyleCnt="0"/>
      <dgm:spPr/>
    </dgm:pt>
    <dgm:pt modelId="{0AEC140A-ABF3-456B-8E96-20709A7B482A}" type="pres">
      <dgm:prSet presAssocID="{F8F6B51D-20E1-4EFE-9CF2-FB95B7010D7F}" presName="imgShp" presStyleLbl="fgImgPlace1" presStyleIdx="3" presStyleCnt="5" custLinFactX="-117634" custLinFactNeighborX="-200000"/>
      <dgm:spPr>
        <a:prstGeom prst="snip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846E94D-ACD1-4001-9FCE-E913548DB172}" type="pres">
      <dgm:prSet presAssocID="{F8F6B51D-20E1-4EFE-9CF2-FB95B7010D7F}" presName="txShp" presStyleLbl="node1" presStyleIdx="3" presStyleCnt="5" custScaleX="148633" custLinFactNeighborX="1036">
        <dgm:presLayoutVars>
          <dgm:bulletEnabled val="1"/>
        </dgm:presLayoutVars>
      </dgm:prSet>
      <dgm:spPr/>
    </dgm:pt>
    <dgm:pt modelId="{3AEC3023-29E0-4BB3-A94A-40449BC4F3E3}" type="pres">
      <dgm:prSet presAssocID="{D82CDBE9-D711-4A3A-93F6-A523AFD45206}" presName="spacing" presStyleCnt="0"/>
      <dgm:spPr/>
    </dgm:pt>
    <dgm:pt modelId="{1BD53A1C-08FE-4B23-91C2-7BE0B66AF959}" type="pres">
      <dgm:prSet presAssocID="{B0CA4DDA-D8BD-4F84-ADE1-682257AA5EA2}" presName="composite" presStyleCnt="0"/>
      <dgm:spPr/>
    </dgm:pt>
    <dgm:pt modelId="{B4D6A3A6-436B-4483-BF6F-EE5B831F0B2C}" type="pres">
      <dgm:prSet presAssocID="{B0CA4DDA-D8BD-4F84-ADE1-682257AA5EA2}" presName="imgShp" presStyleLbl="fgImgPlace1" presStyleIdx="4" presStyleCnt="5" custLinFactX="-117634" custLinFactNeighborX="-200000"/>
      <dgm:spPr>
        <a:prstGeom prst="snip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3E84E72-0B67-495C-82FA-B2B7C7591DA8}" type="pres">
      <dgm:prSet presAssocID="{B0CA4DDA-D8BD-4F84-ADE1-682257AA5EA2}" presName="txShp" presStyleLbl="node1" presStyleIdx="4" presStyleCnt="5" custScaleX="148633" custLinFactNeighborX="1036">
        <dgm:presLayoutVars>
          <dgm:bulletEnabled val="1"/>
        </dgm:presLayoutVars>
      </dgm:prSet>
      <dgm:spPr/>
    </dgm:pt>
  </dgm:ptLst>
  <dgm:cxnLst>
    <dgm:cxn modelId="{3A5BEC03-9BFB-4A01-8BAB-131310A0E400}" type="presOf" srcId="{D1EC8868-4E41-482C-A804-07FF1FC272E7}" destId="{D725A28A-4AD0-4F95-B017-4E0B25AC4C04}" srcOrd="0" destOrd="0" presId="urn:microsoft.com/office/officeart/2005/8/layout/vList3"/>
    <dgm:cxn modelId="{ABC6E504-ADAE-42DF-99F2-D65A4FE4D2F9}" type="presOf" srcId="{CFC2889A-A90C-4095-BD16-7918EBF361A9}" destId="{11108754-C540-4585-A529-4ECB70EE4600}" srcOrd="0" destOrd="0" presId="urn:microsoft.com/office/officeart/2005/8/layout/vList3"/>
    <dgm:cxn modelId="{B5102D1A-7F5D-44DD-BD65-CF57E39EBEB7}" srcId="{D1EC8868-4E41-482C-A804-07FF1FC272E7}" destId="{CFC2889A-A90C-4095-BD16-7918EBF361A9}" srcOrd="1" destOrd="0" parTransId="{14D257A8-E25B-424E-B62B-17D7374D7864}" sibTransId="{E47D98AE-A70A-41EA-A319-53A7357A83C9}"/>
    <dgm:cxn modelId="{49D6E91F-E7A5-4EA5-9D81-74008C9E42A0}" type="presOf" srcId="{8AED9E15-14B2-4AD6-AC7C-406C16A73C56}" destId="{46E1514A-EA29-4BDB-B97B-14750885D14A}" srcOrd="0" destOrd="0" presId="urn:microsoft.com/office/officeart/2005/8/layout/vList3"/>
    <dgm:cxn modelId="{0D2F6760-02F5-4B20-BDC4-E3AF49809E6E}" type="presOf" srcId="{B0CA4DDA-D8BD-4F84-ADE1-682257AA5EA2}" destId="{83E84E72-0B67-495C-82FA-B2B7C7591DA8}" srcOrd="0" destOrd="0" presId="urn:microsoft.com/office/officeart/2005/8/layout/vList3"/>
    <dgm:cxn modelId="{037E995A-CA36-4319-BD11-824B6E0025DD}" srcId="{D1EC8868-4E41-482C-A804-07FF1FC272E7}" destId="{F8F6B51D-20E1-4EFE-9CF2-FB95B7010D7F}" srcOrd="3" destOrd="0" parTransId="{7E94A549-9281-4FC7-9ACA-3CF4477B087E}" sibTransId="{D82CDBE9-D711-4A3A-93F6-A523AFD45206}"/>
    <dgm:cxn modelId="{1175907C-FCA9-473C-9E46-C5DE13AFCA62}" type="presOf" srcId="{DC19A70A-2758-4020-995B-24C1D6575250}" destId="{AF163597-A6CA-4876-BD43-945AC770DCDC}" srcOrd="0" destOrd="0" presId="urn:microsoft.com/office/officeart/2005/8/layout/vList3"/>
    <dgm:cxn modelId="{89C2B98A-BC3D-4D71-96C7-328C4A2983BD}" type="presOf" srcId="{F8F6B51D-20E1-4EFE-9CF2-FB95B7010D7F}" destId="{5846E94D-ACD1-4001-9FCE-E913548DB172}" srcOrd="0" destOrd="0" presId="urn:microsoft.com/office/officeart/2005/8/layout/vList3"/>
    <dgm:cxn modelId="{0741958B-B601-475D-8B98-6955AFE0DA1A}" srcId="{D1EC8868-4E41-482C-A804-07FF1FC272E7}" destId="{8AED9E15-14B2-4AD6-AC7C-406C16A73C56}" srcOrd="2" destOrd="0" parTransId="{AE6491B8-8B49-41AC-B379-56B7478F952D}" sibTransId="{FCE54143-ADA1-4AE9-B9D3-E550712BD914}"/>
    <dgm:cxn modelId="{F341A290-8719-43FC-A07C-56D7BA3B0826}" srcId="{D1EC8868-4E41-482C-A804-07FF1FC272E7}" destId="{DC19A70A-2758-4020-995B-24C1D6575250}" srcOrd="0" destOrd="0" parTransId="{8EB91B2E-02E9-4788-B754-AD79C39F3871}" sibTransId="{F4923F4C-3BE1-4474-9353-1DC685AC0C71}"/>
    <dgm:cxn modelId="{39995CE9-579D-450A-AE1C-99C805B9FBC2}" srcId="{D1EC8868-4E41-482C-A804-07FF1FC272E7}" destId="{B0CA4DDA-D8BD-4F84-ADE1-682257AA5EA2}" srcOrd="4" destOrd="0" parTransId="{85F37BCA-BBEF-4AA9-8E99-FA6E4A1C258C}" sibTransId="{53BBE340-3506-4973-BFC9-D841654D50BB}"/>
    <dgm:cxn modelId="{FDBB91D7-5A7B-42A9-8201-DE7AA2CED54D}" type="presParOf" srcId="{D725A28A-4AD0-4F95-B017-4E0B25AC4C04}" destId="{2D5F5427-0ABE-46D1-9DA4-BBAB5C8857E7}" srcOrd="0" destOrd="0" presId="urn:microsoft.com/office/officeart/2005/8/layout/vList3"/>
    <dgm:cxn modelId="{9575FB06-4109-4E78-8633-1CEF11311363}" type="presParOf" srcId="{2D5F5427-0ABE-46D1-9DA4-BBAB5C8857E7}" destId="{769A2CB9-7A20-4574-B84E-5CC5E6B535CF}" srcOrd="0" destOrd="0" presId="urn:microsoft.com/office/officeart/2005/8/layout/vList3"/>
    <dgm:cxn modelId="{86D58668-9265-4BC6-9603-1D9F7634767A}" type="presParOf" srcId="{2D5F5427-0ABE-46D1-9DA4-BBAB5C8857E7}" destId="{AF163597-A6CA-4876-BD43-945AC770DCDC}" srcOrd="1" destOrd="0" presId="urn:microsoft.com/office/officeart/2005/8/layout/vList3"/>
    <dgm:cxn modelId="{3236907E-C2BC-4410-92AA-7FE1A52529EE}" type="presParOf" srcId="{D725A28A-4AD0-4F95-B017-4E0B25AC4C04}" destId="{50A50536-FD14-4443-8C61-E520AFF00DE7}" srcOrd="1" destOrd="0" presId="urn:microsoft.com/office/officeart/2005/8/layout/vList3"/>
    <dgm:cxn modelId="{21B78E6E-356A-4A49-B209-696E77202832}" type="presParOf" srcId="{D725A28A-4AD0-4F95-B017-4E0B25AC4C04}" destId="{427103EE-B12D-4EA8-8FF3-00BD461A39AF}" srcOrd="2" destOrd="0" presId="urn:microsoft.com/office/officeart/2005/8/layout/vList3"/>
    <dgm:cxn modelId="{8D55657E-5253-4466-9C2D-800682BCCB26}" type="presParOf" srcId="{427103EE-B12D-4EA8-8FF3-00BD461A39AF}" destId="{04178F1D-3D87-4C02-8F2C-810F2E532B9C}" srcOrd="0" destOrd="0" presId="urn:microsoft.com/office/officeart/2005/8/layout/vList3"/>
    <dgm:cxn modelId="{4183F978-63EA-4310-A115-FBC3000169BF}" type="presParOf" srcId="{427103EE-B12D-4EA8-8FF3-00BD461A39AF}" destId="{11108754-C540-4585-A529-4ECB70EE4600}" srcOrd="1" destOrd="0" presId="urn:microsoft.com/office/officeart/2005/8/layout/vList3"/>
    <dgm:cxn modelId="{A0131E46-F783-44A4-8E60-1CD6F24F4C8D}" type="presParOf" srcId="{D725A28A-4AD0-4F95-B017-4E0B25AC4C04}" destId="{97AEB1E6-6A59-4C5C-8FF6-F91B7F14CE3A}" srcOrd="3" destOrd="0" presId="urn:microsoft.com/office/officeart/2005/8/layout/vList3"/>
    <dgm:cxn modelId="{073272B4-B7EB-47E5-946C-E318186676A6}" type="presParOf" srcId="{D725A28A-4AD0-4F95-B017-4E0B25AC4C04}" destId="{DBE1D2F3-15B2-4155-9B4E-C0A479DDBE09}" srcOrd="4" destOrd="0" presId="urn:microsoft.com/office/officeart/2005/8/layout/vList3"/>
    <dgm:cxn modelId="{5C6BFAB2-8408-4405-A598-57BF7F69F16F}" type="presParOf" srcId="{DBE1D2F3-15B2-4155-9B4E-C0A479DDBE09}" destId="{34F8F73F-A899-4C17-A161-CC25C0D7D714}" srcOrd="0" destOrd="0" presId="urn:microsoft.com/office/officeart/2005/8/layout/vList3"/>
    <dgm:cxn modelId="{7F407ED0-0BC8-4DE6-9E6A-9CF5A4126B44}" type="presParOf" srcId="{DBE1D2F3-15B2-4155-9B4E-C0A479DDBE09}" destId="{46E1514A-EA29-4BDB-B97B-14750885D14A}" srcOrd="1" destOrd="0" presId="urn:microsoft.com/office/officeart/2005/8/layout/vList3"/>
    <dgm:cxn modelId="{F982A488-6B89-411B-8FEA-E18D068894D1}" type="presParOf" srcId="{D725A28A-4AD0-4F95-B017-4E0B25AC4C04}" destId="{32161B4D-EE40-4523-8225-2915DB84590F}" srcOrd="5" destOrd="0" presId="urn:microsoft.com/office/officeart/2005/8/layout/vList3"/>
    <dgm:cxn modelId="{22C20D4B-0665-4F4B-8886-7D66A3D6975B}" type="presParOf" srcId="{D725A28A-4AD0-4F95-B017-4E0B25AC4C04}" destId="{859281D3-75DC-4386-BE5F-4CE9834326C3}" srcOrd="6" destOrd="0" presId="urn:microsoft.com/office/officeart/2005/8/layout/vList3"/>
    <dgm:cxn modelId="{A419F223-29E8-42A6-8FFA-36B216C22979}" type="presParOf" srcId="{859281D3-75DC-4386-BE5F-4CE9834326C3}" destId="{0AEC140A-ABF3-456B-8E96-20709A7B482A}" srcOrd="0" destOrd="0" presId="urn:microsoft.com/office/officeart/2005/8/layout/vList3"/>
    <dgm:cxn modelId="{71D37EA7-02A3-4D93-A45C-2D35712FA4F4}" type="presParOf" srcId="{859281D3-75DC-4386-BE5F-4CE9834326C3}" destId="{5846E94D-ACD1-4001-9FCE-E913548DB172}" srcOrd="1" destOrd="0" presId="urn:microsoft.com/office/officeart/2005/8/layout/vList3"/>
    <dgm:cxn modelId="{3A6B2B0E-C19F-487C-B3A8-B769D0C32987}" type="presParOf" srcId="{D725A28A-4AD0-4F95-B017-4E0B25AC4C04}" destId="{3AEC3023-29E0-4BB3-A94A-40449BC4F3E3}" srcOrd="7" destOrd="0" presId="urn:microsoft.com/office/officeart/2005/8/layout/vList3"/>
    <dgm:cxn modelId="{260F0CEB-FBD2-4CCE-BEF0-47AD19B26A4A}" type="presParOf" srcId="{D725A28A-4AD0-4F95-B017-4E0B25AC4C04}" destId="{1BD53A1C-08FE-4B23-91C2-7BE0B66AF959}" srcOrd="8" destOrd="0" presId="urn:microsoft.com/office/officeart/2005/8/layout/vList3"/>
    <dgm:cxn modelId="{23DBDF9E-8CB7-4A8C-A929-14A5FE01F122}" type="presParOf" srcId="{1BD53A1C-08FE-4B23-91C2-7BE0B66AF959}" destId="{B4D6A3A6-436B-4483-BF6F-EE5B831F0B2C}" srcOrd="0" destOrd="0" presId="urn:microsoft.com/office/officeart/2005/8/layout/vList3"/>
    <dgm:cxn modelId="{BB832BBA-40B9-4164-A365-33C992492191}" type="presParOf" srcId="{1BD53A1C-08FE-4B23-91C2-7BE0B66AF959}" destId="{83E84E72-0B67-495C-82FA-B2B7C7591D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5A5A5-8BBF-45BD-AD2F-F6D00698A639}">
      <dsp:nvSpPr>
        <dsp:cNvPr id="0" name=""/>
        <dsp:cNvSpPr/>
      </dsp:nvSpPr>
      <dsp:spPr>
        <a:xfrm>
          <a:off x="2096" y="0"/>
          <a:ext cx="2197254" cy="2831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Kumenyesha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ry’indwara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imibabaro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n’urupfu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6" y="1132765"/>
        <a:ext cx="2197254" cy="1132765"/>
      </dsp:txXfrm>
    </dsp:sp>
    <dsp:sp modelId="{1ABADD7C-FD75-41E3-A6CC-0E547D3E3232}">
      <dsp:nvSpPr>
        <dsp:cNvPr id="0" name=""/>
        <dsp:cNvSpPr/>
      </dsp:nvSpPr>
      <dsp:spPr>
        <a:xfrm>
          <a:off x="314960" y="119132"/>
          <a:ext cx="1571526" cy="943027"/>
        </a:xfrm>
        <a:prstGeom prst="snip2Same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93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D5671-02A8-4F6D-8165-99F08400358D}">
      <dsp:nvSpPr>
        <dsp:cNvPr id="0" name=""/>
        <dsp:cNvSpPr/>
      </dsp:nvSpPr>
      <dsp:spPr>
        <a:xfrm>
          <a:off x="2265268" y="0"/>
          <a:ext cx="2197254" cy="2831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34728"/>
                <a:satOff val="-11112"/>
                <a:lumOff val="-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Gusobanuye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ry’ubukene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akarengane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n’ikandamiza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5268" y="1132765"/>
        <a:ext cx="2197254" cy="1132765"/>
      </dsp:txXfrm>
    </dsp:sp>
    <dsp:sp modelId="{5C105C50-52AC-4FEB-ACA0-8DE16987BB83}">
      <dsp:nvSpPr>
        <dsp:cNvPr id="0" name=""/>
        <dsp:cNvSpPr/>
      </dsp:nvSpPr>
      <dsp:spPr>
        <a:xfrm>
          <a:off x="2578133" y="119132"/>
          <a:ext cx="1571526" cy="943027"/>
        </a:xfrm>
        <a:prstGeom prst="snip2Same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93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9F2E-E284-41EE-989D-E7B54D6F7CAB}">
      <dsp:nvSpPr>
        <dsp:cNvPr id="0" name=""/>
        <dsp:cNvSpPr/>
      </dsp:nvSpPr>
      <dsp:spPr>
        <a:xfrm>
          <a:off x="4528441" y="0"/>
          <a:ext cx="2197254" cy="2831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69456"/>
                <a:satOff val="-22225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Gushyira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iherezo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ihangana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amakimbirane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n’intambara</a:t>
          </a:r>
          <a:endParaRPr lang="es-ES" sz="2000" kern="12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8441" y="1132765"/>
        <a:ext cx="2197254" cy="1132765"/>
      </dsp:txXfrm>
    </dsp:sp>
    <dsp:sp modelId="{A470FDB7-3360-4B6F-9DAA-85F540EF9FAF}">
      <dsp:nvSpPr>
        <dsp:cNvPr id="0" name=""/>
        <dsp:cNvSpPr/>
      </dsp:nvSpPr>
      <dsp:spPr>
        <a:xfrm>
          <a:off x="4841305" y="119132"/>
          <a:ext cx="1571526" cy="943027"/>
        </a:xfrm>
        <a:prstGeom prst="snip2Same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93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6D7A-F4F2-4525-A110-C15A1239E3B5}">
      <dsp:nvSpPr>
        <dsp:cNvPr id="0" name=""/>
        <dsp:cNvSpPr/>
      </dsp:nvSpPr>
      <dsp:spPr>
        <a:xfrm>
          <a:off x="6791613" y="0"/>
          <a:ext cx="2197254" cy="2831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Fungurira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imiryango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y’amahoro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umunezero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gusabana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n’Imana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ryose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1613" y="1132765"/>
        <a:ext cx="2197254" cy="1132765"/>
      </dsp:txXfrm>
    </dsp:sp>
    <dsp:sp modelId="{A3517F89-BD62-41A5-88CF-DCE7341606A0}">
      <dsp:nvSpPr>
        <dsp:cNvPr id="0" name=""/>
        <dsp:cNvSpPr/>
      </dsp:nvSpPr>
      <dsp:spPr>
        <a:xfrm>
          <a:off x="7104478" y="145518"/>
          <a:ext cx="1571526" cy="943027"/>
        </a:xfrm>
        <a:prstGeom prst="snip2Same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93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9FC52-F6A5-4FE1-B491-ED13E73C386D}">
      <dsp:nvSpPr>
        <dsp:cNvPr id="0" name=""/>
        <dsp:cNvSpPr/>
      </dsp:nvSpPr>
      <dsp:spPr>
        <a:xfrm>
          <a:off x="359638" y="2582062"/>
          <a:ext cx="8271687" cy="24384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183BB-3A1D-4D42-AABA-A43EC4DEC75D}">
      <dsp:nvSpPr>
        <dsp:cNvPr id="0" name=""/>
        <dsp:cNvSpPr/>
      </dsp:nvSpPr>
      <dsp:spPr>
        <a:xfrm>
          <a:off x="148012" y="177998"/>
          <a:ext cx="3550386" cy="11094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514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i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butari</a:t>
          </a:r>
          <a:r>
            <a:rPr lang="en" sz="1800" b="1" i="1" u="none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ibimenyetso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“Dore 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ndaza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vuba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</a:t>
          </a:r>
          <a:r>
            <a:rPr lang="en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Ibyahishuwe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22:20)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012" y="177998"/>
        <a:ext cx="3550386" cy="1109495"/>
      </dsp:txXfrm>
    </dsp:sp>
    <dsp:sp modelId="{4BCF9F51-E7C7-4107-A243-8BAA40B89193}">
      <dsp:nvSpPr>
        <dsp:cNvPr id="0" name=""/>
        <dsp:cNvSpPr/>
      </dsp:nvSpPr>
      <dsp:spPr>
        <a:xfrm>
          <a:off x="79" y="17799"/>
          <a:ext cx="776647" cy="1164970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CEE107-CD48-4C77-ACE3-B24619ADE97B}">
      <dsp:nvSpPr>
        <dsp:cNvPr id="0" name=""/>
        <dsp:cNvSpPr/>
      </dsp:nvSpPr>
      <dsp:spPr>
        <a:xfrm>
          <a:off x="4008574" y="177998"/>
          <a:ext cx="3550386" cy="1109495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514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i="1" u="none" kern="1200" spc="-7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spc="-7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spc="-7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spc="-7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bugaragara</a:t>
          </a:r>
          <a:r>
            <a:rPr lang="en" sz="1800" b="1" kern="1200" spc="-7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“A</a:t>
          </a:r>
          <a:r>
            <a:rPr lang="en-GB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maso</a:t>
          </a:r>
          <a:r>
            <a:rPr lang="en-GB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yose </a:t>
          </a:r>
          <a:r>
            <a:rPr lang="en-GB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azamureba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(</a:t>
          </a:r>
          <a:r>
            <a:rPr lang="en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Ibyahishuwe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1:7; </a:t>
          </a:r>
          <a:r>
            <a:rPr lang="en" sz="18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Matayo</a:t>
          </a:r>
          <a:r>
            <a:rPr lang="en" sz="18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" sz="1800" b="1" kern="1200" spc="-7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24:27)</a:t>
          </a:r>
          <a:endParaRPr lang="es-ES" sz="1800" kern="1200" spc="-7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8574" y="177998"/>
        <a:ext cx="3550386" cy="1109495"/>
      </dsp:txXfrm>
    </dsp:sp>
    <dsp:sp modelId="{72394F1B-EA11-4092-9A04-9D6AAE5964A5}">
      <dsp:nvSpPr>
        <dsp:cNvPr id="0" name=""/>
        <dsp:cNvSpPr/>
      </dsp:nvSpPr>
      <dsp:spPr>
        <a:xfrm>
          <a:off x="3860641" y="17799"/>
          <a:ext cx="776647" cy="116497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92F363-EA30-4341-B844-B1BC6F3DC148}">
      <dsp:nvSpPr>
        <dsp:cNvPr id="0" name=""/>
        <dsp:cNvSpPr/>
      </dsp:nvSpPr>
      <dsp:spPr>
        <a:xfrm>
          <a:off x="148012" y="1699033"/>
          <a:ext cx="3550386" cy="159932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514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bwumvikana</a:t>
          </a:r>
          <a:r>
            <a:rPr lang="en" sz="1800" b="1" i="1" u="none" kern="1200" spc="-120" baseline="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1800" b="1" i="1" u="none" kern="1200" spc="-120" baseline="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matwi</a:t>
          </a:r>
          <a:r>
            <a:rPr lang="en" sz="1800" b="1" kern="1200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“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aranguruye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ijwi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rirenga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hamwe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n’ijwi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rya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marayika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ukomeye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n’impanda</a:t>
          </a:r>
          <a:r>
            <a:rPr lang="en-GB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1800" b="1" kern="1200" spc="-12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y’Imana</a:t>
          </a:r>
          <a:r>
            <a:rPr lang="en" sz="1800" b="1" kern="1200" spc="-12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</a:t>
          </a:r>
          <a:r>
            <a:rPr lang="en" sz="1800" b="1" kern="1200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(1Abatesaloniki 4:16; 1Abakorinto 15:52)</a:t>
          </a:r>
          <a:endParaRPr lang="es-ES" sz="1800" kern="1200" spc="-12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012" y="1699033"/>
        <a:ext cx="3550386" cy="1599327"/>
      </dsp:txXfrm>
    </dsp:sp>
    <dsp:sp modelId="{8CB955E5-375F-4148-AB54-3B35D0098E60}">
      <dsp:nvSpPr>
        <dsp:cNvPr id="0" name=""/>
        <dsp:cNvSpPr/>
      </dsp:nvSpPr>
      <dsp:spPr>
        <a:xfrm>
          <a:off x="79" y="1499186"/>
          <a:ext cx="776647" cy="116497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02DFDD-EEB7-4691-98BA-EFAD1BE071BD}">
      <dsp:nvSpPr>
        <dsp:cNvPr id="0" name=""/>
        <dsp:cNvSpPr/>
      </dsp:nvSpPr>
      <dsp:spPr>
        <a:xfrm>
          <a:off x="4008574" y="1699033"/>
          <a:ext cx="3550386" cy="1599327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514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i="1" u="none" kern="1200" spc="-12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</a:t>
          </a:r>
          <a:r>
            <a:rPr lang="en" sz="1800" b="1" i="1" u="none" kern="1200" spc="-12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buryo</a:t>
          </a:r>
          <a:r>
            <a:rPr lang="en" sz="1800" b="1" i="1" u="none" kern="1200" spc="-12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i="1" u="none" kern="1200" spc="-120" dirty="0" err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bw’icyubahiro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Abapfuye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bazazuka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abakiriho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bahindurwe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maze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tuzamuranwe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12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n’Umwami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</a:t>
          </a:r>
          <a:r>
            <a:rPr lang="en" sz="1800" b="1" kern="1200" spc="-12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Abatesaloniki </a:t>
          </a:r>
          <a:r>
            <a:rPr lang="en" sz="1800" b="1" kern="1200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4:13–18; 1Abakorinto 15:51–55)</a:t>
          </a:r>
          <a:endParaRPr lang="es-ES" sz="1800" kern="1200" spc="-12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8574" y="1699033"/>
        <a:ext cx="3550386" cy="1599327"/>
      </dsp:txXfrm>
    </dsp:sp>
    <dsp:sp modelId="{8E193AAF-2576-47C4-B1BE-B479D54EDFC1}">
      <dsp:nvSpPr>
        <dsp:cNvPr id="0" name=""/>
        <dsp:cNvSpPr/>
      </dsp:nvSpPr>
      <dsp:spPr>
        <a:xfrm>
          <a:off x="3860641" y="1499186"/>
          <a:ext cx="776647" cy="1164970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BF6-3FB6-4439-A718-8AA9CCF3C282}">
      <dsp:nvSpPr>
        <dsp:cNvPr id="0" name=""/>
        <dsp:cNvSpPr/>
      </dsp:nvSpPr>
      <dsp:spPr>
        <a:xfrm>
          <a:off x="1571801" y="738"/>
          <a:ext cx="3508198" cy="9305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Inyamaswa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zigereranya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ubwami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cyangwa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abami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7:17, 23)</a:t>
          </a:r>
        </a:p>
      </dsp:txBody>
      <dsp:txXfrm>
        <a:off x="1571801" y="738"/>
        <a:ext cx="3508198" cy="930551"/>
      </dsp:txXfrm>
    </dsp:sp>
    <dsp:sp modelId="{6AD8C952-485B-4BBC-B120-FB0D1FF1FCFB}">
      <dsp:nvSpPr>
        <dsp:cNvPr id="0" name=""/>
        <dsp:cNvSpPr/>
      </dsp:nvSpPr>
      <dsp:spPr>
        <a:xfrm>
          <a:off x="360641" y="738"/>
          <a:ext cx="1070948" cy="93055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3473DE-47E7-4625-A7C5-D1DD05D0DC11}">
      <dsp:nvSpPr>
        <dsp:cNvPr id="0" name=""/>
        <dsp:cNvSpPr/>
      </dsp:nvSpPr>
      <dsp:spPr>
        <a:xfrm>
          <a:off x="1571801" y="1084831"/>
          <a:ext cx="3508198" cy="9305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Umuyaga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ugereranya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kurimbuka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Yeremiya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49:36)</a:t>
          </a:r>
        </a:p>
      </dsp:txBody>
      <dsp:txXfrm>
        <a:off x="1571801" y="1084831"/>
        <a:ext cx="3508198" cy="930551"/>
      </dsp:txXfrm>
    </dsp:sp>
    <dsp:sp modelId="{7DB4CEA8-AA8B-4AB2-9575-963240E3E59E}">
      <dsp:nvSpPr>
        <dsp:cNvPr id="0" name=""/>
        <dsp:cNvSpPr/>
      </dsp:nvSpPr>
      <dsp:spPr>
        <a:xfrm>
          <a:off x="346193" y="1084831"/>
          <a:ext cx="1070948" cy="93055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91384B-AEFA-4C96-8A95-E7B88B2DBD47}">
      <dsp:nvSpPr>
        <dsp:cNvPr id="0" name=""/>
        <dsp:cNvSpPr/>
      </dsp:nvSpPr>
      <dsp:spPr>
        <a:xfrm>
          <a:off x="1571801" y="2168923"/>
          <a:ext cx="3508198" cy="930551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Amazi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agereranya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benshi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Ibyahishuwe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17:15)</a:t>
          </a:r>
        </a:p>
      </dsp:txBody>
      <dsp:txXfrm>
        <a:off x="1571801" y="2168923"/>
        <a:ext cx="3508198" cy="930551"/>
      </dsp:txXfrm>
    </dsp:sp>
    <dsp:sp modelId="{733FE386-09BA-45A5-A035-ADF852B2628B}">
      <dsp:nvSpPr>
        <dsp:cNvPr id="0" name=""/>
        <dsp:cNvSpPr/>
      </dsp:nvSpPr>
      <dsp:spPr>
        <a:xfrm>
          <a:off x="360641" y="2168923"/>
          <a:ext cx="1070948" cy="930551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F71E34-7200-4929-A1C1-0EFFA7104AC2}">
      <dsp:nvSpPr>
        <dsp:cNvPr id="0" name=""/>
        <dsp:cNvSpPr/>
      </dsp:nvSpPr>
      <dsp:spPr>
        <a:xfrm>
          <a:off x="1571801" y="3253016"/>
          <a:ext cx="3508198" cy="9305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bagereranya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amatorero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Ezekiyeli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23:4; 2Abakorinto 11:2)</a:t>
          </a:r>
        </a:p>
      </dsp:txBody>
      <dsp:txXfrm>
        <a:off x="1571801" y="3253016"/>
        <a:ext cx="3508198" cy="930551"/>
      </dsp:txXfrm>
    </dsp:sp>
    <dsp:sp modelId="{1415C78B-1A94-4889-A922-DF0F029768E2}">
      <dsp:nvSpPr>
        <dsp:cNvPr id="0" name=""/>
        <dsp:cNvSpPr/>
      </dsp:nvSpPr>
      <dsp:spPr>
        <a:xfrm>
          <a:off x="346193" y="3253016"/>
          <a:ext cx="1070948" cy="93055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66F05-A458-4727-B5CC-90ADC1164BBF}">
      <dsp:nvSpPr>
        <dsp:cNvPr id="0" name=""/>
        <dsp:cNvSpPr/>
      </dsp:nvSpPr>
      <dsp:spPr>
        <a:xfrm>
          <a:off x="1571801" y="4337108"/>
          <a:ext cx="3508198" cy="9305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igereranya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imyaka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isanzwe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14:34;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Ezekiyeli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4:6)</a:t>
          </a:r>
        </a:p>
      </dsp:txBody>
      <dsp:txXfrm>
        <a:off x="1571801" y="4337108"/>
        <a:ext cx="3508198" cy="930551"/>
      </dsp:txXfrm>
    </dsp:sp>
    <dsp:sp modelId="{E4116602-0708-4CD4-924A-EFEB059BE084}">
      <dsp:nvSpPr>
        <dsp:cNvPr id="0" name=""/>
        <dsp:cNvSpPr/>
      </dsp:nvSpPr>
      <dsp:spPr>
        <a:xfrm>
          <a:off x="360641" y="4337108"/>
          <a:ext cx="1070948" cy="93055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3597-A6CA-4876-BD43-945AC770DCDC}">
      <dsp:nvSpPr>
        <dsp:cNvPr id="0" name=""/>
        <dsp:cNvSpPr/>
      </dsp:nvSpPr>
      <dsp:spPr>
        <a:xfrm rot="10800000">
          <a:off x="107743" y="1303"/>
          <a:ext cx="9188023" cy="4446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  <a:effectLst/>
            </a:rPr>
            <a:t>Impfizi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y'intama</a:t>
          </a:r>
          <a:r>
            <a:rPr lang="en" sz="2000" b="1" kern="1200" dirty="0">
              <a:solidFill>
                <a:schemeClr val="tx1"/>
              </a:solidFill>
              <a:effectLst/>
            </a:rPr>
            <a:t>= U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Bumedi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n’U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Buperesi</a:t>
          </a:r>
          <a:r>
            <a:rPr lang="en" sz="2000" b="1" kern="1200" dirty="0">
              <a:solidFill>
                <a:schemeClr val="tx1"/>
              </a:solidFill>
              <a:effectLst/>
            </a:rPr>
            <a:t> (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Daniyeli</a:t>
          </a:r>
          <a:r>
            <a:rPr lang="en" sz="2000" b="1" kern="1200" dirty="0">
              <a:solidFill>
                <a:schemeClr val="tx1"/>
              </a:solidFill>
              <a:effectLst/>
            </a:rPr>
            <a:t> 8:20)</a:t>
          </a:r>
          <a:endParaRPr lang="es-ES" sz="2000" kern="1200" dirty="0">
            <a:solidFill>
              <a:schemeClr val="tx1"/>
            </a:solidFill>
            <a:effectLst/>
          </a:endParaRPr>
        </a:p>
      </dsp:txBody>
      <dsp:txXfrm rot="10800000">
        <a:off x="218895" y="1303"/>
        <a:ext cx="9076871" cy="444610"/>
      </dsp:txXfrm>
    </dsp:sp>
    <dsp:sp modelId="{769A2CB9-7A20-4574-B84E-5CC5E6B535CF}">
      <dsp:nvSpPr>
        <dsp:cNvPr id="0" name=""/>
        <dsp:cNvSpPr/>
      </dsp:nvSpPr>
      <dsp:spPr>
        <a:xfrm>
          <a:off x="0" y="1303"/>
          <a:ext cx="444610" cy="444610"/>
        </a:xfrm>
        <a:prstGeom prst="snip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08754-C540-4585-A529-4ECB70EE4600}">
      <dsp:nvSpPr>
        <dsp:cNvPr id="0" name=""/>
        <dsp:cNvSpPr/>
      </dsp:nvSpPr>
      <dsp:spPr>
        <a:xfrm rot="10800000">
          <a:off x="107743" y="557067"/>
          <a:ext cx="9188023" cy="444610"/>
        </a:xfrm>
        <a:prstGeom prst="homePlate">
          <a:avLst/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  <a:effectLst/>
            </a:rPr>
            <a:t>Isekurume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y’ihene</a:t>
          </a:r>
          <a:r>
            <a:rPr lang="en" sz="2000" b="1" kern="1200" dirty="0">
              <a:solidFill>
                <a:schemeClr val="tx1"/>
              </a:solidFill>
              <a:effectLst/>
            </a:rPr>
            <a:t>= U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Bugiriki</a:t>
          </a:r>
          <a:r>
            <a:rPr lang="en" sz="2000" b="1" kern="1200" dirty="0">
              <a:solidFill>
                <a:schemeClr val="tx1"/>
              </a:solidFill>
              <a:effectLst/>
            </a:rPr>
            <a:t> (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Daniyeli</a:t>
          </a:r>
          <a:r>
            <a:rPr lang="en" sz="2000" b="1" kern="1200" dirty="0">
              <a:solidFill>
                <a:schemeClr val="tx1"/>
              </a:solidFill>
              <a:effectLst/>
            </a:rPr>
            <a:t> 8:21a)</a:t>
          </a:r>
          <a:endParaRPr lang="es-ES" sz="2000" kern="1200" dirty="0">
            <a:solidFill>
              <a:schemeClr val="tx1"/>
            </a:solidFill>
            <a:effectLst/>
          </a:endParaRPr>
        </a:p>
      </dsp:txBody>
      <dsp:txXfrm rot="10800000">
        <a:off x="218895" y="557067"/>
        <a:ext cx="9076871" cy="444610"/>
      </dsp:txXfrm>
    </dsp:sp>
    <dsp:sp modelId="{04178F1D-3D87-4C02-8F2C-810F2E532B9C}">
      <dsp:nvSpPr>
        <dsp:cNvPr id="0" name=""/>
        <dsp:cNvSpPr/>
      </dsp:nvSpPr>
      <dsp:spPr>
        <a:xfrm>
          <a:off x="0" y="557067"/>
          <a:ext cx="444610" cy="444610"/>
        </a:xfrm>
        <a:prstGeom prst="snip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E1514A-EA29-4BDB-B97B-14750885D14A}">
      <dsp:nvSpPr>
        <dsp:cNvPr id="0" name=""/>
        <dsp:cNvSpPr/>
      </dsp:nvSpPr>
      <dsp:spPr>
        <a:xfrm rot="10800000">
          <a:off x="107743" y="1112831"/>
          <a:ext cx="9188023" cy="444610"/>
        </a:xfrm>
        <a:prstGeom prst="homePlate">
          <a:avLst/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Ihembe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ryavunitse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Alegizanderi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n’abamuzūngūye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8:21b–22)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8895" y="1112831"/>
        <a:ext cx="9076871" cy="444610"/>
      </dsp:txXfrm>
    </dsp:sp>
    <dsp:sp modelId="{34F8F73F-A899-4C17-A161-CC25C0D7D714}">
      <dsp:nvSpPr>
        <dsp:cNvPr id="0" name=""/>
        <dsp:cNvSpPr/>
      </dsp:nvSpPr>
      <dsp:spPr>
        <a:xfrm>
          <a:off x="0" y="1112831"/>
          <a:ext cx="444610" cy="444610"/>
        </a:xfrm>
        <a:prstGeom prst="snip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46E94D-ACD1-4001-9FCE-E913548DB172}">
      <dsp:nvSpPr>
        <dsp:cNvPr id="0" name=""/>
        <dsp:cNvSpPr/>
      </dsp:nvSpPr>
      <dsp:spPr>
        <a:xfrm rot="10800000">
          <a:off x="107743" y="1668594"/>
          <a:ext cx="9188023" cy="444610"/>
        </a:xfrm>
        <a:prstGeom prst="homePlate">
          <a:avLst/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Agahembe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Roma,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iy’ibya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n’iy’iby’idini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8:23–25)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8895" y="1668594"/>
        <a:ext cx="9076871" cy="444610"/>
      </dsp:txXfrm>
    </dsp:sp>
    <dsp:sp modelId="{0AEC140A-ABF3-456B-8E96-20709A7B482A}">
      <dsp:nvSpPr>
        <dsp:cNvPr id="0" name=""/>
        <dsp:cNvSpPr/>
      </dsp:nvSpPr>
      <dsp:spPr>
        <a:xfrm>
          <a:off x="0" y="1668594"/>
          <a:ext cx="444610" cy="444610"/>
        </a:xfrm>
        <a:prstGeom prst="snip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E84E72-0B67-495C-82FA-B2B7C7591DA8}">
      <dsp:nvSpPr>
        <dsp:cNvPr id="0" name=""/>
        <dsp:cNvSpPr/>
      </dsp:nvSpPr>
      <dsp:spPr>
        <a:xfrm rot="10800000">
          <a:off x="107743" y="2224358"/>
          <a:ext cx="9188023" cy="444610"/>
        </a:xfrm>
        <a:prstGeom prst="homePlate">
          <a:avLst/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iminsi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2.300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yasigaye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idasobanuwe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Daniyeli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8:26–27).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8895" y="2224358"/>
        <a:ext cx="9076871" cy="444610"/>
      </dsp:txXfrm>
    </dsp:sp>
    <dsp:sp modelId="{B4D6A3A6-436B-4483-BF6F-EE5B831F0B2C}">
      <dsp:nvSpPr>
        <dsp:cNvPr id="0" name=""/>
        <dsp:cNvSpPr/>
      </dsp:nvSpPr>
      <dsp:spPr>
        <a:xfrm>
          <a:off x="0" y="2224358"/>
          <a:ext cx="444610" cy="444610"/>
        </a:xfrm>
        <a:prstGeom prst="snip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7C4D1-0C6F-435F-96DE-23BF65D73BFA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1E1D5-39A3-44FD-90CD-3E8C95A654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56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1E1D5-39A3-44FD-90CD-3E8C95A6546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3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A378B-33AC-A0C2-2F44-29A6F690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5E5B9-A486-F18B-CCC2-D516639B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555557-3E48-7EB3-5C47-483DF51E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721A2-B10C-1B47-4FC4-0FB68828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A0E3F-F9DD-A84E-0B11-D44933E3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0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3645-1A60-5238-5817-FA492235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B674B-45F9-D2C5-B5EB-48AB799C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39933-6999-0BF0-876A-9CF55BC6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E3B94-F84F-979A-FBB5-263B453C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6436E-F304-CC5E-4F5C-34F28F53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6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AF397-EB92-6B6C-2AC8-06B57DE08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3DECB1-5098-3494-FF4C-2B4E6C61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2C03E-36A4-1E46-0BD2-B2A0F9AD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8084A-CB42-FCB4-9E78-1ECB4A5C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B9C49F-A64A-5762-7620-696A11D5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1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0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4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6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4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5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9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6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07C8-759F-ABF5-2227-1C7E6C96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F38B7-3965-E662-1FF9-2B8ED17E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584CF-78DB-4F1D-44E2-DFD19640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56311-01B6-F4ED-E1B6-FA191092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F7E133-62AF-D323-1D5C-8A84D29B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7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4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9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2176C-044D-C0AF-ACF2-4F39B43E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96791-FC87-BE76-3475-9848123D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1FC1C0-5019-0545-C4A5-F1A4C70C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328A6-C02A-295C-5162-BCB79712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3097E-D404-44D1-8693-F587AC62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4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73448-DCFA-AF61-F63C-616D3F7E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07E0BB-32D7-BBC4-CF1D-270DDD256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D16FE8-1A63-872F-240F-BC1E34AC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83B779-ED2C-85D1-B372-6364F27E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952ED8-480C-AEA0-37B1-2A2EE3F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2F1AF-B27B-65F1-04E9-18D0F0E4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6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3FE63-DE2A-062B-895E-194C5F89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317831-5E67-6BE7-A83E-1704EF12B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F2FDE-537B-9ECF-E9BC-6479D39D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5EF631-6804-8A0F-C3E4-25FBB232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53F031-2658-F20A-8C9B-DD9BC559C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0760DE-BF4C-CCD5-4946-8D79D315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E264B4-288A-C1B4-EF24-39555ACE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66BC3E-091E-285D-7648-B8ABE42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0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3DB69-9A04-FFF3-FB4B-F63BB52D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FF15D3-0DC3-1C1F-7358-CAF36F7D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BBBF0-0D00-1C6A-3CDA-CD655EB7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24A48-7689-2497-90CC-9F0DED7C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02DECC-112F-C04A-2DF2-96A2072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89CFA-C4A5-8EAA-F1DD-290F4E88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24F4DB-B46C-63BF-380F-28A87B0F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4AC48-0568-FADB-B29A-5AE58824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FF14FE-9816-143F-20E3-C87350C2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6E285-E1E7-8E5B-CBAF-69A1E0EB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DF47F-3BF1-7ADF-ED89-0AD5E201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BBAFE-D9D7-AB7D-4F06-5911F93A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730F76-07BD-75ED-09C9-0D7B4B05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7BBA9-61E3-2DDF-25EF-DA87E701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34D676-C190-528F-8D96-1B8ECD2CB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E43D49-DF33-BBA4-7B56-66B7F9A5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CF81DD-C4BD-1469-3CE9-B104F002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A893B-6C0D-8374-32A9-0AD77C36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240930-7F88-AB42-AF9B-95932892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7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B173EC-B964-E0F0-6BB6-11EF3569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CCA9A-ACC4-2D7B-1E41-7C8C3AB86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B0C2CA-AB05-71C4-0BB3-5A69D6EA8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EF06C-67FE-4029-97EE-76CEF313D63C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EA4B4-6DCD-F0B6-EF25-78DD3732C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ECDE7C-D860-9E79-CD47-0ED2DF0FC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1A70-2714-4CE5-A9C8-93570D6FD4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1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17/05/2024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6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microsoft.com/office/2007/relationships/hdphoto" Target="../media/hdphoto6.wdp"/><Relationship Id="rId7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1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3.xml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D8A5AD3-5E50-E33D-B2BA-3AE0A2DC739E}"/>
              </a:ext>
            </a:extLst>
          </p:cNvPr>
          <p:cNvSpPr txBox="1"/>
          <p:nvPr/>
        </p:nvSpPr>
        <p:spPr>
          <a:xfrm>
            <a:off x="2896829" y="1803604"/>
            <a:ext cx="3588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-15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EDFAFF">
                      <a:alpha val="72000"/>
                    </a:srgbClr>
                  </a:glow>
                </a:effectLst>
              </a:rPr>
              <a:t>GUKOMEZWA N'IBYIRINGIRO</a:t>
            </a:r>
            <a:endParaRPr lang="en" sz="4000" b="1" spc="-15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EDFAFF">
                    <a:alpha val="72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1928C-66E1-AE26-EB93-B90F6AADD53D}"/>
              </a:ext>
            </a:extLst>
          </p:cNvPr>
          <p:cNvSpPr txBox="1"/>
          <p:nvPr/>
        </p:nvSpPr>
        <p:spPr>
          <a:xfrm>
            <a:off x="2450905" y="6519446"/>
            <a:ext cx="385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Gicurasi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533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790C57-7129-DB1A-CB1B-2BC5A8C22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6" cy="1580078"/>
          </a:xfrm>
          <a:prstGeom prst="rect">
            <a:avLst/>
          </a:prstGeom>
          <a:blipFill dpi="0" rotWithShape="1">
            <a:blip r:embed="rId4" cstate="hqprint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884BA1-AECE-778F-FEA0-54704E9F960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5875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UBUHANUZI BW'IMINSI 2.300</a:t>
            </a:r>
            <a:endParaRPr lang="en" sz="4400" b="1" spc="300" dirty="0">
              <a:ln w="15875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38D194-9C96-FE7E-AC9B-C005780B2871}"/>
              </a:ext>
            </a:extLst>
          </p:cNvPr>
          <p:cNvSpPr txBox="1"/>
          <p:nvPr/>
        </p:nvSpPr>
        <p:spPr>
          <a:xfrm>
            <a:off x="295273" y="634563"/>
            <a:ext cx="116014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Ezira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bw’Imana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bukurimo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uzatoranye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abatware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n’abacamanza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gucira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imanza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hakurya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y’uruzi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, abazi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amategeko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y’Imana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yawe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bose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n’utayazi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muzajye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muyamwigisha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Ezira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D93DE-DD09-6BF2-8F10-C7A374CC5004}"/>
              </a:ext>
            </a:extLst>
          </p:cNvPr>
          <p:cNvSpPr txBox="1"/>
          <p:nvPr/>
        </p:nvSpPr>
        <p:spPr>
          <a:xfrm>
            <a:off x="198754" y="3246873"/>
            <a:ext cx="677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ubuhanuzi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bw’ibyumweru</a:t>
            </a:r>
            <a:r>
              <a:rPr lang="en-GB" sz="2000" b="1" spc="-70" dirty="0"/>
              <a:t> 70 </a:t>
            </a:r>
            <a:r>
              <a:rPr lang="en-GB" sz="2000" b="1" spc="-70" dirty="0" err="1"/>
              <a:t>bubyerekana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kongera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Yerusalemu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 </a:t>
            </a:r>
            <a:r>
              <a:rPr lang="en-GB" sz="2000" b="1" spc="-70" dirty="0" err="1"/>
              <a:t>byatwaye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imyaka</a:t>
            </a:r>
            <a:r>
              <a:rPr lang="en-GB" sz="2000" b="1" spc="-70" dirty="0"/>
              <a:t> 49, maze  </a:t>
            </a:r>
            <a:r>
              <a:rPr lang="en-GB" sz="2000" b="1" spc="-70" dirty="0" err="1"/>
              <a:t>hashira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myaka</a:t>
            </a:r>
            <a:r>
              <a:rPr lang="en-GB" sz="2000" b="1" spc="-70" dirty="0"/>
              <a:t> 434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Mesiya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Daniyeli</a:t>
            </a:r>
            <a:r>
              <a:rPr lang="en-GB" sz="2000" b="1" spc="-70" dirty="0"/>
              <a:t> 9:25). </a:t>
            </a:r>
            <a:r>
              <a:rPr lang="en-GB" sz="2000" b="1" spc="-70" dirty="0" err="1"/>
              <a:t>Iyi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mibare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ishyira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umubatizo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mwaka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27 NK, </a:t>
            </a:r>
            <a:r>
              <a:rPr lang="en-GB" sz="2000" b="1" spc="-70" dirty="0" err="1"/>
              <a:t>n’irangira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ry’ibyumweru</a:t>
            </a:r>
            <a:r>
              <a:rPr lang="en-GB" sz="2000" b="1" spc="-70" dirty="0"/>
              <a:t> 70 mu </a:t>
            </a:r>
            <a:r>
              <a:rPr lang="en-GB" sz="2000" b="1" spc="-70" dirty="0" err="1"/>
              <a:t>mwaka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34 NK</a:t>
            </a:r>
            <a:r>
              <a:rPr lang="en" sz="2000" b="1" spc="-70" dirty="0"/>
              <a:t>.</a:t>
            </a: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39AEAB-8E91-41B8-0EB1-D74112138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566" y="2961837"/>
            <a:ext cx="4876800" cy="3784403"/>
          </a:xfrm>
          <a:prstGeom prst="round2DiagRect">
            <a:avLst>
              <a:gd name="adj1" fmla="val 5638"/>
              <a:gd name="adj2" fmla="val 3622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59C177-557B-F2E6-58AD-890236E446C4}"/>
              </a:ext>
            </a:extLst>
          </p:cNvPr>
          <p:cNvSpPr txBox="1"/>
          <p:nvPr/>
        </p:nvSpPr>
        <p:spPr>
          <a:xfrm>
            <a:off x="4866640" y="1580078"/>
            <a:ext cx="73253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mwaka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karindwi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Aritazerusi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Buperesi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Ezira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kujya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Yerusalemu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ubwigenge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busesuye</a:t>
            </a:r>
            <a:r>
              <a:rPr lang="en-GB" sz="2000" b="1" spc="-70" dirty="0"/>
              <a:t> bwa </a:t>
            </a:r>
            <a:r>
              <a:rPr lang="en-GB" sz="2000" b="1" spc="-70" dirty="0" err="1"/>
              <a:t>politiki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kurangiza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umurwa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Ezira</a:t>
            </a:r>
            <a:r>
              <a:rPr lang="en-GB" sz="2000" b="1" spc="-70" dirty="0"/>
              <a:t> 7:7, 11–14, 20–21, 24–25) ). Hari mu </a:t>
            </a:r>
            <a:r>
              <a:rPr lang="en-GB" sz="2000" b="1" spc="-70" dirty="0" err="1"/>
              <a:t>mwaka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457 MK</a:t>
            </a:r>
            <a:r>
              <a:rPr lang="en" sz="2000" b="1" spc="-70" dirty="0"/>
              <a:t>.</a:t>
            </a:r>
          </a:p>
        </p:txBody>
      </p:sp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F1CC6971-2AAF-A9DF-EB86-5C5A2B4F2C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4" y="1695567"/>
            <a:ext cx="1596509" cy="150693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intura de una persona con un turbante en la cabeza&#10;&#10;Descripción generada automáticamente con confianza baja">
            <a:extLst>
              <a:ext uri="{FF2B5EF4-FFF2-40B4-BE49-F238E27FC236}">
                <a16:creationId xmlns:a16="http://schemas.microsoft.com/office/drawing/2014/main" id="{09D36032-6939-9F48-5CB1-B592AE168E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421" y="1671518"/>
            <a:ext cx="2730499" cy="1530985"/>
          </a:xfrm>
          <a:prstGeom prst="round2DiagRect">
            <a:avLst>
              <a:gd name="adj1" fmla="val 0"/>
              <a:gd name="adj2" fmla="val 11945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8EAD77-FDD1-7EB0-C379-6C4AE01DBA05}"/>
              </a:ext>
            </a:extLst>
          </p:cNvPr>
          <p:cNvSpPr txBox="1"/>
          <p:nvPr/>
        </p:nvSpPr>
        <p:spPr>
          <a:xfrm>
            <a:off x="198754" y="5834821"/>
            <a:ext cx="6772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ko </a:t>
            </a:r>
            <a:r>
              <a:rPr lang="en-GB" sz="2000" b="1" dirty="0" err="1"/>
              <a:t>batigeze</a:t>
            </a:r>
            <a:r>
              <a:rPr lang="en-GB" sz="2000" b="1" dirty="0"/>
              <a:t> </a:t>
            </a:r>
            <a:r>
              <a:rPr lang="en-GB" sz="2000" b="1" dirty="0" err="1"/>
              <a:t>bita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mateka</a:t>
            </a:r>
            <a:r>
              <a:rPr lang="en-GB" sz="2000" b="1" dirty="0"/>
              <a:t> </a:t>
            </a:r>
            <a:r>
              <a:rPr lang="en-GB" sz="2000" b="1" dirty="0" err="1"/>
              <a:t>agaragaza</a:t>
            </a:r>
            <a:r>
              <a:rPr lang="en-GB" sz="2000" b="1" dirty="0"/>
              <a:t> ko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mwaka</a:t>
            </a:r>
            <a:r>
              <a:rPr lang="en-GB" sz="2000" b="1" dirty="0"/>
              <a:t>  </a:t>
            </a:r>
            <a:r>
              <a:rPr lang="en-GB" sz="2000" b="1" dirty="0" err="1"/>
              <a:t>wa</a:t>
            </a:r>
            <a:r>
              <a:rPr lang="en-GB" sz="2000" b="1" dirty="0"/>
              <a:t> “</a:t>
            </a:r>
            <a:r>
              <a:rPr lang="en-GB" sz="2000" b="1" dirty="0" err="1"/>
              <a:t>zeru</a:t>
            </a:r>
            <a:r>
              <a:rPr lang="en-GB" sz="2000" b="1" dirty="0"/>
              <a:t>” </a:t>
            </a:r>
            <a:r>
              <a:rPr lang="en-GB" sz="2000" b="1" dirty="0" err="1"/>
              <a:t>wabayeho</a:t>
            </a:r>
            <a:r>
              <a:rPr lang="en-GB" sz="2000" b="1" dirty="0"/>
              <a:t>, </a:t>
            </a:r>
            <a:r>
              <a:rPr lang="en-GB" sz="2000" b="1" dirty="0" err="1"/>
              <a:t>hemejwe</a:t>
            </a:r>
            <a:r>
              <a:rPr lang="en-GB" sz="2000" b="1" dirty="0"/>
              <a:t> ko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kugaruka</a:t>
            </a:r>
            <a:r>
              <a:rPr lang="en-GB" sz="2000" b="1" dirty="0"/>
              <a:t>  mu w’1844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847AED-246C-24E0-10BA-1C14BA138343}"/>
              </a:ext>
            </a:extLst>
          </p:cNvPr>
          <p:cNvSpPr txBox="1"/>
          <p:nvPr/>
        </p:nvSpPr>
        <p:spPr>
          <a:xfrm>
            <a:off x="198753" y="4856318"/>
            <a:ext cx="6772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Mileri</a:t>
            </a:r>
            <a:r>
              <a:rPr lang="en-GB" sz="2000" b="1" dirty="0"/>
              <a:t> </a:t>
            </a:r>
            <a:r>
              <a:rPr lang="en-GB" sz="2000" b="1" dirty="0" err="1"/>
              <a:t>yashyize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ibika</a:t>
            </a:r>
            <a:r>
              <a:rPr lang="en-GB" sz="2000" b="1" dirty="0"/>
              <a:t> </a:t>
            </a:r>
            <a:r>
              <a:rPr lang="en-GB" sz="2000" b="1" dirty="0" err="1"/>
              <a:t>by’indangaminsi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gihanuzi</a:t>
            </a:r>
            <a:r>
              <a:rPr lang="en-GB" sz="2000" b="1" dirty="0"/>
              <a:t>, </a:t>
            </a:r>
            <a:r>
              <a:rPr lang="en-GB" sz="2000" b="1" dirty="0" err="1"/>
              <a:t>yanzura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ko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kwajyaga</a:t>
            </a:r>
            <a:r>
              <a:rPr lang="en-GB" sz="2000" b="1" dirty="0"/>
              <a:t> </a:t>
            </a:r>
            <a:r>
              <a:rPr lang="en-GB" sz="2000" b="1" dirty="0" err="1"/>
              <a:t>kubaho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</a:t>
            </a:r>
            <a:r>
              <a:rPr lang="en-GB" sz="2000" b="1" dirty="0" err="1"/>
              <a:t>cy’umwaka</a:t>
            </a:r>
            <a:r>
              <a:rPr lang="en-GB" sz="2000" b="1" dirty="0"/>
              <a:t> w’1843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9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E915A6-35C3-E73F-BB98-743BE3A938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6" cy="1075256"/>
          </a:xfrm>
          <a:prstGeom prst="rect">
            <a:avLst/>
          </a:prstGeom>
          <a:blipFill dpi="0" rotWithShape="1">
            <a:blip r:embed="rId2" cstate="hqprint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38D194-9C96-FE7E-AC9B-C005780B2871}"/>
              </a:ext>
            </a:extLst>
          </p:cNvPr>
          <p:cNvSpPr txBox="1"/>
          <p:nvPr/>
        </p:nvSpPr>
        <p:spPr>
          <a:xfrm>
            <a:off x="295274" y="656748"/>
            <a:ext cx="11601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4A4238"/>
                  </a:glo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/>
                </a:solidFill>
              </a:rPr>
              <a:t>“</a:t>
            </a:r>
            <a:r>
              <a:rPr lang="en" dirty="0" err="1">
                <a:solidFill>
                  <a:schemeClr val="bg2"/>
                </a:solidFill>
              </a:rPr>
              <a:t>Ibyumweru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mirongo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irindwi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byakatiweho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ubwoko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bwawe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n’umurwa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wawe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dirty="0" err="1">
                <a:solidFill>
                  <a:schemeClr val="bg2"/>
                </a:solidFill>
              </a:rPr>
              <a:t>wera</a:t>
            </a:r>
            <a:r>
              <a:rPr lang="en" dirty="0">
                <a:solidFill>
                  <a:schemeClr val="bg2"/>
                </a:solidFill>
              </a:rPr>
              <a:t>” </a:t>
            </a:r>
            <a:r>
              <a:rPr lang="en" sz="1400" dirty="0">
                <a:solidFill>
                  <a:schemeClr val="bg2"/>
                </a:solidFill>
              </a:rPr>
              <a:t>(</a:t>
            </a:r>
            <a:r>
              <a:rPr lang="en" sz="1400" dirty="0" err="1">
                <a:solidFill>
                  <a:schemeClr val="bg2"/>
                </a:solidFill>
              </a:rPr>
              <a:t>Daniyeli</a:t>
            </a:r>
            <a:r>
              <a:rPr lang="en" sz="1400" dirty="0">
                <a:solidFill>
                  <a:schemeClr val="bg2"/>
                </a:solidFill>
              </a:rPr>
              <a:t> 9:24 </a:t>
            </a:r>
            <a:r>
              <a:rPr lang="en" sz="1400" dirty="0" err="1">
                <a:solidFill>
                  <a:schemeClr val="bg2"/>
                </a:solidFill>
              </a:rPr>
              <a:t>ingeri</a:t>
            </a:r>
            <a:r>
              <a:rPr lang="en" sz="1400" dirty="0">
                <a:solidFill>
                  <a:schemeClr val="bg2"/>
                </a:solidFill>
              </a:rPr>
              <a:t> </a:t>
            </a:r>
            <a:r>
              <a:rPr lang="en" sz="1400" dirty="0" err="1">
                <a:solidFill>
                  <a:schemeClr val="bg2"/>
                </a:solidFill>
              </a:rPr>
              <a:t>ya</a:t>
            </a:r>
            <a:r>
              <a:rPr lang="en" sz="1400" dirty="0">
                <a:solidFill>
                  <a:schemeClr val="bg2"/>
                </a:solidFill>
              </a:rPr>
              <a:t> </a:t>
            </a:r>
            <a:r>
              <a:rPr lang="en" sz="1100" dirty="0">
                <a:solidFill>
                  <a:schemeClr val="bg2"/>
                </a:solidFill>
              </a:rPr>
              <a:t>RV2000 </a:t>
            </a:r>
            <a:r>
              <a:rPr lang="en" sz="1400" dirty="0">
                <a:solidFill>
                  <a:schemeClr val="bg2"/>
                </a:solidFill>
              </a:rPr>
              <a:t>)</a:t>
            </a:r>
            <a:endParaRPr lang="es-ES" dirty="0">
              <a:solidFill>
                <a:schemeClr val="bg2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CFBA480-135D-73BD-8277-C3D186D97E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2948" y="1123950"/>
            <a:ext cx="11091772" cy="5544917"/>
            <a:chOff x="-4355" y="801988"/>
            <a:chExt cx="9144000" cy="45712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445088E-68DC-C711-1BD6-518CBBE655D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2759" y="801988"/>
              <a:ext cx="9142404" cy="4571201"/>
              <a:chOff x="-2759" y="688771"/>
              <a:chExt cx="9142404" cy="4571201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63FC552E-CE87-1FBA-98EB-941454FC00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759" y="688771"/>
                <a:ext cx="9142403" cy="4571201"/>
              </a:xfrm>
              <a:prstGeom prst="rect">
                <a:avLst/>
              </a:prstGeom>
            </p:spPr>
          </p:pic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4B76C4F-433F-40D9-1BD5-3932B1A35F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57" y="872590"/>
                <a:ext cx="9135288" cy="27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sz="1600" b="1" spc="-70" dirty="0">
                    <a:latin typeface="Comic Sans MS" panose="030F0702030302020204" pitchFamily="66" charset="0"/>
                  </a:rPr>
                  <a:t>“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Bizageza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iminsi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ibihumbi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bibiri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na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magana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atatu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uko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bukeye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bukira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,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nyuma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ubuturo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bwera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buzabone</a:t>
                </a:r>
                <a:r>
                  <a:rPr lang="en-GB" sz="1600" b="1" spc="-70" dirty="0">
                    <a:latin typeface="Comic Sans MS" panose="030F0702030302020204" pitchFamily="66" charset="0"/>
                  </a:rPr>
                  <a:t> </a:t>
                </a:r>
                <a:r>
                  <a:rPr lang="en-GB" sz="1600" b="1" spc="-70" dirty="0" err="1">
                    <a:latin typeface="Comic Sans MS" panose="030F0702030302020204" pitchFamily="66" charset="0"/>
                  </a:rPr>
                  <a:t>kwezwa</a:t>
                </a:r>
                <a:r>
                  <a:rPr lang="en" sz="1600" b="1" spc="-70" dirty="0">
                    <a:latin typeface="Comic Sans MS" panose="030F0702030302020204" pitchFamily="66" charset="0"/>
                  </a:rPr>
                  <a:t>.”</a:t>
                </a:r>
                <a:endParaRPr lang="es-ES" sz="1400" b="1" spc="-7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B8EF1A6-8EB3-5DDD-99A3-B7DE5BA9C00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355" y="2769326"/>
              <a:ext cx="9143999" cy="380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Imyaka</a:t>
              </a:r>
              <a:r>
                <a:rPr lang="e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2.300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644B79-23DF-523E-B6E1-115A5247230B}"/>
              </a:ext>
            </a:extLst>
          </p:cNvPr>
          <p:cNvSpPr txBox="1"/>
          <p:nvPr/>
        </p:nvSpPr>
        <p:spPr>
          <a:xfrm>
            <a:off x="854269" y="4777454"/>
            <a:ext cx="117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457 MK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E27978-97D4-2EF5-482F-06260639AABF}"/>
              </a:ext>
            </a:extLst>
          </p:cNvPr>
          <p:cNvSpPr txBox="1"/>
          <p:nvPr/>
        </p:nvSpPr>
        <p:spPr>
          <a:xfrm>
            <a:off x="726871" y="5269923"/>
            <a:ext cx="141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 err="1"/>
              <a:t>Itegeko</a:t>
            </a:r>
            <a:r>
              <a:rPr lang="en" dirty="0"/>
              <a:t> rya </a:t>
            </a:r>
            <a:r>
              <a:rPr lang="en" dirty="0" err="1"/>
              <a:t>Aritazerusi</a:t>
            </a:r>
            <a:endParaRPr lang="en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E29E10-7969-F9EB-A240-96A2811558CC}"/>
              </a:ext>
            </a:extLst>
          </p:cNvPr>
          <p:cNvSpPr txBox="1"/>
          <p:nvPr/>
        </p:nvSpPr>
        <p:spPr>
          <a:xfrm>
            <a:off x="10177072" y="4806660"/>
            <a:ext cx="126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1844 NK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261A36-5714-DD19-5C54-6ED55AA7831A}"/>
              </a:ext>
            </a:extLst>
          </p:cNvPr>
          <p:cNvSpPr txBox="1"/>
          <p:nvPr/>
        </p:nvSpPr>
        <p:spPr>
          <a:xfrm>
            <a:off x="10045442" y="5277922"/>
            <a:ext cx="1528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 err="1"/>
              <a:t>Kwezwa</a:t>
            </a:r>
            <a:r>
              <a:rPr lang="en" dirty="0"/>
              <a:t> </a:t>
            </a:r>
            <a:r>
              <a:rPr lang="en" dirty="0" err="1"/>
              <a:t>k’Ubuturo</a:t>
            </a:r>
            <a:r>
              <a:rPr lang="en" dirty="0"/>
              <a:t> </a:t>
            </a:r>
            <a:r>
              <a:rPr lang="en" dirty="0" err="1"/>
              <a:t>Bwera</a:t>
            </a:r>
            <a:endParaRPr lang="en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8EAB8A-A9DE-28E8-8C98-548EE669B859}"/>
              </a:ext>
            </a:extLst>
          </p:cNvPr>
          <p:cNvSpPr txBox="1"/>
          <p:nvPr/>
        </p:nvSpPr>
        <p:spPr>
          <a:xfrm>
            <a:off x="2127360" y="4771948"/>
            <a:ext cx="103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408 MK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7EF855-3B7B-4E83-E805-867913534762}"/>
              </a:ext>
            </a:extLst>
          </p:cNvPr>
          <p:cNvSpPr txBox="1"/>
          <p:nvPr/>
        </p:nvSpPr>
        <p:spPr>
          <a:xfrm>
            <a:off x="2013060" y="5242892"/>
            <a:ext cx="12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pc="-150" dirty="0" err="1"/>
              <a:t>Yerusalemu</a:t>
            </a:r>
            <a:r>
              <a:rPr lang="en" spc="-150" dirty="0"/>
              <a:t> </a:t>
            </a:r>
            <a:r>
              <a:rPr lang="en" spc="-150" dirty="0" err="1"/>
              <a:t>yarubatswe</a:t>
            </a:r>
            <a:r>
              <a:rPr lang="en" spc="-150" dirty="0"/>
              <a:t> </a:t>
            </a:r>
            <a:endParaRPr lang="es-ES" spc="-15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33E0AF-BA09-E943-E1D8-583C6F870D4A}"/>
              </a:ext>
            </a:extLst>
          </p:cNvPr>
          <p:cNvSpPr txBox="1"/>
          <p:nvPr/>
        </p:nvSpPr>
        <p:spPr>
          <a:xfrm>
            <a:off x="4637827" y="4821203"/>
            <a:ext cx="93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NK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574A3E5-0A95-BB3C-C680-1CE60C20C209}"/>
              </a:ext>
            </a:extLst>
          </p:cNvPr>
          <p:cNvSpPr txBox="1"/>
          <p:nvPr/>
        </p:nvSpPr>
        <p:spPr>
          <a:xfrm>
            <a:off x="4528882" y="5153601"/>
            <a:ext cx="113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pc="-100" dirty="0" err="1"/>
              <a:t>Yesu</a:t>
            </a:r>
            <a:r>
              <a:rPr lang="en" spc="-100" dirty="0"/>
              <a:t> </a:t>
            </a:r>
            <a:r>
              <a:rPr lang="en" spc="-100" dirty="0" err="1"/>
              <a:t>yarasīzwe</a:t>
            </a:r>
            <a:endParaRPr lang="en" spc="-1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DF0CC2-6DD4-6A6E-86AB-421FCE82C2C3}"/>
              </a:ext>
            </a:extLst>
          </p:cNvPr>
          <p:cNvSpPr txBox="1"/>
          <p:nvPr/>
        </p:nvSpPr>
        <p:spPr>
          <a:xfrm>
            <a:off x="5656674" y="4777454"/>
            <a:ext cx="11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NK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F38168B-C466-44A4-6AD3-3193FA3B9D4A}"/>
              </a:ext>
            </a:extLst>
          </p:cNvPr>
          <p:cNvSpPr txBox="1"/>
          <p:nvPr/>
        </p:nvSpPr>
        <p:spPr>
          <a:xfrm>
            <a:off x="5623185" y="5158670"/>
            <a:ext cx="117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pc="-150" dirty="0" err="1"/>
              <a:t>Yesu</a:t>
            </a:r>
            <a:r>
              <a:rPr lang="en" spc="-150" dirty="0"/>
              <a:t> </a:t>
            </a:r>
            <a:r>
              <a:rPr lang="en" spc="-150" dirty="0" err="1"/>
              <a:t>yaraba-mbwe</a:t>
            </a:r>
            <a:endParaRPr lang="en" spc="-15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042CD6-7D64-8A43-154D-166FEA14A41E}"/>
              </a:ext>
            </a:extLst>
          </p:cNvPr>
          <p:cNvSpPr txBox="1"/>
          <p:nvPr/>
        </p:nvSpPr>
        <p:spPr>
          <a:xfrm>
            <a:off x="6849235" y="4794309"/>
            <a:ext cx="103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NK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4ACDF7B-B7A7-BB7A-655C-D369C309C043}"/>
              </a:ext>
            </a:extLst>
          </p:cNvPr>
          <p:cNvSpPr txBox="1"/>
          <p:nvPr/>
        </p:nvSpPr>
        <p:spPr>
          <a:xfrm>
            <a:off x="6820660" y="5204199"/>
            <a:ext cx="1101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pc="-70" dirty="0" err="1"/>
              <a:t>Sitefano</a:t>
            </a:r>
            <a:r>
              <a:rPr lang="en" spc="-70" dirty="0"/>
              <a:t> </a:t>
            </a:r>
            <a:r>
              <a:rPr lang="en" spc="-70" dirty="0" err="1"/>
              <a:t>yatewe</a:t>
            </a:r>
            <a:r>
              <a:rPr lang="en" spc="-70" dirty="0"/>
              <a:t> </a:t>
            </a:r>
            <a:r>
              <a:rPr lang="en" spc="-70" dirty="0" err="1"/>
              <a:t>amabuye</a:t>
            </a:r>
            <a:endParaRPr lang="es-ES" spc="-7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C20BE7C-E4E1-5F7B-83D5-F28DA38C0746}"/>
              </a:ext>
            </a:extLst>
          </p:cNvPr>
          <p:cNvSpPr txBox="1"/>
          <p:nvPr/>
        </p:nvSpPr>
        <p:spPr>
          <a:xfrm>
            <a:off x="8305799" y="5238860"/>
            <a:ext cx="130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spc="-150" dirty="0" err="1"/>
              <a:t>Ubutumwa</a:t>
            </a:r>
            <a:r>
              <a:rPr lang="en" dirty="0"/>
              <a:t> </a:t>
            </a:r>
            <a:r>
              <a:rPr lang="en" dirty="0" err="1"/>
              <a:t>Bwiza</a:t>
            </a:r>
            <a:r>
              <a:rPr lang="en" dirty="0"/>
              <a:t> </a:t>
            </a:r>
            <a:r>
              <a:rPr lang="en" dirty="0" err="1"/>
              <a:t>ku</a:t>
            </a:r>
            <a:r>
              <a:rPr lang="en" dirty="0"/>
              <a:t> </a:t>
            </a:r>
            <a:r>
              <a:rPr lang="en" dirty="0" err="1"/>
              <a:t>Banyama-hanga</a:t>
            </a:r>
            <a:endParaRPr lang="en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308456-21DD-90EB-2C4E-20D07B30F358}"/>
              </a:ext>
            </a:extLst>
          </p:cNvPr>
          <p:cNvSpPr txBox="1"/>
          <p:nvPr/>
        </p:nvSpPr>
        <p:spPr>
          <a:xfrm>
            <a:off x="1320517" y="3897027"/>
            <a:ext cx="162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Ibyumweru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9FEDC49-2680-57E4-920A-87F70ECFBE23}"/>
              </a:ext>
            </a:extLst>
          </p:cNvPr>
          <p:cNvSpPr txBox="1"/>
          <p:nvPr/>
        </p:nvSpPr>
        <p:spPr>
          <a:xfrm>
            <a:off x="2622461" y="3913934"/>
            <a:ext cx="249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Ibyumweru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478B21-3083-2FE4-F1E2-5B2082A2A0CA}"/>
              </a:ext>
            </a:extLst>
          </p:cNvPr>
          <p:cNvSpPr txBox="1"/>
          <p:nvPr/>
        </p:nvSpPr>
        <p:spPr>
          <a:xfrm>
            <a:off x="5013769" y="3928993"/>
            <a:ext cx="226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cyumweru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B8C73AF-1A86-309B-3DD6-5BEA1A51B95A}"/>
              </a:ext>
            </a:extLst>
          </p:cNvPr>
          <p:cNvSpPr txBox="1"/>
          <p:nvPr/>
        </p:nvSpPr>
        <p:spPr>
          <a:xfrm>
            <a:off x="5224882" y="4185127"/>
            <a:ext cx="107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Imyaka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3½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73B62D-BED1-96F1-FA1A-5715192DEA45}"/>
              </a:ext>
            </a:extLst>
          </p:cNvPr>
          <p:cNvSpPr txBox="1"/>
          <p:nvPr/>
        </p:nvSpPr>
        <p:spPr>
          <a:xfrm>
            <a:off x="6131578" y="4165249"/>
            <a:ext cx="1142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Imyaka</a:t>
            </a:r>
            <a:r>
              <a:rPr lang="en" sz="1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3½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094008E-8438-DD8C-E5DA-B41D420E1E08}"/>
              </a:ext>
            </a:extLst>
          </p:cNvPr>
          <p:cNvSpPr txBox="1"/>
          <p:nvPr/>
        </p:nvSpPr>
        <p:spPr>
          <a:xfrm>
            <a:off x="7526639" y="4141494"/>
            <a:ext cx="339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1.810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E0D3CB4-A1DA-3E7B-B3E7-F153E1B02AD8}"/>
              </a:ext>
            </a:extLst>
          </p:cNvPr>
          <p:cNvSpPr txBox="1"/>
          <p:nvPr/>
        </p:nvSpPr>
        <p:spPr>
          <a:xfrm>
            <a:off x="3162300" y="5439200"/>
            <a:ext cx="147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Ibyumweru</a:t>
            </a:r>
            <a:r>
              <a:rPr lang="en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</a:t>
            </a:r>
          </a:p>
          <a:p>
            <a:pPr algn="ctr"/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Imyaka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93470A7-998B-167D-CC33-8ACA729A3482}"/>
              </a:ext>
            </a:extLst>
          </p:cNvPr>
          <p:cNvSpPr txBox="1"/>
          <p:nvPr/>
        </p:nvSpPr>
        <p:spPr>
          <a:xfrm>
            <a:off x="2619700" y="4180422"/>
            <a:ext cx="249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Imyaka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35E224D-7A40-22F0-8B1B-3BE50E365D46}"/>
              </a:ext>
            </a:extLst>
          </p:cNvPr>
          <p:cNvSpPr txBox="1"/>
          <p:nvPr/>
        </p:nvSpPr>
        <p:spPr>
          <a:xfrm>
            <a:off x="1625892" y="4163515"/>
            <a:ext cx="1116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49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9EEF70B-5475-01DA-96AE-B325C1CD0161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5875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UBUHANUZI BW'IMINSI 2.300</a:t>
            </a:r>
            <a:endParaRPr lang="en" sz="4400" b="1" spc="300" dirty="0">
              <a:ln w="15875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1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A2B4EE-0969-8219-7689-DDDD4A69B201}"/>
              </a:ext>
            </a:extLst>
          </p:cNvPr>
          <p:cNvSpPr txBox="1"/>
          <p:nvPr/>
        </p:nvSpPr>
        <p:spPr>
          <a:xfrm>
            <a:off x="1908313" y="1633984"/>
            <a:ext cx="94024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GB" sz="2400" b="1" dirty="0">
                <a:latin typeface="Constantia" panose="02030602050306030303" pitchFamily="18" charset="0"/>
              </a:rPr>
              <a:t>﻿</a:t>
            </a:r>
            <a:r>
              <a:rPr lang="en-GB" sz="2400" b="1" dirty="0" err="1">
                <a:latin typeface="Constantia" panose="02030602050306030303" pitchFamily="18" charset="0"/>
              </a:rPr>
              <a:t>Umugabane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w’ukuri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kw’ingenzi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kunejeje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bihebuje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kwahishuwe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Bibiliya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ukuvuga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Kugaruka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Kristo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gusoza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umurimo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ukomeye</a:t>
            </a:r>
            <a:r>
              <a:rPr lang="en-GB" sz="2400" b="1" dirty="0">
                <a:latin typeface="Constantia" panose="02030602050306030303" pitchFamily="18" charset="0"/>
              </a:rPr>
              <a:t> wo </a:t>
            </a:r>
            <a:r>
              <a:rPr lang="en-GB" sz="2400" b="1" dirty="0" err="1">
                <a:latin typeface="Constantia" panose="02030602050306030303" pitchFamily="18" charset="0"/>
              </a:rPr>
              <a:t>gucungura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umuntu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Ubwoko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bw’Imana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bwabaye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rugendo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bukamara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igihe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butuye</a:t>
            </a:r>
            <a:r>
              <a:rPr lang="en-GB" sz="2400" b="1" dirty="0">
                <a:latin typeface="Constantia" panose="02030602050306030303" pitchFamily="18" charset="0"/>
              </a:rPr>
              <a:t> mu ‘</a:t>
            </a:r>
            <a:r>
              <a:rPr lang="en-GB" sz="2400" b="1" dirty="0" err="1">
                <a:latin typeface="Constantia" panose="02030602050306030303" pitchFamily="18" charset="0"/>
              </a:rPr>
              <a:t>gihugu</a:t>
            </a:r>
            <a:r>
              <a:rPr lang="en-GB" sz="2400" b="1" dirty="0">
                <a:latin typeface="Constantia" panose="02030602050306030303" pitchFamily="18" charset="0"/>
              </a:rPr>
              <a:t> no mu </a:t>
            </a:r>
            <a:r>
              <a:rPr lang="en-GB" sz="2400" b="1" dirty="0" err="1">
                <a:latin typeface="Constantia" panose="02030602050306030303" pitchFamily="18" charset="0"/>
              </a:rPr>
              <a:t>gicucu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cy’urupfu</a:t>
            </a:r>
            <a:r>
              <a:rPr lang="en-GB" sz="2400" b="1" dirty="0">
                <a:latin typeface="Constantia" panose="02030602050306030303" pitchFamily="18" charset="0"/>
              </a:rPr>
              <a:t>’, </a:t>
            </a:r>
            <a:r>
              <a:rPr lang="en-GB" sz="2400" b="1" dirty="0" err="1">
                <a:latin typeface="Constantia" panose="02030602050306030303" pitchFamily="18" charset="0"/>
              </a:rPr>
              <a:t>bufite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ibyiringiro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bishyitse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bitera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ibyishimo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bakura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isezerano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ryo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Kugaruka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Kristo</a:t>
            </a:r>
            <a:r>
              <a:rPr lang="en-GB" sz="2400" b="1" dirty="0">
                <a:latin typeface="Constantia" panose="02030602050306030303" pitchFamily="18" charset="0"/>
              </a:rPr>
              <a:t>, We ‘</a:t>
            </a:r>
            <a:r>
              <a:rPr lang="en-GB" sz="2400" b="1" dirty="0" err="1">
                <a:latin typeface="Constantia" panose="02030602050306030303" pitchFamily="18" charset="0"/>
              </a:rPr>
              <a:t>kuzuka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n’ubugingo</a:t>
            </a:r>
            <a:r>
              <a:rPr lang="en-GB" sz="2400" b="1" dirty="0">
                <a:latin typeface="Constantia" panose="02030602050306030303" pitchFamily="18" charset="0"/>
              </a:rPr>
              <a:t>’, </a:t>
            </a:r>
            <a:r>
              <a:rPr lang="en-GB" sz="2400" b="1" dirty="0" err="1">
                <a:latin typeface="Constantia" panose="02030602050306030303" pitchFamily="18" charset="0"/>
              </a:rPr>
              <a:t>ubwo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azaba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aje</a:t>
            </a:r>
            <a:r>
              <a:rPr lang="en-GB" sz="2400" b="1" dirty="0">
                <a:latin typeface="Constantia" panose="02030602050306030303" pitchFamily="18" charset="0"/>
              </a:rPr>
              <a:t> ‘</a:t>
            </a:r>
            <a:r>
              <a:rPr lang="en-GB" sz="2400" b="1" dirty="0" err="1">
                <a:latin typeface="Constantia" panose="02030602050306030303" pitchFamily="18" charset="0"/>
              </a:rPr>
              <a:t>kugarura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imuhira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abe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bagizwe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ibicibwa</a:t>
            </a:r>
            <a:r>
              <a:rPr lang="en-GB" sz="2400" b="1" dirty="0">
                <a:latin typeface="Constantia" panose="02030602050306030303" pitchFamily="18" charset="0"/>
              </a:rPr>
              <a:t>’. </a:t>
            </a:r>
            <a:r>
              <a:rPr lang="en-GB" sz="2400" b="1" dirty="0" err="1">
                <a:latin typeface="Constantia" panose="02030602050306030303" pitchFamily="18" charset="0"/>
              </a:rPr>
              <a:t>Inyigisho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Kugaruka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Kristo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pfundo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rw’Ibyanditswe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Byera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49378D-5FA9-6B0B-7E41-8C09F06CC496}"/>
              </a:ext>
            </a:extLst>
          </p:cNvPr>
          <p:cNvSpPr txBox="1"/>
          <p:nvPr/>
        </p:nvSpPr>
        <p:spPr>
          <a:xfrm>
            <a:off x="4587758" y="5315456"/>
            <a:ext cx="711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Intambara</a:t>
            </a:r>
            <a:r>
              <a:rPr lang="en" sz="1600" b="1" i="1" dirty="0"/>
              <a:t> </a:t>
            </a:r>
            <a:r>
              <a:rPr lang="en" sz="1600" b="1" i="1" dirty="0" err="1"/>
              <a:t>Ikomeye</a:t>
            </a:r>
            <a:r>
              <a:rPr lang="en" sz="1600" b="1" dirty="0"/>
              <a:t>, </a:t>
            </a:r>
            <a:r>
              <a:rPr lang="en" sz="1600" b="1" dirty="0" err="1"/>
              <a:t>igice</a:t>
            </a:r>
            <a:r>
              <a:rPr lang="en" sz="1600" b="1" dirty="0"/>
              <a:t> </a:t>
            </a:r>
            <a:r>
              <a:rPr lang="en" sz="1600" b="1" dirty="0" err="1"/>
              <a:t>cya</a:t>
            </a:r>
            <a:r>
              <a:rPr lang="en" sz="1600" b="1" dirty="0"/>
              <a:t> 17 (</a:t>
            </a:r>
            <a:r>
              <a:rPr lang="en" sz="1600" b="1" dirty="0" err="1"/>
              <a:t>Integuza</a:t>
            </a:r>
            <a:r>
              <a:rPr lang="en" sz="1600" b="1" dirty="0"/>
              <a:t> za mu </a:t>
            </a:r>
            <a:r>
              <a:rPr lang="en" sz="1600" b="1" dirty="0" err="1"/>
              <a:t>gitondo</a:t>
            </a:r>
            <a:r>
              <a:rPr lang="en" sz="1600" b="1" dirty="0"/>
              <a:t>), p. 218</a:t>
            </a:r>
          </a:p>
        </p:txBody>
      </p:sp>
    </p:spTree>
    <p:extLst>
      <p:ext uri="{BB962C8B-B14F-4D97-AF65-F5344CB8AC3E}">
        <p14:creationId xmlns:p14="http://schemas.microsoft.com/office/powerpoint/2010/main" val="24310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A2B4EE-0969-8219-7689-DDDD4A69B201}"/>
              </a:ext>
            </a:extLst>
          </p:cNvPr>
          <p:cNvSpPr txBox="1"/>
          <p:nvPr/>
        </p:nvSpPr>
        <p:spPr>
          <a:xfrm>
            <a:off x="6135069" y="263634"/>
            <a:ext cx="596269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“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Icyo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tugomba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kwitaho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umwe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tugomba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indahemuka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kubyo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twizeye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tugomba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gukunda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Imana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n’umutima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wose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tugakunda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bagenzi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bacu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nk’uko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twikunda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tugomba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kurwanya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ibishuko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by’umwanzi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kubw’ubuntu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bwa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Kristo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tukanesha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Nibwo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tuzaba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maso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tugategereza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Kugaruka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kwa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Kristo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Buri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dukwiriye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kubaho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nk’aho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tuzi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waba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wa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nyuma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turi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kuri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iyi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Turamutse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tuzi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Kristo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azaza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ejo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mbese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ntitwahundagaza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muri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munsi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amagambo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meza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yose,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imirimo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yose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izira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inarijye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,  mu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buryo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bwose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schemeClr val="bg1"/>
                </a:solidFill>
                <a:latin typeface="Constantia" panose="02030602050306030303" pitchFamily="18" charset="0"/>
              </a:rPr>
              <a:t>twabishobozwa</a:t>
            </a:r>
            <a:r>
              <a:rPr lang="en-GB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?</a:t>
            </a:r>
            <a:r>
              <a:rPr lang="en" sz="2400" b="1" spc="-70" dirty="0">
                <a:solidFill>
                  <a:schemeClr val="bg1"/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49378D-5FA9-6B0B-7E41-8C09F06CC496}"/>
              </a:ext>
            </a:extLst>
          </p:cNvPr>
          <p:cNvSpPr txBox="1"/>
          <p:nvPr/>
        </p:nvSpPr>
        <p:spPr>
          <a:xfrm>
            <a:off x="6229302" y="6425089"/>
            <a:ext cx="5962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</a:rPr>
              <a:t>E.G. White, </a:t>
            </a:r>
            <a:r>
              <a:rPr lang="en" sz="1600" b="1" i="1" dirty="0">
                <a:solidFill>
                  <a:schemeClr val="bg1"/>
                </a:solidFill>
              </a:rPr>
              <a:t>In heavenly places</a:t>
            </a:r>
            <a:r>
              <a:rPr lang="en" sz="1600" b="1" dirty="0">
                <a:solidFill>
                  <a:schemeClr val="bg1"/>
                </a:solidFill>
              </a:rPr>
              <a:t>, December 14 p. 355</a:t>
            </a:r>
          </a:p>
        </p:txBody>
      </p:sp>
      <p:pic>
        <p:nvPicPr>
          <p:cNvPr id="6" name="Imagen 5" descr="Imagen que contiene hombre, montar a caballo, aire, vuelo&#10;&#10;Descripción generada automáticamente">
            <a:extLst>
              <a:ext uri="{FF2B5EF4-FFF2-40B4-BE49-F238E27FC236}">
                <a16:creationId xmlns:a16="http://schemas.microsoft.com/office/drawing/2014/main" id="{6B209F33-201B-2711-3EE7-D1CBD85F35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0EEFE-6672-E64E-6AC1-BF833EA582D3}"/>
              </a:ext>
            </a:extLst>
          </p:cNvPr>
          <p:cNvSpPr txBox="1"/>
          <p:nvPr/>
        </p:nvSpPr>
        <p:spPr>
          <a:xfrm>
            <a:off x="2009775" y="3680936"/>
            <a:ext cx="86963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uwo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munsi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bazavuga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“Iyi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yacu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twategerezaga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izadukiza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Uyu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twategerezaga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tuzanezerwa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twishimire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agakiza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Yesaya</a:t>
            </a:r>
            <a:r>
              <a:rPr kumimoji="0" lang="es-ES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A02B93">
                    <a:lumMod val="75000"/>
                  </a:srgbClr>
                </a:solidFill>
                <a:effectLst>
                  <a:outerShdw blurRad="12700" dist="38100" dir="2700000" algn="tl" rotWithShape="0">
                    <a:srgbClr val="A02B9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25:9)</a:t>
            </a:r>
            <a:endParaRPr kumimoji="0" lang="es-E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A02B93">
                  <a:lumMod val="75000"/>
                </a:srgbClr>
              </a:solidFill>
              <a:effectLst>
                <a:outerShdw blurRad="12700" dist="38100" dir="2700000" algn="tl" rotWithShape="0">
                  <a:srgbClr val="A02B93">
                    <a:lumMod val="60000"/>
                    <a:lumOff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6EA37C-1A03-009D-B0C9-7B22F1C4C626}"/>
              </a:ext>
            </a:extLst>
          </p:cNvPr>
          <p:cNvSpPr txBox="1"/>
          <p:nvPr/>
        </p:nvSpPr>
        <p:spPr>
          <a:xfrm>
            <a:off x="6771867" y="3939540"/>
            <a:ext cx="5420134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Kugaruka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kwa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</a:rPr>
              <a:t>Yesu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DA9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Ibyiringiro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by’umugisha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azaza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ate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en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A3A5"/>
                </a:highlight>
              </a:rPr>
              <a:t>Wiliyamu</a:t>
            </a:r>
            <a:r>
              <a:rPr lang="en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A3A5"/>
                </a:highlight>
              </a:rPr>
              <a:t> </a:t>
            </a:r>
            <a:r>
              <a:rPr lang="en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A3A5"/>
                </a:highlight>
              </a:rPr>
              <a:t>Mileri</a:t>
            </a:r>
            <a:r>
              <a:rPr lang="en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A3A5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Uburyo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bwo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gusobanura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Bibiliya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Igihe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cya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gihanuzi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Ubuhanuzi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bw’iminsi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2.300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E69787-E4C5-8C24-63E7-F8532E70F071}"/>
              </a:ext>
            </a:extLst>
          </p:cNvPr>
          <p:cNvSpPr txBox="1"/>
          <p:nvPr/>
        </p:nvSpPr>
        <p:spPr>
          <a:xfrm>
            <a:off x="5022645" y="56138"/>
            <a:ext cx="706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byahanuwe</a:t>
            </a:r>
            <a:r>
              <a:rPr lang="en-GB" sz="2000" b="1" dirty="0"/>
              <a:t> </a:t>
            </a:r>
            <a:r>
              <a:rPr lang="en-GB" sz="2000" b="1" dirty="0" err="1"/>
              <a:t>byagendaga</a:t>
            </a:r>
            <a:r>
              <a:rPr lang="en-GB" sz="2000" b="1" dirty="0"/>
              <a:t> </a:t>
            </a:r>
            <a:r>
              <a:rPr lang="en-GB" sz="2000" b="1" dirty="0" err="1"/>
              <a:t>bisohora</a:t>
            </a:r>
            <a:r>
              <a:rPr lang="en-GB" sz="2000" b="1" dirty="0"/>
              <a:t>,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</a:t>
            </a:r>
            <a:r>
              <a:rPr lang="en-GB" sz="2000" b="1" dirty="0" err="1"/>
              <a:t>hirya</a:t>
            </a:r>
            <a:r>
              <a:rPr lang="en-GB" sz="2000" b="1" dirty="0"/>
              <a:t> no </a:t>
            </a:r>
            <a:r>
              <a:rPr lang="en-GB" sz="2000" b="1" dirty="0" err="1"/>
              <a:t>hino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batangiye</a:t>
            </a:r>
            <a:r>
              <a:rPr lang="en-GB" sz="2000" b="1" dirty="0"/>
              <a:t> </a:t>
            </a:r>
            <a:r>
              <a:rPr lang="en-GB" sz="2000" b="1" dirty="0" err="1"/>
              <a:t>kujambura</a:t>
            </a:r>
            <a:r>
              <a:rPr lang="en-GB" sz="2000" b="1" dirty="0"/>
              <a:t> no </a:t>
            </a:r>
            <a:r>
              <a:rPr lang="en-GB" sz="2000" b="1" dirty="0" err="1"/>
              <a:t>kubwiriza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byerekeye</a:t>
            </a:r>
            <a:r>
              <a:rPr lang="en-GB" sz="2000" b="1" dirty="0"/>
              <a:t> </a:t>
            </a:r>
            <a:r>
              <a:rPr lang="en-GB" sz="2000" b="1" dirty="0" err="1"/>
              <a:t>ukwegereza</a:t>
            </a:r>
            <a:r>
              <a:rPr lang="en-GB" sz="2000" b="1" dirty="0"/>
              <a:t> ko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B7A0480-1D24-D7A4-44A6-79E55E2F4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5" y="205170"/>
            <a:ext cx="4680154" cy="644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8B1C203B-AE66-CC00-40AC-28AD4C73F3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26" y="5317188"/>
            <a:ext cx="509399" cy="269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Descripción generada automáticamente">
            <a:extLst>
              <a:ext uri="{FF2B5EF4-FFF2-40B4-BE49-F238E27FC236}">
                <a16:creationId xmlns:a16="http://schemas.microsoft.com/office/drawing/2014/main" id="{F731CBA5-3E79-3AC9-C1BA-5132EE3B3D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26" y="4025395"/>
            <a:ext cx="509399" cy="269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659F6CD-A10F-F3D8-4847-78FEA705C4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4831213"/>
            <a:ext cx="528320" cy="229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32DE5354-46B2-4085-7F57-DDD874E49F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6085842"/>
            <a:ext cx="528320" cy="229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35B2F30B-21CE-41C1-E407-87CD27C640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6467240"/>
            <a:ext cx="528320" cy="229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E7DDC11-3D90-6522-6E96-B70C8F0BDCD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4419361"/>
            <a:ext cx="528320" cy="229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A39BE376-79EE-659E-EF8B-B7182A5A89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5704444"/>
            <a:ext cx="528320" cy="2298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BD65DD-5E8A-07C8-0CC5-397FF57E8EE6}"/>
              </a:ext>
            </a:extLst>
          </p:cNvPr>
          <p:cNvSpPr txBox="1"/>
          <p:nvPr/>
        </p:nvSpPr>
        <p:spPr>
          <a:xfrm>
            <a:off x="5022645" y="3000963"/>
            <a:ext cx="7061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Bo, </a:t>
            </a:r>
            <a:r>
              <a:rPr lang="en-GB" sz="2000" b="1" dirty="0" err="1"/>
              <a:t>n’abandi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baranditse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, </a:t>
            </a:r>
            <a:r>
              <a:rPr lang="en-GB" sz="2000" b="1" dirty="0" err="1"/>
              <a:t>bageze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mwanzuro</a:t>
            </a:r>
            <a:r>
              <a:rPr lang="en-GB" sz="2000" b="1" dirty="0"/>
              <a:t> </a:t>
            </a:r>
            <a:r>
              <a:rPr lang="en-GB" sz="2000" b="1" dirty="0" err="1"/>
              <a:t>umwe</a:t>
            </a:r>
            <a:r>
              <a:rPr lang="en-GB" sz="2000" b="1" dirty="0"/>
              <a:t>: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mu </a:t>
            </a:r>
            <a:r>
              <a:rPr lang="en-GB" sz="2000" b="1" dirty="0" err="1"/>
              <a:t>kinyejana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19</a:t>
            </a:r>
            <a:r>
              <a:rPr lang="en" sz="2000" b="1" dirty="0"/>
              <a:t>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886C95A-B5FA-B5F3-D894-860836C62660}"/>
              </a:ext>
            </a:extLst>
          </p:cNvPr>
          <p:cNvSpPr txBox="1"/>
          <p:nvPr/>
        </p:nvSpPr>
        <p:spPr>
          <a:xfrm>
            <a:off x="5022646" y="1232141"/>
            <a:ext cx="70611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Muri </a:t>
            </a:r>
            <a:r>
              <a:rPr lang="en-GB" sz="2000" b="1" spc="-70" dirty="0" err="1"/>
              <a:t>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harimo</a:t>
            </a:r>
            <a:r>
              <a:rPr lang="en-GB" sz="2000" b="1" spc="-70" dirty="0"/>
              <a:t> Yohana </a:t>
            </a:r>
            <a:r>
              <a:rPr lang="en-GB" sz="2000" b="1" spc="-70" dirty="0" err="1"/>
              <a:t>Aluberekiti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Bengeli</a:t>
            </a:r>
            <a:r>
              <a:rPr lang="en-GB" sz="2000" b="1" spc="-70" dirty="0"/>
              <a:t> (1687–1752) mu </a:t>
            </a:r>
            <a:r>
              <a:rPr lang="en-GB" sz="2000" b="1" spc="-70" dirty="0" err="1"/>
              <a:t>Budage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Manuweli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Lakunza</a:t>
            </a:r>
            <a:r>
              <a:rPr lang="en-GB" sz="2000" b="1" spc="-70" dirty="0"/>
              <a:t> (1731–1801) muri </a:t>
            </a:r>
            <a:r>
              <a:rPr lang="en-GB" sz="2000" b="1" spc="-70" dirty="0" err="1"/>
              <a:t>Shili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Wiliyamu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Mileri</a:t>
            </a:r>
            <a:r>
              <a:rPr lang="en-GB" sz="2000" b="1" spc="-70" dirty="0"/>
              <a:t> (1782–1861) muri Amerika </a:t>
            </a:r>
            <a:r>
              <a:rPr lang="en-GB" sz="2000" b="1" spc="-70" dirty="0" err="1"/>
              <a:t>y’Amajyaruguru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Yosefu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Wolufu</a:t>
            </a:r>
            <a:r>
              <a:rPr lang="en-GB" sz="2000" b="1" spc="-70" dirty="0"/>
              <a:t> (1821–1845) </a:t>
            </a:r>
            <a:r>
              <a:rPr lang="en-GB" sz="2000" b="1" spc="-70" dirty="0" err="1"/>
              <a:t>wagejeje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Afurika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Abisiniya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Aziya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Palesitina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Siriya</a:t>
            </a:r>
            <a:r>
              <a:rPr lang="en-GB" sz="2000" b="1" spc="-70" dirty="0"/>
              <a:t>, U </a:t>
            </a:r>
            <a:r>
              <a:rPr lang="en-GB" sz="2000" b="1" spc="-70" dirty="0" err="1"/>
              <a:t>Buperesi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Uzubekisitani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Buhinde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2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B299B1-F64D-832E-6FC9-0CB0065F8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A8EA5E-077F-2111-6EDF-4C1AB29FC126}"/>
              </a:ext>
            </a:extLst>
          </p:cNvPr>
          <p:cNvSpPr txBox="1"/>
          <p:nvPr/>
        </p:nvSpPr>
        <p:spPr>
          <a:xfrm>
            <a:off x="2227006" y="2028616"/>
            <a:ext cx="7737987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8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KUGARUKA KWA YESU</a:t>
            </a:r>
          </a:p>
        </p:txBody>
      </p:sp>
    </p:spTree>
    <p:extLst>
      <p:ext uri="{BB962C8B-B14F-4D97-AF65-F5344CB8AC3E}">
        <p14:creationId xmlns:p14="http://schemas.microsoft.com/office/powerpoint/2010/main" val="7945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FB6-6AD7-1355-4540-9074C61B13F5}"/>
              </a:ext>
            </a:extLst>
          </p:cNvPr>
          <p:cNvSpPr txBox="1"/>
          <p:nvPr/>
        </p:nvSpPr>
        <p:spPr>
          <a:xfrm>
            <a:off x="0" y="0"/>
            <a:ext cx="88600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IBYIRINGIRO BY’UMUGISHA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A5B1AC-2314-7FEC-3DF3-EF342C5E1BBE}"/>
              </a:ext>
            </a:extLst>
          </p:cNvPr>
          <p:cNvSpPr txBox="1"/>
          <p:nvPr/>
        </p:nvSpPr>
        <p:spPr>
          <a:xfrm>
            <a:off x="191392" y="684252"/>
            <a:ext cx="847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Dutegereje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ibyiringiro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by’umugisha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kuzaboneka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k’ubwiza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bwa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we Mana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yacu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ikomeye</a:t>
            </a:r>
            <a: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n’Umukiza</a:t>
            </a:r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(Tito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473CEB-1731-C3C2-4362-1F85B6680642}"/>
              </a:ext>
            </a:extLst>
          </p:cNvPr>
          <p:cNvSpPr txBox="1"/>
          <p:nvPr/>
        </p:nvSpPr>
        <p:spPr>
          <a:xfrm>
            <a:off x="245747" y="1407913"/>
            <a:ext cx="838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adusezeranije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(Yohana 14:1–3),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byabaye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ibyiringiro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by’abizera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kugeza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munsi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(Tito 2:13).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DFB1568-583E-DC7E-1B20-4FCE2714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068462"/>
              </p:ext>
            </p:extLst>
          </p:nvPr>
        </p:nvGraphicFramePr>
        <p:xfrm>
          <a:off x="2938146" y="3863526"/>
          <a:ext cx="8990965" cy="283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hombre acostado en una tela blanca&#10;&#10;Descripción generada automáticamente con confianza media">
            <a:extLst>
              <a:ext uri="{FF2B5EF4-FFF2-40B4-BE49-F238E27FC236}">
                <a16:creationId xmlns:a16="http://schemas.microsoft.com/office/drawing/2014/main" id="{F9009E5D-EEA8-7939-7A1D-D6E4E4178B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4" y="3214710"/>
            <a:ext cx="2677266" cy="3474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9E79B7-5699-3591-FC2A-FBDE4C0FE638}"/>
              </a:ext>
            </a:extLst>
          </p:cNvPr>
          <p:cNvSpPr txBox="1"/>
          <p:nvPr/>
        </p:nvSpPr>
        <p:spPr>
          <a:xfrm>
            <a:off x="2938146" y="3116073"/>
            <a:ext cx="5921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kigira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Kugaruka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ikintu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gitegerejwe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bene aka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kageni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2" name="Imagen 11" descr="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78872897-1643-DDCC-8C33-83D1A07E41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034" y="166709"/>
            <a:ext cx="3163432" cy="3538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4CF5FA-51FD-9B20-A1B5-9E93F270DBB9}"/>
              </a:ext>
            </a:extLst>
          </p:cNvPr>
          <p:cNvSpPr txBox="1"/>
          <p:nvPr/>
        </p:nvSpPr>
        <p:spPr>
          <a:xfrm>
            <a:off x="245747" y="2115799"/>
            <a:ext cx="8380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byiringiro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bigaragarira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myizerere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Kiliziya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Gatolika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ndetse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Kiliziya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y’Aborutodogisi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yigishwa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kandi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n’Itorero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ry'Abangilikani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nk’uko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yigishijwe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Luteri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Kaluvini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n’abandi</a:t>
            </a:r>
            <a:r>
              <a:rPr lang="en-GB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bagorozi</a:t>
            </a:r>
            <a:r>
              <a:rPr lang="en" sz="20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69FC52-F6A5-4FE1-B491-ED13E73C3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A69FC52-F6A5-4FE1-B491-ED13E73C3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1ABADD7C-FD75-41E3-A6CC-0E547D3E3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6F65A5A5-8BBF-45BD-AD2F-F6D00698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5C105C50-52AC-4FEB-ACA0-8DE16987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774D5671-02A8-4F6D-8165-99F084003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A470FDB7-3360-4B6F-9DAA-85F540EF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90FE9F2E-E284-41EE-989D-E7B54D6F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A3517F89-BD62-41A5-88CF-DCE734160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54656D7A-F4F2-4525-A110-C15A1239E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CFC14F-4BC3-2BBB-DF06-A7E76051186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YESU AZAZA ATE?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F7338E-D56C-9795-E281-7A10D9F68556}"/>
              </a:ext>
            </a:extLst>
          </p:cNvPr>
          <p:cNvSpPr txBox="1"/>
          <p:nvPr/>
        </p:nvSpPr>
        <p:spPr>
          <a:xfrm>
            <a:off x="518747" y="647997"/>
            <a:ext cx="103349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umurabyo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urabiriza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iburasirazuba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ukabonekera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rirengera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kuza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k’Umwana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w’umuntu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kuzaba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Matayo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24:27)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F9CD30-B8C3-2303-291E-22BB83399914}"/>
              </a:ext>
            </a:extLst>
          </p:cNvPr>
          <p:cNvSpPr txBox="1"/>
          <p:nvPr/>
        </p:nvSpPr>
        <p:spPr>
          <a:xfrm>
            <a:off x="143510" y="1223941"/>
            <a:ext cx="776160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lang="en-GB" sz="2000" b="1" spc="-70" dirty="0"/>
              <a:t>Mu </a:t>
            </a:r>
            <a:r>
              <a:rPr lang="en-GB" sz="2000" b="1" spc="-70" dirty="0" err="1"/>
              <a:t>kinyejana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19, </a:t>
            </a:r>
            <a:r>
              <a:rPr lang="en-GB" sz="2000" b="1" spc="-70" dirty="0" err="1"/>
              <a:t>Abaporotesitanti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bagoretse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inyigisho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bigisha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azashyiraho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ubwami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bw’imyaka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igihumbi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y’amahoro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Kugaruka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y’imyaka</a:t>
            </a:r>
            <a:r>
              <a:rPr lang="en-GB" sz="2000" b="1" spc="-70" dirty="0"/>
              <a:t> 1.000 </a:t>
            </a:r>
            <a:r>
              <a:rPr lang="en-GB" sz="2000" b="1" spc="-70" dirty="0" err="1"/>
              <a:t>y’amahoro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hazabaho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cy’imyaka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igihumbi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Yesu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Kugaruka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y’imyaka</a:t>
            </a:r>
            <a:r>
              <a:rPr lang="en-GB" sz="2000" b="1" spc="-70" dirty="0"/>
              <a:t> 1.000 </a:t>
            </a:r>
            <a:r>
              <a:rPr lang="en-GB" sz="2000" b="1" spc="-70" dirty="0" err="1"/>
              <a:t>y’amahoro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)</a:t>
            </a:r>
            <a:r>
              <a:rPr lang="en" sz="2000" b="1" spc="-70" dirty="0"/>
              <a:t>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488D511-C3B9-D0FC-952C-D5716B5CC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05133"/>
              </p:ext>
            </p:extLst>
          </p:nvPr>
        </p:nvGraphicFramePr>
        <p:xfrm>
          <a:off x="143510" y="3336162"/>
          <a:ext cx="7559040" cy="331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agua, estrella, ola, montar a caballo&#10;&#10;Descripción generada automáticamente">
            <a:extLst>
              <a:ext uri="{FF2B5EF4-FFF2-40B4-BE49-F238E27FC236}">
                <a16:creationId xmlns:a16="http://schemas.microsoft.com/office/drawing/2014/main" id="{5D39395A-A8EB-84E2-FCC9-3985FAAE7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440" y="1403638"/>
            <a:ext cx="4079240" cy="5248622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0DFDE7-62CE-68EF-9E72-055AE88D57C9}"/>
              </a:ext>
            </a:extLst>
          </p:cNvPr>
          <p:cNvSpPr txBox="1"/>
          <p:nvPr/>
        </p:nvSpPr>
        <p:spPr>
          <a:xfrm>
            <a:off x="143510" y="2640946"/>
            <a:ext cx="7690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abagorozi</a:t>
            </a:r>
            <a:r>
              <a:rPr lang="en-GB" sz="2000" b="1" dirty="0"/>
              <a:t> </a:t>
            </a:r>
            <a:r>
              <a:rPr lang="en-GB" sz="2000" b="1" dirty="0" err="1"/>
              <a:t>bigishije</a:t>
            </a:r>
            <a:r>
              <a:rPr lang="en-GB" sz="2000" b="1" dirty="0"/>
              <a:t> ko </a:t>
            </a:r>
            <a:r>
              <a:rPr lang="en-GB" sz="2000" b="1" dirty="0" err="1"/>
              <a:t>ikinyagihumbi</a:t>
            </a:r>
            <a:r>
              <a:rPr lang="en-GB" sz="2000" b="1" dirty="0"/>
              <a:t> </a:t>
            </a:r>
            <a:r>
              <a:rPr lang="en-GB" sz="2000" b="1" dirty="0" err="1"/>
              <a:t>kizabanzirizwa</a:t>
            </a:r>
            <a:r>
              <a:rPr lang="en-GB" sz="2000" b="1" dirty="0"/>
              <a:t> no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ko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byajyaga</a:t>
            </a:r>
            <a:r>
              <a:rPr lang="en-GB" sz="2000" b="1" dirty="0"/>
              <a:t> </a:t>
            </a:r>
            <a:r>
              <a:rPr lang="en-GB" sz="2000" b="1" dirty="0" err="1"/>
              <a:t>kubaho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92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4BCF9F51-E7C7-4107-A243-8BAA40B8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4AC183BB-3A1D-4D42-AABA-A43EC4DEC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72394F1B-EA11-4092-9A04-9D6AAE59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22CEE107-CD48-4C77-ACE3-B24619AD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8CB955E5-375F-4148-AB54-3B35D0098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E192F363-EA30-4341-B844-B1BC6F3D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8E193AAF-2576-47C4-B1BE-B479D54E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D302DFDD-EEB7-4691-98BA-EFAD1BE0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sentado frente a una mesa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97816297-D30F-825D-AA92-F6B8C11F5E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EBCC63-28E6-FAC5-A54A-8A5ED6B27A40}"/>
              </a:ext>
            </a:extLst>
          </p:cNvPr>
          <p:cNvSpPr txBox="1">
            <a:spLocks/>
          </p:cNvSpPr>
          <p:nvPr/>
        </p:nvSpPr>
        <p:spPr>
          <a:xfrm>
            <a:off x="-1" y="3691979"/>
            <a:ext cx="719137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ES"/>
            </a:defPPr>
            <a:lvl1pPr algn="ctr">
              <a:defRPr sz="88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WILIYAMU MILERI</a:t>
            </a:r>
          </a:p>
        </p:txBody>
      </p:sp>
    </p:spTree>
    <p:extLst>
      <p:ext uri="{BB962C8B-B14F-4D97-AF65-F5344CB8AC3E}">
        <p14:creationId xmlns:p14="http://schemas.microsoft.com/office/powerpoint/2010/main" val="40936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D329EA69-6591-9040-504B-4AF7BC7D39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"/>
          <a:stretch/>
        </p:blipFill>
        <p:spPr>
          <a:xfrm flipH="1">
            <a:off x="6045201" y="1396910"/>
            <a:ext cx="5922607" cy="526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9DDCEB-3B0B-1DD6-68B0-07B8130BA7B7}"/>
              </a:ext>
            </a:extLst>
          </p:cNvPr>
          <p:cNvSpPr txBox="1"/>
          <p:nvPr/>
        </p:nvSpPr>
        <p:spPr>
          <a:xfrm>
            <a:off x="155587" y="30480"/>
            <a:ext cx="11325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UBURYO BWO GUSOBANURA BIBILIYA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8BDAFE-16E1-05F6-2EA2-23E3D17F0825}"/>
              </a:ext>
            </a:extLst>
          </p:cNvPr>
          <p:cNvSpPr txBox="1"/>
          <p:nvPr/>
        </p:nvSpPr>
        <p:spPr>
          <a:xfrm>
            <a:off x="727082" y="614973"/>
            <a:ext cx="1018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ibye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ugutoza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itegeko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rikurikirwa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n’irindi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itegeko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itegeko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umurongo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murongo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n’umurongo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murongo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aha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bikeya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hariya</a:t>
            </a:r>
            <a:r>
              <a:rPr lang="en-US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bikeya</a:t>
            </a:r>
            <a:r>
              <a:rPr lang="en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rgbClr val="C7E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28:10)</a:t>
            </a:r>
            <a:endParaRPr lang="es-ES" b="1" dirty="0">
              <a:solidFill>
                <a:srgbClr val="C7E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FBF73E-BA2E-D4F8-BCEB-D0CE80857504}"/>
              </a:ext>
            </a:extLst>
          </p:cNvPr>
          <p:cNvSpPr txBox="1"/>
          <p:nvPr/>
        </p:nvSpPr>
        <p:spPr>
          <a:xfrm>
            <a:off x="172720" y="1207175"/>
            <a:ext cx="58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Wiliyamu</a:t>
            </a:r>
            <a:r>
              <a:rPr lang="en-GB" sz="2000" b="1" dirty="0"/>
              <a:t> </a:t>
            </a:r>
            <a:r>
              <a:rPr lang="en-GB" sz="2000" b="1" dirty="0" err="1"/>
              <a:t>Mileri</a:t>
            </a:r>
            <a:r>
              <a:rPr lang="en-GB" sz="2000" b="1" dirty="0"/>
              <a:t> </a:t>
            </a:r>
            <a:r>
              <a:rPr lang="en-GB" sz="2000" b="1" dirty="0" err="1"/>
              <a:t>ashingiye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magambo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Yesaya</a:t>
            </a:r>
            <a:r>
              <a:rPr lang="en-GB" sz="2000" b="1" dirty="0"/>
              <a:t> (</a:t>
            </a:r>
            <a:r>
              <a:rPr lang="en-GB" sz="2000" b="1" dirty="0" err="1"/>
              <a:t>Yesaya</a:t>
            </a:r>
            <a:r>
              <a:rPr lang="en-GB" sz="2000" b="1" dirty="0"/>
              <a:t> 28:9–10), </a:t>
            </a:r>
            <a:r>
              <a:rPr lang="en-GB" sz="2000" b="1" dirty="0" err="1"/>
              <a:t>yanzuye</a:t>
            </a:r>
            <a:r>
              <a:rPr lang="en-GB" sz="2000" b="1" dirty="0"/>
              <a:t> ko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yisobanura</a:t>
            </a:r>
            <a:r>
              <a:rPr lang="en-GB" sz="2000" b="1" dirty="0"/>
              <a:t> </a:t>
            </a:r>
            <a:r>
              <a:rPr lang="en-GB" sz="2000" b="1" dirty="0" err="1"/>
              <a:t>ubwayo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D4652A-C16D-4B6D-D83C-634CFBED4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557864"/>
              </p:ext>
            </p:extLst>
          </p:nvPr>
        </p:nvGraphicFramePr>
        <p:xfrm>
          <a:off x="5699760" y="1398388"/>
          <a:ext cx="5080000" cy="526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Imagen 17" descr="Foto en blanco y negro de un periódico con la imagen de una persona&#10;&#10;Descripción generada automáticamente con confianza baja">
            <a:extLst>
              <a:ext uri="{FF2B5EF4-FFF2-40B4-BE49-F238E27FC236}">
                <a16:creationId xmlns:a16="http://schemas.microsoft.com/office/drawing/2014/main" id="{ACB0E4CB-13E4-2A01-A15F-4D32A790C3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7" y="4767818"/>
            <a:ext cx="2799508" cy="1953145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B7D7FBA-DBA3-3421-5A31-E1388BADF4F9}"/>
              </a:ext>
            </a:extLst>
          </p:cNvPr>
          <p:cNvSpPr/>
          <p:nvPr/>
        </p:nvSpPr>
        <p:spPr>
          <a:xfrm>
            <a:off x="10895808" y="1395432"/>
            <a:ext cx="1070948" cy="930551"/>
          </a:xfrm>
          <a:prstGeom prst="rect">
            <a:avLst/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187EA5C-7223-0F9A-BD1F-70836E337A9D}"/>
              </a:ext>
            </a:extLst>
          </p:cNvPr>
          <p:cNvSpPr/>
          <p:nvPr/>
        </p:nvSpPr>
        <p:spPr>
          <a:xfrm>
            <a:off x="10881360" y="2479525"/>
            <a:ext cx="1070948" cy="930551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431CC0C-B399-31A2-E5E1-7F49FC78E95D}"/>
              </a:ext>
            </a:extLst>
          </p:cNvPr>
          <p:cNvSpPr/>
          <p:nvPr/>
        </p:nvSpPr>
        <p:spPr>
          <a:xfrm>
            <a:off x="10895808" y="3563617"/>
            <a:ext cx="1070948" cy="930551"/>
          </a:xfrm>
          <a:prstGeom prst="rect">
            <a:avLst/>
          </a:prstGeom>
          <a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906BFD8-E106-4EF9-51E0-E595BB125B80}"/>
              </a:ext>
            </a:extLst>
          </p:cNvPr>
          <p:cNvSpPr/>
          <p:nvPr/>
        </p:nvSpPr>
        <p:spPr>
          <a:xfrm>
            <a:off x="10881360" y="4647710"/>
            <a:ext cx="1070948" cy="930551"/>
          </a:xfrm>
          <a:prstGeom prst="rect">
            <a:avLst/>
          </a:prstGeom>
          <a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B19BD96-4461-41F8-D6C4-91C2EF7C421B}"/>
              </a:ext>
            </a:extLst>
          </p:cNvPr>
          <p:cNvSpPr/>
          <p:nvPr/>
        </p:nvSpPr>
        <p:spPr>
          <a:xfrm>
            <a:off x="10895808" y="5731802"/>
            <a:ext cx="1070948" cy="930551"/>
          </a:xfrm>
          <a:prstGeom prst="rect">
            <a:avLst/>
          </a:prstGeom>
          <a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5CC156-90D5-5775-114D-5F7932DED2B1}"/>
              </a:ext>
            </a:extLst>
          </p:cNvPr>
          <p:cNvSpPr txBox="1"/>
          <p:nvPr/>
        </p:nvSpPr>
        <p:spPr>
          <a:xfrm>
            <a:off x="117773" y="4031894"/>
            <a:ext cx="5754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Ageze</a:t>
            </a:r>
            <a:r>
              <a:rPr lang="en-GB" sz="2000" b="1" dirty="0"/>
              <a:t> mu bice </a:t>
            </a:r>
            <a:r>
              <a:rPr lang="en-GB" sz="2000" b="1" dirty="0" err="1"/>
              <a:t>by’ubuhanuzi</a:t>
            </a:r>
            <a:r>
              <a:rPr lang="en-GB" sz="2000" b="1" dirty="0"/>
              <a:t>, </a:t>
            </a:r>
            <a:r>
              <a:rPr lang="en-GB" sz="2000" b="1" dirty="0" err="1"/>
              <a:t>yavumbuye</a:t>
            </a:r>
            <a:r>
              <a:rPr lang="en-GB" sz="2000" b="1" dirty="0"/>
              <a:t> ko </a:t>
            </a:r>
            <a:r>
              <a:rPr lang="en-GB" sz="2000" b="1" dirty="0" err="1"/>
              <a:t>iryo</a:t>
            </a:r>
            <a:r>
              <a:rPr lang="en-GB" sz="2000" b="1" dirty="0"/>
              <a:t> </a:t>
            </a:r>
            <a:r>
              <a:rPr lang="en-GB" sz="2000" b="1" dirty="0" err="1"/>
              <a:t>hame</a:t>
            </a:r>
            <a:r>
              <a:rPr lang="en-GB" sz="2000" b="1" dirty="0"/>
              <a:t> </a:t>
            </a:r>
            <a:r>
              <a:rPr lang="en-GB" sz="2000" b="1" dirty="0" err="1"/>
              <a:t>rishobora</a:t>
            </a:r>
            <a:r>
              <a:rPr lang="en-GB" sz="2000" b="1" dirty="0"/>
              <a:t> </a:t>
            </a:r>
            <a:r>
              <a:rPr lang="en-GB" sz="2000" b="1" dirty="0" err="1"/>
              <a:t>gukurikizwa</a:t>
            </a:r>
            <a:r>
              <a:rPr lang="en-GB" sz="2000" b="1" dirty="0"/>
              <a:t> no muri </a:t>
            </a:r>
            <a:r>
              <a:rPr lang="en-GB" sz="2000" b="1" dirty="0" err="1"/>
              <a:t>bwo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7E260C-1A30-284C-CB93-54459CE319CE}"/>
              </a:ext>
            </a:extLst>
          </p:cNvPr>
          <p:cNvSpPr txBox="1"/>
          <p:nvPr/>
        </p:nvSpPr>
        <p:spPr>
          <a:xfrm>
            <a:off x="196227" y="3267802"/>
            <a:ext cx="5754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spc="-70" dirty="0"/>
              <a:t>Muri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buryo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Umwuka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yaramumurikiye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Bibiliya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yamufunguriwe</a:t>
            </a:r>
            <a:r>
              <a:rPr lang="en" sz="2000" b="1" spc="-70" dirty="0"/>
              <a:t>.</a:t>
            </a:r>
            <a:endParaRPr lang="es-ES" sz="2000" spc="-7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FAC14B-8DCC-84E3-93B2-E2D225745B6B}"/>
              </a:ext>
            </a:extLst>
          </p:cNvPr>
          <p:cNvSpPr txBox="1"/>
          <p:nvPr/>
        </p:nvSpPr>
        <p:spPr>
          <a:xfrm>
            <a:off x="172721" y="2252139"/>
            <a:ext cx="5821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Yahereye</a:t>
            </a:r>
            <a:r>
              <a:rPr lang="en-GB" sz="2000" b="1" spc="-70" dirty="0"/>
              <a:t>  mu </a:t>
            </a:r>
            <a:r>
              <a:rPr lang="en-GB" sz="2000" b="1" spc="-70" dirty="0" err="1"/>
              <a:t>Itangiriro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yiga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murongo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Bibiliya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atasobanukirwaga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yashakiraga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ubusobanuro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yindi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mirongo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Bibiliya</a:t>
            </a:r>
            <a:r>
              <a:rPr lang="en" sz="2000" b="1" spc="-7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3ED4EF-6D7B-F049-8BD4-5685E002EE89}"/>
              </a:ext>
            </a:extLst>
          </p:cNvPr>
          <p:cNvSpPr txBox="1"/>
          <p:nvPr/>
        </p:nvSpPr>
        <p:spPr>
          <a:xfrm>
            <a:off x="3035729" y="5115373"/>
            <a:ext cx="3009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Wiliyamu</a:t>
            </a:r>
            <a:r>
              <a:rPr lang="en-GB" sz="2000" b="1" dirty="0"/>
              <a:t> </a:t>
            </a:r>
            <a:r>
              <a:rPr lang="en-GB" sz="2000" b="1" dirty="0" err="1"/>
              <a:t>Mileri</a:t>
            </a:r>
            <a:r>
              <a:rPr lang="en-GB" sz="2000" b="1" dirty="0"/>
              <a:t> </a:t>
            </a:r>
            <a:r>
              <a:rPr lang="en-GB" sz="2000" b="1" dirty="0" err="1"/>
              <a:t>yashyize</a:t>
            </a:r>
            <a:r>
              <a:rPr lang="en-GB" sz="2000" b="1" dirty="0"/>
              <a:t> mu </a:t>
            </a:r>
            <a:r>
              <a:rPr lang="en-GB" sz="2000" b="1" dirty="0" err="1"/>
              <a:t>bikorwa</a:t>
            </a:r>
            <a:r>
              <a:rPr lang="en-GB" sz="2000" b="1" dirty="0"/>
              <a:t> </a:t>
            </a:r>
            <a:r>
              <a:rPr lang="en-GB" sz="2000" b="1" dirty="0" err="1"/>
              <a:t>iryo</a:t>
            </a:r>
            <a:r>
              <a:rPr lang="en-GB" sz="2000" b="1" dirty="0"/>
              <a:t> </a:t>
            </a:r>
            <a:r>
              <a:rPr lang="en-GB" sz="2000" b="1" dirty="0" err="1"/>
              <a:t>hame</a:t>
            </a:r>
            <a:r>
              <a:rPr lang="en-GB" sz="2000" b="1" dirty="0"/>
              <a:t>, </a:t>
            </a:r>
            <a:r>
              <a:rPr lang="en-GB" sz="2000" b="1" dirty="0" err="1"/>
              <a:t>atungurwa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 </a:t>
            </a:r>
            <a:r>
              <a:rPr lang="en-GB" sz="2000" b="1" dirty="0" err="1"/>
              <a:t>yavumbuye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9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D8C952-485B-4BBC-B120-FB0D1FF1F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AD8C952-485B-4BBC-B120-FB0D1FF1F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12BF6-3FB6-4439-A718-8AA9CCF3C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4B612BF6-3FB6-4439-A718-8AA9CCF3C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B4CEA8-AA8B-4AB2-9575-963240E3E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DB4CEA8-AA8B-4AB2-9575-963240E3E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473DE-47E7-4625-A7C5-D1DD05D0D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283473DE-47E7-4625-A7C5-D1DD05D0D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FE386-09BA-45A5-A035-ADF852B26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733FE386-09BA-45A5-A035-ADF852B26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1384B-AEFA-4C96-8A95-E7B88B2DB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D91384B-AEFA-4C96-8A95-E7B88B2DB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15C78B-1A94-4889-A922-DF0F02976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415C78B-1A94-4889-A922-DF0F02976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71E34-7200-4929-A1C1-0EFFA7104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2F71E34-7200-4929-A1C1-0EFFA7104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16602-0708-4CD4-924A-EFEB059BE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E4116602-0708-4CD4-924A-EFEB059BE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66F05-A458-4727-B5CC-90ADC1164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6066F05-A458-4727-B5CC-90ADC1164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26" grpId="0" animBg="1"/>
      <p:bldP spid="27" grpId="0" animBg="1"/>
      <p:bldP spid="28" grpId="0" animBg="1"/>
      <p:bldP spid="29" grpId="0" animBg="1"/>
      <p:bldP spid="30" grpId="0" animBg="1"/>
      <p:bldP spid="7" grpId="0"/>
      <p:bldP spid="10" grpId="0"/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589F4C-6C6A-9C21-F30E-332D64DE6157}"/>
              </a:ext>
            </a:extLst>
          </p:cNvPr>
          <p:cNvSpPr txBox="1"/>
          <p:nvPr/>
        </p:nvSpPr>
        <p:spPr>
          <a:xfrm>
            <a:off x="1" y="0"/>
            <a:ext cx="91338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0"/>
                <a:gradFill>
                  <a:gsLst>
                    <a:gs pos="0">
                      <a:schemeClr val="accent5">
                        <a:lumMod val="26000"/>
                        <a:lumOff val="74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IGIHE CYA GIHANUZI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463CB9-0DD7-E24C-7397-4D8ABBC0A327}"/>
              </a:ext>
            </a:extLst>
          </p:cNvPr>
          <p:cNvSpPr txBox="1"/>
          <p:nvPr/>
        </p:nvSpPr>
        <p:spPr>
          <a:xfrm>
            <a:off x="75883" y="737236"/>
            <a:ext cx="8982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Aransubiza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Bizageza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iminsi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ibihumbi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bibiri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magana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atatu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bukeye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bukira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nyuma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ubuturo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bwera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buzabone</a:t>
            </a:r>
            <a:r>
              <a:rPr lang="en-US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kwezwa</a:t>
            </a:r>
            <a:r>
              <a:rPr lang="en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" sz="1400" b="1" dirty="0">
                <a:solidFill>
                  <a:srgbClr val="FFE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57D4EB-F8B1-D3C5-4763-0072DA915118}"/>
              </a:ext>
            </a:extLst>
          </p:cNvPr>
          <p:cNvSpPr txBox="1"/>
          <p:nvPr/>
        </p:nvSpPr>
        <p:spPr>
          <a:xfrm>
            <a:off x="162560" y="1371204"/>
            <a:ext cx="9133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n’ibyo</a:t>
            </a:r>
            <a:r>
              <a:rPr lang="en-GB" sz="2000" b="1" dirty="0"/>
              <a:t>,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Mileri</a:t>
            </a:r>
            <a:r>
              <a:rPr lang="en-GB" sz="2000" b="1" dirty="0"/>
              <a:t>, </a:t>
            </a:r>
            <a:r>
              <a:rPr lang="en-GB" sz="2000" b="1" dirty="0" err="1"/>
              <a:t>isi</a:t>
            </a:r>
            <a:r>
              <a:rPr lang="en-GB" sz="2000" b="1" dirty="0"/>
              <a:t> </a:t>
            </a:r>
            <a:r>
              <a:rPr lang="en-GB" sz="2000" b="1" dirty="0" err="1"/>
              <a:t>yatekerezwaga</a:t>
            </a:r>
            <a:r>
              <a:rPr lang="en-GB" sz="2000" b="1" dirty="0"/>
              <a:t> ko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buturo</a:t>
            </a:r>
            <a:r>
              <a:rPr lang="en-GB" sz="2000" b="1" dirty="0"/>
              <a:t>, maze </a:t>
            </a:r>
            <a:r>
              <a:rPr lang="en-GB" sz="2000" b="1" dirty="0" err="1"/>
              <a:t>Mileri</a:t>
            </a:r>
            <a:r>
              <a:rPr lang="en-GB" sz="2000" b="1" dirty="0"/>
              <a:t> </a:t>
            </a:r>
            <a:r>
              <a:rPr lang="en-GB" sz="2000" b="1" dirty="0" err="1"/>
              <a:t>yemeza</a:t>
            </a:r>
            <a:r>
              <a:rPr lang="en-GB" sz="2000" b="1" dirty="0"/>
              <a:t> ko </a:t>
            </a:r>
            <a:r>
              <a:rPr lang="en-GB" sz="2000" b="1" dirty="0" err="1"/>
              <a:t>ubuhanuzi</a:t>
            </a:r>
            <a:r>
              <a:rPr lang="en-GB" sz="2000" b="1" dirty="0"/>
              <a:t> </a:t>
            </a:r>
            <a:r>
              <a:rPr lang="en-GB" sz="2000" b="1" dirty="0" err="1"/>
              <a:t>bujyanye</a:t>
            </a:r>
            <a:r>
              <a:rPr lang="en-GB" sz="2000" b="1" dirty="0"/>
              <a:t> no </a:t>
            </a:r>
            <a:r>
              <a:rPr lang="en-GB" sz="2000" b="1" dirty="0" err="1"/>
              <a:t>kwezwa</a:t>
            </a:r>
            <a:r>
              <a:rPr lang="en-GB" sz="2000" b="1" dirty="0"/>
              <a:t> </a:t>
            </a:r>
            <a:r>
              <a:rPr lang="en-GB" sz="2000" b="1" dirty="0" err="1"/>
              <a:t>k’ubuturo</a:t>
            </a:r>
            <a:r>
              <a:rPr lang="en-GB" sz="2000" b="1" dirty="0"/>
              <a:t> (</a:t>
            </a:r>
            <a:r>
              <a:rPr lang="en-GB" sz="2000" b="1" dirty="0" err="1"/>
              <a:t>Daniyeli</a:t>
            </a:r>
            <a:r>
              <a:rPr lang="en-GB" sz="2000" b="1" dirty="0"/>
              <a:t> 8:14) </a:t>
            </a:r>
            <a:r>
              <a:rPr lang="en-GB" sz="2000" b="1" dirty="0" err="1"/>
              <a:t>bwerekezaga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CCC0DFA-964D-C4EF-F776-A40599D99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53457"/>
              </p:ext>
            </p:extLst>
          </p:nvPr>
        </p:nvGraphicFramePr>
        <p:xfrm>
          <a:off x="2733673" y="2854960"/>
          <a:ext cx="9295767" cy="267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CAFDDF2-D639-3AE5-5EDB-4F1140DC2CC9}"/>
              </a:ext>
            </a:extLst>
          </p:cNvPr>
          <p:cNvSpPr txBox="1"/>
          <p:nvPr/>
        </p:nvSpPr>
        <p:spPr>
          <a:xfrm>
            <a:off x="295273" y="5576034"/>
            <a:ext cx="1169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y’imyaka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, </a:t>
            </a:r>
            <a:r>
              <a:rPr lang="en-GB" sz="2000" b="1" dirty="0" err="1"/>
              <a:t>Gaburiyeli</a:t>
            </a:r>
            <a:r>
              <a:rPr lang="en-GB" sz="2000" b="1" dirty="0"/>
              <a:t> </a:t>
            </a:r>
            <a:r>
              <a:rPr lang="en-GB" sz="2000" b="1" dirty="0" err="1"/>
              <a:t>yongeye</a:t>
            </a:r>
            <a:r>
              <a:rPr lang="en-GB" sz="2000" b="1" dirty="0"/>
              <a:t> </a:t>
            </a:r>
            <a:r>
              <a:rPr lang="en-GB" sz="2000" b="1" dirty="0" err="1"/>
              <a:t>koherezwa</a:t>
            </a:r>
            <a:r>
              <a:rPr lang="en-GB" sz="2000" b="1" dirty="0"/>
              <a:t> </a:t>
            </a:r>
            <a:r>
              <a:rPr lang="en-GB" sz="2000" b="1" dirty="0" err="1"/>
              <a:t>gusobanura</a:t>
            </a:r>
            <a:r>
              <a:rPr lang="en-GB" sz="2000" b="1" dirty="0"/>
              <a:t> </a:t>
            </a:r>
            <a:r>
              <a:rPr lang="en-GB" sz="2000" b="1" dirty="0" err="1"/>
              <a:t>Daniyeli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ngingo</a:t>
            </a:r>
            <a:r>
              <a:rPr lang="en-GB" sz="2000" b="1" dirty="0"/>
              <a:t> (</a:t>
            </a:r>
            <a:r>
              <a:rPr lang="en-GB" sz="2000" b="1" dirty="0" err="1"/>
              <a:t>Daniyeli</a:t>
            </a:r>
            <a:r>
              <a:rPr lang="en-GB" sz="2000" b="1" dirty="0"/>
              <a:t> 9:21–23). </a:t>
            </a:r>
            <a:r>
              <a:rPr lang="en-GB" sz="2000" b="1" dirty="0" err="1"/>
              <a:t>Yasobanuye</a:t>
            </a:r>
            <a:r>
              <a:rPr lang="en-GB" sz="2000" b="1" dirty="0"/>
              <a:t> ko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“</a:t>
            </a:r>
            <a:r>
              <a:rPr lang="en-GB" sz="2000" b="1" dirty="0" err="1"/>
              <a:t>cyakaswe</a:t>
            </a:r>
            <a:r>
              <a:rPr lang="en-GB" sz="2000" b="1" dirty="0"/>
              <a:t>”, </a:t>
            </a:r>
            <a:r>
              <a:rPr lang="en-GB" sz="2000" b="1" dirty="0" err="1"/>
              <a:t>kandi</a:t>
            </a:r>
            <a:r>
              <a:rPr lang="en-GB" sz="2000" b="1" dirty="0"/>
              <a:t> ko </a:t>
            </a:r>
            <a:r>
              <a:rPr lang="en-GB" sz="2000" b="1" dirty="0" err="1"/>
              <a:t>kizatangirana</a:t>
            </a:r>
            <a:r>
              <a:rPr lang="en-GB" sz="2000" b="1" dirty="0"/>
              <a:t> no “</a:t>
            </a:r>
            <a:r>
              <a:rPr lang="en-GB" sz="2000" b="1" dirty="0" err="1"/>
              <a:t>gutangazwa</a:t>
            </a:r>
            <a:r>
              <a:rPr lang="en-GB" sz="2000" b="1" dirty="0"/>
              <a:t> </a:t>
            </a:r>
            <a:r>
              <a:rPr lang="en-GB" sz="2000" b="1" dirty="0" err="1"/>
              <a:t>kw’iteka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gusana</a:t>
            </a:r>
            <a:r>
              <a:rPr lang="en-GB" sz="2000" b="1" dirty="0"/>
              <a:t> no </a:t>
            </a:r>
            <a:r>
              <a:rPr lang="en-GB" sz="2000" b="1" dirty="0" err="1"/>
              <a:t>kubaka</a:t>
            </a:r>
            <a:r>
              <a:rPr lang="en-GB" sz="2000" b="1" dirty="0"/>
              <a:t> </a:t>
            </a:r>
            <a:r>
              <a:rPr lang="en-GB" sz="2000" b="1" dirty="0" err="1"/>
              <a:t>Yerusalemu</a:t>
            </a:r>
            <a:r>
              <a:rPr lang="en-GB" sz="2000" b="1" dirty="0"/>
              <a:t>” (</a:t>
            </a:r>
            <a:r>
              <a:rPr lang="en-GB" sz="2000" b="1" dirty="0" err="1"/>
              <a:t>Daniyeli</a:t>
            </a:r>
            <a:r>
              <a:rPr lang="en-GB" sz="2000" b="1" dirty="0"/>
              <a:t> 9:24–25). </a:t>
            </a:r>
            <a:r>
              <a:rPr lang="en-GB" sz="2000" b="1" dirty="0" err="1"/>
              <a:t>Mileri</a:t>
            </a:r>
            <a:r>
              <a:rPr lang="en-GB" sz="2000" b="1" dirty="0"/>
              <a:t> </a:t>
            </a:r>
            <a:r>
              <a:rPr lang="en-GB" sz="2000" b="1" dirty="0" err="1"/>
              <a:t>aramutse</a:t>
            </a:r>
            <a:r>
              <a:rPr lang="en-GB" sz="2000" b="1" dirty="0"/>
              <a:t> </a:t>
            </a:r>
            <a:r>
              <a:rPr lang="en-GB" sz="2000" b="1" dirty="0" err="1"/>
              <a:t>abonye</a:t>
            </a:r>
            <a:r>
              <a:rPr lang="en-GB" sz="2000" b="1" dirty="0"/>
              <a:t> </a:t>
            </a:r>
            <a:r>
              <a:rPr lang="en-GB" sz="2000" b="1" dirty="0" err="1"/>
              <a:t>iri</a:t>
            </a:r>
            <a:r>
              <a:rPr lang="en-GB" sz="2000" b="1" dirty="0"/>
              <a:t> </a:t>
            </a:r>
            <a:r>
              <a:rPr lang="en-GB" sz="2000" b="1" dirty="0" err="1"/>
              <a:t>teka</a:t>
            </a:r>
            <a:r>
              <a:rPr lang="en-GB" sz="2000" b="1" dirty="0"/>
              <a:t>,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intangiriro</a:t>
            </a:r>
            <a:r>
              <a:rPr lang="en-GB" sz="2000" b="1" dirty="0"/>
              <a:t> </a:t>
            </a:r>
            <a:r>
              <a:rPr lang="en-GB" sz="2000" b="1" dirty="0" err="1"/>
              <a:t>y’iminsi</a:t>
            </a:r>
            <a:r>
              <a:rPr lang="en-GB" sz="2000" b="1" dirty="0"/>
              <a:t>/</a:t>
            </a:r>
            <a:r>
              <a:rPr lang="en-GB" sz="2000" b="1" dirty="0" err="1"/>
              <a:t>imyaka</a:t>
            </a:r>
            <a:r>
              <a:rPr lang="en-GB" sz="2000" b="1" dirty="0"/>
              <a:t> 2.300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1AF0282-B4D0-9EDC-F9B1-D428132216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259" y="211810"/>
            <a:ext cx="2751501" cy="228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hombre, mujer, sostener&#10;&#10;Descripción generada automáticamente">
            <a:extLst>
              <a:ext uri="{FF2B5EF4-FFF2-40B4-BE49-F238E27FC236}">
                <a16:creationId xmlns:a16="http://schemas.microsoft.com/office/drawing/2014/main" id="{464E6F49-49AA-1EEB-AE2B-A05C04C923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" y="2854959"/>
            <a:ext cx="2326323" cy="2670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098F64-D5DA-D273-45FC-753A1F58279A}"/>
              </a:ext>
            </a:extLst>
          </p:cNvPr>
          <p:cNvSpPr txBox="1"/>
          <p:nvPr/>
        </p:nvSpPr>
        <p:spPr>
          <a:xfrm>
            <a:off x="162559" y="2386867"/>
            <a:ext cx="9135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Yabonye</a:t>
            </a:r>
            <a:r>
              <a:rPr lang="en-GB" sz="2000" b="1" dirty="0"/>
              <a:t> ko </a:t>
            </a:r>
            <a:r>
              <a:rPr lang="en-GB" sz="2000" b="1" dirty="0" err="1"/>
              <a:t>Gaburiyeli</a:t>
            </a:r>
            <a:r>
              <a:rPr lang="en-GB" sz="2000" b="1" dirty="0"/>
              <a:t> </a:t>
            </a:r>
            <a:r>
              <a:rPr lang="en-GB" sz="2000" b="1" dirty="0" err="1"/>
              <a:t>yasobanuriye</a:t>
            </a:r>
            <a:r>
              <a:rPr lang="en-GB" sz="2000" b="1" dirty="0"/>
              <a:t> </a:t>
            </a:r>
            <a:r>
              <a:rPr lang="en-GB" sz="2000" b="1" dirty="0" err="1"/>
              <a:t>Daniyeli</a:t>
            </a:r>
            <a:r>
              <a:rPr lang="en-GB" sz="2000" b="1" dirty="0"/>
              <a:t> aka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kariya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iyerekwa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97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A2CB9-7A20-4574-B84E-5CC5E6B53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69A2CB9-7A20-4574-B84E-5CC5E6B53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69A2CB9-7A20-4574-B84E-5CC5E6B53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69A2CB9-7A20-4574-B84E-5CC5E6B53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69A2CB9-7A20-4574-B84E-5CC5E6B53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163597-A6CA-4876-BD43-945AC770D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AF163597-A6CA-4876-BD43-945AC770D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178F1D-3D87-4C02-8F2C-810F2E53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4178F1D-3D87-4C02-8F2C-810F2E53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4178F1D-3D87-4C02-8F2C-810F2E53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4178F1D-3D87-4C02-8F2C-810F2E53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04178F1D-3D87-4C02-8F2C-810F2E532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08754-C540-4585-A529-4ECB70EE4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11108754-C540-4585-A529-4ECB70EE4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F8F73F-A899-4C17-A161-CC25C0D7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34F8F73F-A899-4C17-A161-CC25C0D7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34F8F73F-A899-4C17-A161-CC25C0D7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34F8F73F-A899-4C17-A161-CC25C0D7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34F8F73F-A899-4C17-A161-CC25C0D7D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1514A-EA29-4BDB-B97B-14750885D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46E1514A-EA29-4BDB-B97B-14750885D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C140A-ABF3-456B-8E96-20709A7B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AEC140A-ABF3-456B-8E96-20709A7B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AEC140A-ABF3-456B-8E96-20709A7B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0AEC140A-ABF3-456B-8E96-20709A7B4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0AEC140A-ABF3-456B-8E96-20709A7B4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46E94D-ACD1-4001-9FCE-E913548DB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5846E94D-ACD1-4001-9FCE-E913548DB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6A3A6-436B-4483-BF6F-EE5B831F0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4D6A3A6-436B-4483-BF6F-EE5B831F0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B4D6A3A6-436B-4483-BF6F-EE5B831F0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4D6A3A6-436B-4483-BF6F-EE5B831F0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4D6A3A6-436B-4483-BF6F-EE5B831F0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4E72-0B67-495C-82FA-B2B7C759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83E84E72-0B67-495C-82FA-B2B7C7591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1314</Words>
  <Application>Microsoft Office PowerPoint</Application>
  <PresentationFormat>Panorámica</PresentationFormat>
  <Paragraphs>92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165</cp:revision>
  <dcterms:created xsi:type="dcterms:W3CDTF">2024-04-28T07:52:59Z</dcterms:created>
  <dcterms:modified xsi:type="dcterms:W3CDTF">2024-05-17T19:17:56Z</dcterms:modified>
</cp:coreProperties>
</file>