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3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3" autoAdjust="0"/>
    <p:restoredTop sz="94694"/>
  </p:normalViewPr>
  <p:slideViewPr>
    <p:cSldViewPr snapToGrid="0">
      <p:cViewPr varScale="1">
        <p:scale>
          <a:sx n="42" d="100"/>
          <a:sy n="42" d="100"/>
        </p:scale>
        <p:origin x="7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Yabatijwe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Yohana,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ntabwo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wabatije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Yohana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1:9)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s-ES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Yajyanywe</a:t>
          </a:r>
          <a:r>
            <a:rPr lang="es-ES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n’Umwuka</a:t>
          </a:r>
          <a:r>
            <a:rPr lang="es-ES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Wera</a:t>
          </a:r>
          <a:br>
            <a:rPr lang="es-ES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(Mariko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Akenera</a:t>
          </a:r>
          <a:r>
            <a:rPr lang="en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kwihererana</a:t>
          </a:r>
          <a:r>
            <a:rPr lang="en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n’Imana</a:t>
          </a:r>
          <a:r>
            <a:rPr lang="en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bonyine</a:t>
          </a:r>
          <a:r>
            <a:rPr lang="en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12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1:13a)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geragezwa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Satani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1:13b)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Ahura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n’ibirushya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bigaragara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(Mariko 1:13c)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Abamarayika</a:t>
          </a:r>
          <a:r>
            <a:rPr lang="en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14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baramukorera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(Mariko 1:13d)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Ubutumwa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bwa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bwa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bukubiyemo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ibintu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bitatu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(Mariko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kern="1200" spc="-3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“U</a:t>
          </a:r>
          <a:r>
            <a:rPr lang="en-GB" sz="2000" b="1" kern="1200" spc="-3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bwami</a:t>
          </a:r>
          <a:r>
            <a:rPr lang="en-GB" sz="2000" b="1" kern="1200" spc="-3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3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bw’Imana</a:t>
          </a:r>
          <a:r>
            <a:rPr lang="en-GB" sz="2000" b="1" kern="1200" spc="-3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buri </a:t>
          </a:r>
          <a:r>
            <a:rPr lang="en-GB" sz="2000" b="1" kern="1200" spc="-3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hafi</a:t>
          </a:r>
          <a:r>
            <a:rPr lang="en" sz="2000" b="1" kern="1200" spc="-3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</a:t>
          </a:r>
          <a:r>
            <a:rPr lang="en-GB" sz="2000" b="1" i="0" dirty="0" err="1"/>
            <a:t>wihane</a:t>
          </a:r>
          <a:r>
            <a:rPr lang="en-GB" sz="2000" b="1" i="0" dirty="0"/>
            <a:t>, </a:t>
          </a:r>
          <a:r>
            <a:rPr lang="en-GB" sz="2000" b="1" i="0" dirty="0" err="1"/>
            <a:t>mwemere</a:t>
          </a:r>
          <a:r>
            <a:rPr lang="en-GB" sz="2000" b="1" i="0" dirty="0"/>
            <a:t> </a:t>
          </a:r>
          <a:r>
            <a:rPr lang="en-GB" sz="2000" b="1" i="0" dirty="0" err="1"/>
            <a:t>ubutumwa</a:t>
          </a:r>
          <a:r>
            <a:rPr lang="en-GB" sz="2000" b="1" i="0" dirty="0"/>
            <a:t> </a:t>
          </a:r>
          <a:r>
            <a:rPr lang="en-GB" sz="2000" b="1" i="0" dirty="0" err="1"/>
            <a:t>bwiza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000" b="0" i="0" kern="1200" dirty="0"/>
            <a:t>“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Igihe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kirasohoye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Yabatijwe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Yohana,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ntabwo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wabatije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Yohana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1:9)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Yajyanywe</a:t>
          </a:r>
          <a:r>
            <a:rPr lang="es-ES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n’Umwuka</a:t>
          </a:r>
          <a:r>
            <a:rPr lang="es-ES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Wera</a:t>
          </a:r>
          <a:br>
            <a:rPr lang="es-ES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(Mariko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Akenera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kwihererana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n’Imana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bonyine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12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1:13a)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geragezwa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Satani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1:13b)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Ahura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n’ibirushya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bigaragara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(Mariko 1:13c)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Abamarayika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14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baramukorera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(Mariko 1:13d)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Ubutumwa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bwa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bwa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bukubiyemo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ibintu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bitatu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(Mariko 1:15)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“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Igihe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kirasohoye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3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“U</a:t>
          </a:r>
          <a:r>
            <a:rPr lang="en-GB" sz="2000" b="1" kern="1200" spc="-3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bwami</a:t>
          </a:r>
          <a:r>
            <a:rPr lang="en-GB" sz="2000" b="1" kern="1200" spc="-3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3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bw’Imana</a:t>
          </a:r>
          <a:r>
            <a:rPr lang="en-GB" sz="2000" b="1" kern="1200" spc="-3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buri </a:t>
          </a:r>
          <a:r>
            <a:rPr lang="en-GB" sz="2000" b="1" kern="1200" spc="-3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hafi</a:t>
          </a:r>
          <a:r>
            <a:rPr lang="en" sz="2000" b="1" kern="1200" spc="-3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</a:t>
          </a:r>
          <a:r>
            <a:rPr lang="en-GB" sz="2000" b="1" i="0" kern="1200" dirty="0" err="1"/>
            <a:t>wihane</a:t>
          </a:r>
          <a:r>
            <a:rPr lang="en-GB" sz="2000" b="1" i="0" kern="1200" dirty="0"/>
            <a:t>, </a:t>
          </a:r>
          <a:r>
            <a:rPr lang="en-GB" sz="2000" b="1" i="0" kern="1200" dirty="0" err="1"/>
            <a:t>mwemere</a:t>
          </a:r>
          <a:r>
            <a:rPr lang="en-GB" sz="2000" b="1" i="0" kern="1200" dirty="0"/>
            <a:t> </a:t>
          </a:r>
          <a:r>
            <a:rPr lang="en-GB" sz="2000" b="1" i="0" kern="1200" dirty="0" err="1"/>
            <a:t>ubutumwa</a:t>
          </a:r>
          <a:r>
            <a:rPr lang="en-GB" sz="2000" b="1" i="0" kern="1200" dirty="0"/>
            <a:t> </a:t>
          </a:r>
          <a:r>
            <a:rPr lang="en-GB" sz="2000" b="1" i="0" kern="1200" dirty="0" err="1"/>
            <a:t>bwiza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>
                <a:gd name="adj" fmla="val 35001"/>
              </a:avLst>
            </a:prstTxWarp>
            <a:spAutoFit/>
          </a:bodyPr>
          <a:lstStyle/>
          <a:p>
            <a:pPr algn="ctr"/>
            <a:r>
              <a:rPr lang="en-GB" sz="72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ITANGIRIRO </a:t>
            </a:r>
            <a:r>
              <a:rPr lang="en-GB" sz="6600" b="1" spc="-52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RY'UBUTUMWA</a:t>
            </a:r>
            <a:r>
              <a:rPr lang="en-GB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BWIZA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7964752" y="6423025"/>
            <a:ext cx="4125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rgbClr val="536A24"/>
                </a:solidFill>
              </a:rPr>
              <a:t>Icyigisho</a:t>
            </a:r>
            <a:r>
              <a:rPr lang="en" sz="1600" b="1" dirty="0">
                <a:solidFill>
                  <a:srgbClr val="536A24"/>
                </a:solidFill>
              </a:rPr>
              <a:t> </a:t>
            </a:r>
            <a:r>
              <a:rPr lang="en" sz="1600" b="1" dirty="0" err="1">
                <a:solidFill>
                  <a:srgbClr val="536A24"/>
                </a:solidFill>
              </a:rPr>
              <a:t>cya</a:t>
            </a:r>
            <a:r>
              <a:rPr lang="en" sz="1600" b="1" dirty="0">
                <a:solidFill>
                  <a:srgbClr val="536A24"/>
                </a:solidFill>
              </a:rPr>
              <a:t> 1 </a:t>
            </a:r>
            <a:r>
              <a:rPr lang="en" sz="1600" b="1" dirty="0" err="1">
                <a:solidFill>
                  <a:srgbClr val="536A24"/>
                </a:solidFill>
              </a:rPr>
              <a:t>cyo</a:t>
            </a:r>
            <a:r>
              <a:rPr lang="en" sz="1600" b="1" dirty="0">
                <a:solidFill>
                  <a:srgbClr val="536A24"/>
                </a:solidFill>
              </a:rPr>
              <a:t> </a:t>
            </a:r>
            <a:r>
              <a:rPr lang="en" sz="1600" b="1" dirty="0" err="1">
                <a:solidFill>
                  <a:srgbClr val="536A24"/>
                </a:solidFill>
              </a:rPr>
              <a:t>ku</a:t>
            </a:r>
            <a:r>
              <a:rPr lang="en" sz="1600" b="1" dirty="0">
                <a:solidFill>
                  <a:srgbClr val="536A24"/>
                </a:solidFill>
              </a:rPr>
              <a:t> </a:t>
            </a:r>
            <a:r>
              <a:rPr lang="en" sz="1600" b="1" dirty="0" err="1">
                <a:solidFill>
                  <a:srgbClr val="536A24"/>
                </a:solidFill>
              </a:rPr>
              <a:t>wa</a:t>
            </a:r>
            <a:r>
              <a:rPr lang="en" sz="1600" b="1" dirty="0">
                <a:solidFill>
                  <a:srgbClr val="536A24"/>
                </a:solidFill>
              </a:rPr>
              <a:t> 6 </a:t>
            </a:r>
            <a:r>
              <a:rPr lang="en" sz="1600" b="1" dirty="0" err="1">
                <a:solidFill>
                  <a:srgbClr val="536A24"/>
                </a:solidFill>
              </a:rPr>
              <a:t>Nyakanga</a:t>
            </a:r>
            <a:r>
              <a:rPr lang="en" sz="1600" b="1" dirty="0">
                <a:solidFill>
                  <a:srgbClr val="536A24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233" y="974154"/>
            <a:ext cx="9239746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sz="3000" spc="-100" dirty="0"/>
              <a:t>“</a:t>
            </a:r>
            <a:r>
              <a:rPr lang="en-US" sz="3000" spc="-100" dirty="0" err="1"/>
              <a:t>Ubwiza</a:t>
            </a:r>
            <a:r>
              <a:rPr lang="en-US" sz="3000" spc="-100" dirty="0"/>
              <a:t> </a:t>
            </a:r>
            <a:r>
              <a:rPr lang="en-US" sz="3000" spc="-100" dirty="0" err="1"/>
              <a:t>bwari</a:t>
            </a:r>
            <a:r>
              <a:rPr lang="en-US" sz="3000" spc="-100" dirty="0"/>
              <a:t> </a:t>
            </a:r>
            <a:r>
              <a:rPr lang="en-US" sz="3000" spc="-100" dirty="0" err="1"/>
              <a:t>kuri</a:t>
            </a:r>
            <a:r>
              <a:rPr lang="en-US" sz="3000" spc="-100" dirty="0"/>
              <a:t> Kristo </a:t>
            </a:r>
            <a:r>
              <a:rPr lang="en-US" sz="3000" spc="-100" dirty="0" err="1"/>
              <a:t>ni</a:t>
            </a:r>
            <a:r>
              <a:rPr lang="en-US" sz="3000" spc="-100" dirty="0"/>
              <a:t> </a:t>
            </a:r>
            <a:r>
              <a:rPr lang="en-US" sz="3000" spc="-100" dirty="0" err="1"/>
              <a:t>igihamya</a:t>
            </a:r>
            <a:r>
              <a:rPr lang="en-US" sz="3000" spc="-100" dirty="0"/>
              <a:t> </a:t>
            </a:r>
            <a:r>
              <a:rPr lang="en-US" sz="3000" spc="-100" dirty="0" err="1"/>
              <a:t>cy’urukundo</a:t>
            </a:r>
            <a:r>
              <a:rPr lang="en-US" sz="3000" spc="-100" dirty="0"/>
              <a:t> Imana </a:t>
            </a:r>
            <a:r>
              <a:rPr lang="en-US" sz="3000" spc="-100" dirty="0" err="1"/>
              <a:t>idukunda</a:t>
            </a:r>
            <a:r>
              <a:rPr lang="en-US" sz="3000" spc="-100" dirty="0"/>
              <a:t>. </a:t>
            </a:r>
            <a:r>
              <a:rPr lang="en-US" sz="3000" spc="-100" dirty="0" err="1"/>
              <a:t>Butubwira</a:t>
            </a:r>
            <a:r>
              <a:rPr lang="en-US" sz="3000" spc="-100" dirty="0"/>
              <a:t> </a:t>
            </a:r>
            <a:r>
              <a:rPr lang="en-US" sz="3000" spc="-100" dirty="0" err="1"/>
              <a:t>imbaraga</a:t>
            </a:r>
            <a:r>
              <a:rPr lang="en-US" sz="3000" spc="-100" dirty="0"/>
              <a:t> </a:t>
            </a:r>
            <a:r>
              <a:rPr lang="en-US" sz="3000" spc="-100" dirty="0" err="1"/>
              <a:t>z’isengesho</a:t>
            </a:r>
            <a:r>
              <a:rPr lang="en-US" sz="3000" spc="-100" dirty="0"/>
              <a:t>–</a:t>
            </a:r>
            <a:r>
              <a:rPr lang="en-US" sz="3000" spc="-100" dirty="0" err="1"/>
              <a:t>uburyo</a:t>
            </a:r>
            <a:r>
              <a:rPr lang="en-US" sz="3000" spc="-100" dirty="0"/>
              <a:t> </a:t>
            </a:r>
            <a:r>
              <a:rPr lang="en-US" sz="3000" spc="-100" dirty="0" err="1"/>
              <a:t>ijwi</a:t>
            </a:r>
            <a:r>
              <a:rPr lang="en-US" sz="3000" spc="-100" dirty="0"/>
              <a:t> </a:t>
            </a:r>
            <a:r>
              <a:rPr lang="en-US" sz="3000" spc="-100" dirty="0" err="1"/>
              <a:t>ry’umuntu</a:t>
            </a:r>
            <a:r>
              <a:rPr lang="en-US" sz="3000" spc="-100" dirty="0"/>
              <a:t> </a:t>
            </a:r>
            <a:r>
              <a:rPr lang="en-US" sz="3000" spc="-100" dirty="0" err="1"/>
              <a:t>rishobora</a:t>
            </a:r>
            <a:r>
              <a:rPr lang="en-US" sz="3000" spc="-100" dirty="0"/>
              <a:t> </a:t>
            </a:r>
            <a:r>
              <a:rPr lang="en-US" sz="3000" spc="-100" dirty="0" err="1"/>
              <a:t>kugera</a:t>
            </a:r>
            <a:r>
              <a:rPr lang="en-US" sz="3000" spc="-100" dirty="0"/>
              <a:t> mu </a:t>
            </a:r>
            <a:r>
              <a:rPr lang="en-US" sz="3000" spc="-100" dirty="0" err="1"/>
              <a:t>gutwi</a:t>
            </a:r>
            <a:r>
              <a:rPr lang="en-US" sz="3000" spc="-100" dirty="0"/>
              <a:t> </a:t>
            </a:r>
            <a:r>
              <a:rPr lang="en-US" sz="3000" spc="-100" dirty="0" err="1"/>
              <a:t>kw’Imana</a:t>
            </a:r>
            <a:r>
              <a:rPr lang="en-US" sz="3000" spc="-100" dirty="0"/>
              <a:t> </a:t>
            </a:r>
            <a:r>
              <a:rPr lang="en-US" sz="3000" spc="-100" dirty="0" err="1"/>
              <a:t>kandi</a:t>
            </a:r>
            <a:r>
              <a:rPr lang="en-US" sz="3000" spc="-100" dirty="0"/>
              <a:t> </a:t>
            </a:r>
            <a:r>
              <a:rPr lang="en-US" sz="3000" spc="-100" dirty="0" err="1"/>
              <a:t>ibyifuzo</a:t>
            </a:r>
            <a:r>
              <a:rPr lang="en-US" sz="3000" spc="-100" dirty="0"/>
              <a:t> </a:t>
            </a:r>
            <a:r>
              <a:rPr lang="en-US" sz="3000" spc="-100" dirty="0" err="1"/>
              <a:t>byacu</a:t>
            </a:r>
            <a:r>
              <a:rPr lang="en-US" sz="3000" spc="-100" dirty="0"/>
              <a:t> </a:t>
            </a:r>
            <a:r>
              <a:rPr lang="en-US" sz="3000" spc="-100" dirty="0" err="1"/>
              <a:t>bikemerwa</a:t>
            </a:r>
            <a:r>
              <a:rPr lang="en-US" sz="3000" spc="-100" dirty="0"/>
              <a:t> mu </a:t>
            </a:r>
            <a:r>
              <a:rPr lang="en-US" sz="3000" spc="-100" dirty="0" err="1"/>
              <a:t>bikāri</a:t>
            </a:r>
            <a:r>
              <a:rPr lang="en-US" sz="3000" spc="-100" dirty="0"/>
              <a:t> </a:t>
            </a:r>
            <a:r>
              <a:rPr lang="en-US" sz="3000" spc="-100" dirty="0" err="1"/>
              <a:t>byo</a:t>
            </a:r>
            <a:r>
              <a:rPr lang="en-US" sz="3000" spc="-100" dirty="0"/>
              <a:t> mu </a:t>
            </a:r>
            <a:r>
              <a:rPr lang="en-US" sz="3000" spc="-100" dirty="0" err="1"/>
              <a:t>ijuru</a:t>
            </a:r>
            <a:r>
              <a:rPr lang="en-US" sz="3000" spc="-100" dirty="0"/>
              <a:t> .... </a:t>
            </a:r>
            <a:r>
              <a:rPr lang="en-US" sz="3000" spc="-100" dirty="0" err="1"/>
              <a:t>Umucyo</a:t>
            </a:r>
            <a:r>
              <a:rPr lang="en-US" sz="3000" spc="-100" dirty="0"/>
              <a:t> </a:t>
            </a:r>
            <a:r>
              <a:rPr lang="en-US" sz="3000" spc="-100" dirty="0" err="1"/>
              <a:t>waviriye</a:t>
            </a:r>
            <a:r>
              <a:rPr lang="en-US" sz="3000" spc="-100" dirty="0"/>
              <a:t> mu </a:t>
            </a:r>
            <a:r>
              <a:rPr lang="en-US" sz="3000" spc="-100" dirty="0" err="1"/>
              <a:t>marembo</a:t>
            </a:r>
            <a:r>
              <a:rPr lang="en-US" sz="3000" spc="-100" dirty="0"/>
              <a:t> </a:t>
            </a:r>
            <a:r>
              <a:rPr lang="en-US" sz="3000" spc="-100" dirty="0" err="1"/>
              <a:t>afunguye</a:t>
            </a:r>
            <a:r>
              <a:rPr lang="en-US" sz="3000" spc="-100" dirty="0"/>
              <a:t> </a:t>
            </a:r>
            <a:r>
              <a:rPr lang="en-US" sz="3000" spc="-100" dirty="0" err="1"/>
              <a:t>ukarasira</a:t>
            </a:r>
            <a:r>
              <a:rPr lang="en-US" sz="3000" spc="-100" dirty="0"/>
              <a:t> </a:t>
            </a:r>
            <a:r>
              <a:rPr lang="en-US" sz="3000" spc="-100" dirty="0" err="1"/>
              <a:t>ku</a:t>
            </a:r>
            <a:r>
              <a:rPr lang="en-US" sz="3000" spc="-100" dirty="0"/>
              <a:t> </a:t>
            </a:r>
            <a:r>
              <a:rPr lang="en-US" sz="3000" spc="-100" dirty="0" err="1"/>
              <a:t>mutwe</a:t>
            </a:r>
            <a:r>
              <a:rPr lang="en-US" sz="3000" spc="-100" dirty="0"/>
              <a:t> </a:t>
            </a:r>
            <a:r>
              <a:rPr lang="en-US" sz="3000" spc="-100" dirty="0" err="1"/>
              <a:t>w’Umukiza</a:t>
            </a:r>
            <a:r>
              <a:rPr lang="en-US" sz="3000" spc="-100" dirty="0"/>
              <a:t> </a:t>
            </a:r>
            <a:r>
              <a:rPr lang="en-US" sz="3000" spc="-100" dirty="0" err="1"/>
              <a:t>wacu</a:t>
            </a:r>
            <a:r>
              <a:rPr lang="en-US" sz="3000" spc="-100" dirty="0"/>
              <a:t> </a:t>
            </a:r>
            <a:r>
              <a:rPr lang="en-US" sz="3000" spc="-100" dirty="0" err="1"/>
              <a:t>natwe</a:t>
            </a:r>
            <a:r>
              <a:rPr lang="en-US" sz="3000" spc="-100" dirty="0"/>
              <a:t> </a:t>
            </a:r>
            <a:r>
              <a:rPr lang="en-US" sz="3000" spc="-100" dirty="0" err="1"/>
              <a:t>uzaturasira</a:t>
            </a:r>
            <a:r>
              <a:rPr lang="en-US" sz="3000" spc="-100" dirty="0"/>
              <a:t> </a:t>
            </a:r>
            <a:r>
              <a:rPr lang="en-US" sz="3000" spc="-100" dirty="0" err="1"/>
              <a:t>igihe</a:t>
            </a:r>
            <a:r>
              <a:rPr lang="en-US" sz="3000" spc="-100" dirty="0"/>
              <a:t> </a:t>
            </a:r>
            <a:r>
              <a:rPr lang="en-US" sz="3000" spc="-100" dirty="0" err="1"/>
              <a:t>dusenga</a:t>
            </a:r>
            <a:r>
              <a:rPr lang="en-US" sz="3000" spc="-100" dirty="0"/>
              <a:t> </a:t>
            </a:r>
            <a:r>
              <a:rPr lang="en-US" sz="3000" spc="-100" dirty="0" err="1"/>
              <a:t>dusaba</a:t>
            </a:r>
            <a:r>
              <a:rPr lang="en-US" sz="3000" spc="-100" dirty="0"/>
              <a:t> </a:t>
            </a:r>
            <a:r>
              <a:rPr lang="en-US" sz="3000" spc="-100" dirty="0" err="1"/>
              <a:t>ubufasha</a:t>
            </a:r>
            <a:r>
              <a:rPr lang="en-US" sz="3000" spc="-100" dirty="0"/>
              <a:t> </a:t>
            </a:r>
            <a:r>
              <a:rPr lang="en-US" sz="3000" spc="-100" dirty="0" err="1"/>
              <a:t>bwo</a:t>
            </a:r>
            <a:r>
              <a:rPr lang="en-US" sz="3000" spc="-100" dirty="0"/>
              <a:t> </a:t>
            </a:r>
            <a:r>
              <a:rPr lang="en-US" sz="3000" spc="-100" dirty="0" err="1"/>
              <a:t>kunesha</a:t>
            </a:r>
            <a:r>
              <a:rPr lang="en-US" sz="3000" spc="-100" dirty="0"/>
              <a:t> </a:t>
            </a:r>
            <a:r>
              <a:rPr lang="en-US" sz="3000" spc="-100" dirty="0" err="1"/>
              <a:t>ibishuko</a:t>
            </a:r>
            <a:r>
              <a:rPr lang="en-US" sz="3000" spc="-100" dirty="0"/>
              <a:t>. </a:t>
            </a:r>
            <a:r>
              <a:rPr lang="en-US" sz="3000" spc="-100" dirty="0" err="1"/>
              <a:t>Ijwi</a:t>
            </a:r>
            <a:r>
              <a:rPr lang="en-US" sz="3000" spc="-100" dirty="0"/>
              <a:t> </a:t>
            </a:r>
            <a:r>
              <a:rPr lang="en-US" sz="3000" spc="-100" dirty="0" err="1"/>
              <a:t>ryabwiraga</a:t>
            </a:r>
            <a:r>
              <a:rPr lang="en-US" sz="3000" spc="-100" dirty="0"/>
              <a:t> </a:t>
            </a:r>
            <a:r>
              <a:rPr lang="en-US" sz="3000" spc="-100" dirty="0" err="1"/>
              <a:t>Yesu</a:t>
            </a:r>
            <a:r>
              <a:rPr lang="en-US" sz="3000" spc="-100" dirty="0"/>
              <a:t> </a:t>
            </a:r>
            <a:r>
              <a:rPr lang="en-US" sz="3000" spc="-100" dirty="0" err="1"/>
              <a:t>rinabwira</a:t>
            </a:r>
            <a:r>
              <a:rPr lang="en-US" sz="3000" spc="-100" dirty="0"/>
              <a:t> buri </a:t>
            </a:r>
            <a:r>
              <a:rPr lang="en-US" sz="3000" spc="-100" dirty="0" err="1"/>
              <a:t>muntu</a:t>
            </a:r>
            <a:r>
              <a:rPr lang="en-US" sz="3000" spc="-100" dirty="0"/>
              <a:t> </a:t>
            </a:r>
            <a:r>
              <a:rPr lang="en-US" sz="3000" spc="-100" dirty="0" err="1"/>
              <a:t>wese</a:t>
            </a:r>
            <a:r>
              <a:rPr lang="en-US" sz="3000" spc="-100" dirty="0"/>
              <a:t> </a:t>
            </a:r>
            <a:r>
              <a:rPr lang="en-US" sz="3000" spc="-100" dirty="0" err="1"/>
              <a:t>wizera</a:t>
            </a:r>
            <a:r>
              <a:rPr lang="en-US" sz="3000" spc="-100" dirty="0"/>
              <a:t> </a:t>
            </a:r>
            <a:r>
              <a:rPr lang="en-US" sz="3000" spc="-100" dirty="0" err="1"/>
              <a:t>riti</a:t>
            </a:r>
            <a:r>
              <a:rPr lang="en-US" sz="3000" spc="-100" dirty="0"/>
              <a:t>: ‘</a:t>
            </a:r>
            <a:r>
              <a:rPr lang="en-US" sz="3000" spc="-100" dirty="0" err="1"/>
              <a:t>Nguyu</a:t>
            </a:r>
            <a:r>
              <a:rPr lang="en-US" sz="3000" spc="-100" dirty="0"/>
              <a:t> </a:t>
            </a:r>
            <a:r>
              <a:rPr lang="en-US" sz="3000" spc="-100" dirty="0" err="1"/>
              <a:t>Umwana</a:t>
            </a:r>
            <a:r>
              <a:rPr lang="en-US" sz="3000" spc="-100" dirty="0"/>
              <a:t> </a:t>
            </a:r>
            <a:r>
              <a:rPr lang="en-US" sz="3000" spc="-100" dirty="0" err="1"/>
              <a:t>wanjye</a:t>
            </a:r>
            <a:r>
              <a:rPr lang="en-US" sz="3000" spc="-100" dirty="0"/>
              <a:t> </a:t>
            </a:r>
            <a:r>
              <a:rPr lang="en-US" sz="3000" spc="-100" dirty="0" err="1"/>
              <a:t>nkunda</a:t>
            </a:r>
            <a:r>
              <a:rPr lang="en-US" sz="3000" spc="-100" dirty="0"/>
              <a:t> </a:t>
            </a:r>
            <a:r>
              <a:rPr lang="en-US" sz="3000" spc="-100" dirty="0" err="1"/>
              <a:t>nkamwishimira</a:t>
            </a:r>
            <a:r>
              <a:rPr lang="en" sz="3000" spc="-100" dirty="0"/>
              <a:t>.’ 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4242364" y="5883846"/>
            <a:ext cx="6543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In the Heavenly Places </a:t>
            </a:r>
            <a:r>
              <a:rPr lang="en" sz="1600" b="1" dirty="0"/>
              <a:t>– </a:t>
            </a:r>
            <a:r>
              <a:rPr lang="en-US" sz="1600" b="1" dirty="0"/>
              <a:t>God Has Chosen Me, January 20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UBUTUMWA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bamaze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kubohesha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Yohana,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ajya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Galilaya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avuga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ubutumwa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bwiza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bw’Imana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(Mariko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388030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36317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70" dirty="0" err="1"/>
              <a:t>Byerekeza</a:t>
            </a:r>
            <a:r>
              <a:rPr lang="en" sz="2000" b="1" spc="-70" dirty="0"/>
              <a:t> k</a:t>
            </a:r>
            <a:r>
              <a:rPr lang="en-GB" sz="2000" b="1" spc="-70" dirty="0"/>
              <a:t>u </a:t>
            </a:r>
            <a:r>
              <a:rPr lang="en-GB" sz="2000" b="1" spc="-70" dirty="0" err="1"/>
              <a:t>buhanuzi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bw’ibyumweru</a:t>
            </a:r>
            <a:r>
              <a:rPr lang="en-GB" sz="2000" b="1" spc="-70" dirty="0"/>
              <a:t> 70 </a:t>
            </a:r>
            <a:r>
              <a:rPr lang="en" sz="2000" b="1" spc="-70" dirty="0"/>
              <a:t>(</a:t>
            </a:r>
            <a:r>
              <a:rPr lang="en" sz="2000" b="1" spc="-70" dirty="0" err="1"/>
              <a:t>Danieli</a:t>
            </a:r>
            <a:r>
              <a:rPr lang="en" sz="2000" b="1" spc="-70" dirty="0"/>
              <a:t> 9:24).</a:t>
            </a:r>
          </a:p>
          <a:p>
            <a:pPr>
              <a:spcBef>
                <a:spcPts val="600"/>
              </a:spcBef>
            </a:pPr>
            <a:r>
              <a:rPr lang="en-GB" sz="2000" b="1" spc="-70" dirty="0"/>
              <a:t>Kuva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itegeko</a:t>
            </a:r>
            <a:r>
              <a:rPr lang="en-GB" sz="2000" b="1" spc="-70" dirty="0"/>
              <a:t> rya </a:t>
            </a:r>
            <a:r>
              <a:rPr lang="en-GB" sz="2000" b="1" spc="-70" dirty="0" err="1"/>
              <a:t>Aritazeruzi</a:t>
            </a:r>
            <a:r>
              <a:rPr lang="en-GB" sz="2000" b="1" spc="-70" dirty="0"/>
              <a:t>, muri 457 MK, </a:t>
            </a:r>
            <a:r>
              <a:rPr lang="en-GB" sz="2000" b="1" spc="-70" dirty="0" err="1"/>
              <a:t>kugeza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gusīgwa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Mesiya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hari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ibyumweru</a:t>
            </a:r>
            <a:r>
              <a:rPr lang="en-GB" sz="2000" b="1" spc="-70" dirty="0"/>
              <a:t> 69</a:t>
            </a:r>
            <a:r>
              <a:rPr lang="en-GB" sz="2000" b="1" spc="-140" dirty="0"/>
              <a:t> </a:t>
            </a:r>
            <a:r>
              <a:rPr lang="en" sz="2000" b="1" spc="-140" dirty="0"/>
              <a:t>(</a:t>
            </a:r>
            <a:r>
              <a:rPr lang="en" sz="2000" b="1" spc="-140" dirty="0" err="1"/>
              <a:t>umur</a:t>
            </a:r>
            <a:r>
              <a:rPr lang="en" sz="2000" b="1" spc="-140" dirty="0"/>
              <a:t>. 25).</a:t>
            </a:r>
          </a:p>
          <a:p>
            <a:pPr>
              <a:spcBef>
                <a:spcPts val="600"/>
              </a:spcBef>
            </a:pPr>
            <a:r>
              <a:rPr lang="en-GB" sz="2000" b="1" spc="-70" dirty="0" err="1"/>
              <a:t>Ibi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byasohoye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mubatizo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, muri 27 NK. </a:t>
            </a: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½ </a:t>
            </a:r>
            <a:r>
              <a:rPr lang="en-GB" sz="2000" b="1" spc="-70" dirty="0" err="1"/>
              <a:t>cy’icyumweru</a:t>
            </a:r>
            <a:r>
              <a:rPr lang="en-GB" sz="2000" b="1" spc="-70" dirty="0"/>
              <a:t>, muri 31 NK,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arapfa</a:t>
            </a:r>
            <a:r>
              <a:rPr lang="en" sz="2000" b="1" spc="-70" dirty="0"/>
              <a:t> (</a:t>
            </a:r>
            <a:r>
              <a:rPr lang="en" sz="2000" b="1" spc="-70" dirty="0" err="1"/>
              <a:t>umur</a:t>
            </a:r>
            <a:r>
              <a:rPr lang="en" sz="2000" b="1" spc="-70" dirty="0"/>
              <a:t>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Ibyerekana</a:t>
            </a:r>
            <a:r>
              <a:rPr lang="en-GB" sz="2000" b="1" dirty="0"/>
              <a:t> ko </a:t>
            </a:r>
            <a:r>
              <a:rPr lang="en-GB" sz="2000" b="1" dirty="0" err="1"/>
              <a:t>isezerano</a:t>
            </a:r>
            <a:r>
              <a:rPr lang="en-GB" sz="2000" b="1" dirty="0"/>
              <a:t> </a:t>
            </a:r>
            <a:r>
              <a:rPr lang="en-GB" sz="2000" b="1" dirty="0" err="1"/>
              <a:t>ry’agakiza</a:t>
            </a:r>
            <a:r>
              <a:rPr lang="en-GB" sz="2000" b="1" dirty="0"/>
              <a:t> </a:t>
            </a:r>
            <a:r>
              <a:rPr lang="en-GB" sz="2000" b="1" dirty="0" err="1"/>
              <a:t>ryari</a:t>
            </a:r>
            <a:r>
              <a:rPr lang="en-GB" sz="2000" b="1" dirty="0"/>
              <a:t> </a:t>
            </a:r>
            <a:r>
              <a:rPr lang="en-GB" sz="2000" b="1" dirty="0" err="1"/>
              <a:t>ritangiye</a:t>
            </a:r>
            <a:r>
              <a:rPr lang="en-GB" sz="2000" b="1" dirty="0"/>
              <a:t> </a:t>
            </a:r>
            <a:r>
              <a:rPr lang="en-GB" sz="2000" b="1" dirty="0" err="1"/>
              <a:t>gusohora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92333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err="1"/>
              <a:t>Irarika</a:t>
            </a:r>
            <a:r>
              <a:rPr lang="en-GB" b="1" dirty="0"/>
              <a:t> </a:t>
            </a:r>
            <a:r>
              <a:rPr lang="en-GB" b="1" dirty="0" err="1"/>
              <a:t>ryo</a:t>
            </a:r>
            <a:r>
              <a:rPr lang="en-GB" b="1" dirty="0"/>
              <a:t> </a:t>
            </a:r>
            <a:r>
              <a:rPr lang="en-GB" b="1" dirty="0" err="1"/>
              <a:t>kugira</a:t>
            </a:r>
            <a:r>
              <a:rPr lang="en-GB" b="1" dirty="0"/>
              <a:t> </a:t>
            </a:r>
            <a:r>
              <a:rPr lang="en-GB" b="1" dirty="0" err="1"/>
              <a:t>uruhare</a:t>
            </a:r>
            <a:r>
              <a:rPr lang="en-GB" b="1" dirty="0"/>
              <a:t> </a:t>
            </a:r>
            <a:r>
              <a:rPr lang="en-GB" b="1" dirty="0" err="1"/>
              <a:t>rugaragara</a:t>
            </a:r>
            <a:r>
              <a:rPr lang="en-GB" b="1" dirty="0"/>
              <a:t> mu </a:t>
            </a:r>
            <a:r>
              <a:rPr lang="en-GB" b="1" dirty="0" err="1"/>
              <a:t>isezerano</a:t>
            </a:r>
            <a:r>
              <a:rPr lang="en-GB" b="1" dirty="0"/>
              <a:t>, </a:t>
            </a:r>
            <a:r>
              <a:rPr lang="en-GB" b="1" dirty="0" err="1"/>
              <a:t>twākīra</a:t>
            </a:r>
            <a:r>
              <a:rPr lang="en-GB" b="1" dirty="0"/>
              <a:t> </a:t>
            </a:r>
            <a:r>
              <a:rPr lang="en-GB" b="1" dirty="0" err="1"/>
              <a:t>imbabazi</a:t>
            </a:r>
            <a:r>
              <a:rPr lang="en-GB" b="1" dirty="0"/>
              <a:t> </a:t>
            </a:r>
            <a:r>
              <a:rPr lang="en-GB" b="1" dirty="0" err="1"/>
              <a:t>kubwo</a:t>
            </a:r>
            <a:r>
              <a:rPr lang="en-GB" b="1" dirty="0"/>
              <a:t> </a:t>
            </a:r>
            <a:r>
              <a:rPr lang="en-GB" b="1" dirty="0" err="1"/>
              <a:t>kwizera</a:t>
            </a:r>
            <a:r>
              <a:rPr lang="en-GB" b="1" dirty="0"/>
              <a:t> </a:t>
            </a:r>
            <a:r>
              <a:rPr lang="en-GB" b="1" dirty="0" err="1"/>
              <a:t>Yesu</a:t>
            </a:r>
            <a:r>
              <a:rPr lang="en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2" y="4238624"/>
            <a:ext cx="3094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nabwo</a:t>
            </a:r>
            <a:r>
              <a:rPr lang="en-GB" sz="2000" b="1" spc="-70" dirty="0"/>
              <a:t>  </a:t>
            </a:r>
            <a:r>
              <a:rPr lang="en-GB" sz="2000" b="1" spc="-70" dirty="0" err="1"/>
              <a:t>bukubiyemo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bitatu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cyarasohoye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araje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kwihana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kwizera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dushobore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kujyana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We</a:t>
            </a:r>
            <a:r>
              <a:rPr lang="en" sz="2000" b="1" spc="-70" dirty="0"/>
              <a:t>.</a:t>
            </a: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 err="1"/>
                <a:t>Ibyumweru</a:t>
              </a:r>
              <a:r>
                <a:rPr lang="en" sz="1050" b="1" dirty="0"/>
                <a:t> 70 = </a:t>
              </a:r>
              <a:r>
                <a:rPr lang="en" sz="1050" b="1" dirty="0" err="1"/>
                <a:t>imyaka</a:t>
              </a:r>
              <a:r>
                <a:rPr lang="en" sz="1050" b="1" dirty="0"/>
                <a:t> 490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 err="1"/>
                <a:t>Ibyumweru</a:t>
              </a:r>
              <a:r>
                <a:rPr lang="en" sz="1050" b="1" dirty="0"/>
                <a:t> 7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 err="1"/>
                <a:t>Ibyumweru</a:t>
              </a:r>
              <a:r>
                <a:rPr lang="en" sz="1050" b="1" dirty="0"/>
                <a:t> 62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spc="-150" dirty="0" err="1"/>
                <a:t>Icya</a:t>
              </a:r>
              <a:r>
                <a:rPr lang="en" sz="1050" b="1" spc="-150" dirty="0"/>
                <a:t> ½ </a:t>
              </a:r>
              <a:r>
                <a:rPr lang="en" sz="1050" b="1" spc="-150" dirty="0" err="1"/>
                <a:t>cy’icyumweru</a:t>
              </a:r>
              <a:endParaRPr lang="en" sz="1050" b="1" spc="-15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312"/>
              <a:ext cx="857250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50" b="1" spc="-180" dirty="0"/>
                <a:t>I</a:t>
              </a:r>
              <a:r>
                <a:rPr lang="en" sz="1050" b="1" spc="-180" dirty="0" err="1"/>
                <a:t>cya</a:t>
              </a:r>
              <a:r>
                <a:rPr lang="en" sz="1050" b="1" spc="-180" dirty="0"/>
                <a:t>  ½ </a:t>
              </a:r>
              <a:r>
                <a:rPr lang="en" sz="1050" b="1" spc="-180" dirty="0" err="1"/>
                <a:t>cy’icyumweru</a:t>
              </a:r>
              <a:endParaRPr lang="en" sz="1050" b="1" spc="-180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 err="1"/>
                <a:t>Imyaka</a:t>
              </a:r>
              <a:r>
                <a:rPr lang="en" sz="1050" b="1" dirty="0"/>
                <a:t> 49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 err="1"/>
                <a:t>Imyaka</a:t>
              </a:r>
              <a:r>
                <a:rPr lang="en" sz="1050" b="1" dirty="0"/>
                <a:t> 434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 err="1"/>
                <a:t>Imyaka</a:t>
              </a:r>
              <a:r>
                <a:rPr lang="en" sz="1050" b="1" dirty="0"/>
                <a:t>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9090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spc="-70" dirty="0"/>
              <a:t>“</a:t>
            </a:r>
            <a:r>
              <a:rPr lang="en-US" spc="-70" dirty="0" err="1"/>
              <a:t>Umutwaro</a:t>
            </a:r>
            <a:r>
              <a:rPr lang="en-US" spc="-70" dirty="0"/>
              <a:t> </a:t>
            </a:r>
            <a:r>
              <a:rPr lang="en-US" spc="-70" dirty="0" err="1"/>
              <a:t>wari</a:t>
            </a:r>
            <a:r>
              <a:rPr lang="en-US" spc="-70" dirty="0"/>
              <a:t> </a:t>
            </a:r>
            <a:r>
              <a:rPr lang="en-US" spc="-70" dirty="0" err="1"/>
              <a:t>uremereye</a:t>
            </a:r>
            <a:r>
              <a:rPr lang="en-US" spc="-70" dirty="0"/>
              <a:t> Kristo mu </a:t>
            </a:r>
            <a:r>
              <a:rPr lang="en-US" spc="-70" dirty="0" err="1"/>
              <a:t>kwigisha</a:t>
            </a:r>
            <a:r>
              <a:rPr lang="en-US" spc="-70" dirty="0"/>
              <a:t> </a:t>
            </a:r>
            <a:r>
              <a:rPr lang="en-US" spc="-70" dirty="0" err="1"/>
              <a:t>Kwe</a:t>
            </a:r>
            <a:r>
              <a:rPr lang="en-US" spc="-70" dirty="0"/>
              <a:t> </a:t>
            </a:r>
            <a:r>
              <a:rPr lang="en-US" spc="-70" dirty="0" err="1"/>
              <a:t>wari</a:t>
            </a:r>
            <a:r>
              <a:rPr lang="en-US" spc="-70" dirty="0"/>
              <a:t> </a:t>
            </a:r>
            <a:r>
              <a:rPr lang="en-US" spc="-70" dirty="0" err="1"/>
              <a:t>uyu</a:t>
            </a:r>
            <a:r>
              <a:rPr lang="en-US" spc="-70" dirty="0"/>
              <a:t> </a:t>
            </a:r>
            <a:r>
              <a:rPr lang="en-US" spc="-70" dirty="0" err="1"/>
              <a:t>ngo</a:t>
            </a:r>
            <a:r>
              <a:rPr lang="en-US" spc="-70" dirty="0"/>
              <a:t> ‘</a:t>
            </a:r>
            <a:r>
              <a:rPr lang="en-US" spc="-70" dirty="0" err="1"/>
              <a:t>Igihe</a:t>
            </a:r>
            <a:r>
              <a:rPr lang="en-US" spc="-70" dirty="0"/>
              <a:t> </a:t>
            </a:r>
            <a:r>
              <a:rPr lang="en-US" spc="-70" dirty="0" err="1"/>
              <a:t>kirasohoye</a:t>
            </a:r>
            <a:r>
              <a:rPr lang="en-US" spc="-70" dirty="0"/>
              <a:t>, </a:t>
            </a:r>
            <a:r>
              <a:rPr lang="en-US" spc="-70" dirty="0" err="1"/>
              <a:t>ubwami</a:t>
            </a:r>
            <a:r>
              <a:rPr lang="en-US" spc="-70" dirty="0"/>
              <a:t> </a:t>
            </a:r>
            <a:r>
              <a:rPr lang="en-US" spc="-70" dirty="0" err="1"/>
              <a:t>bw’Imana</a:t>
            </a:r>
            <a:r>
              <a:rPr lang="en-US" spc="-70" dirty="0"/>
              <a:t> buri </a:t>
            </a:r>
            <a:r>
              <a:rPr lang="en-US" spc="-70" dirty="0" err="1"/>
              <a:t>hafi</a:t>
            </a:r>
            <a:r>
              <a:rPr lang="en-US" spc="-70" dirty="0"/>
              <a:t>. </a:t>
            </a:r>
            <a:r>
              <a:rPr lang="en-US" spc="-70" dirty="0" err="1"/>
              <a:t>Nuko</a:t>
            </a:r>
            <a:r>
              <a:rPr lang="en-US" spc="-70" dirty="0"/>
              <a:t> </a:t>
            </a:r>
            <a:r>
              <a:rPr lang="en-US" spc="-70" dirty="0" err="1"/>
              <a:t>mwihane</a:t>
            </a:r>
            <a:r>
              <a:rPr lang="en-US" spc="-70" dirty="0"/>
              <a:t>, </a:t>
            </a:r>
            <a:r>
              <a:rPr lang="en-US" spc="-70" dirty="0" err="1"/>
              <a:t>mwemere</a:t>
            </a:r>
            <a:r>
              <a:rPr lang="en-US" spc="-70" dirty="0"/>
              <a:t> </a:t>
            </a:r>
            <a:r>
              <a:rPr lang="en-US" spc="-70" dirty="0" err="1"/>
              <a:t>ubutumwa</a:t>
            </a:r>
            <a:r>
              <a:rPr lang="en-US" spc="-70" dirty="0"/>
              <a:t> </a:t>
            </a:r>
            <a:r>
              <a:rPr lang="en-US" spc="-70" dirty="0" err="1"/>
              <a:t>bwiza</a:t>
            </a:r>
            <a:r>
              <a:rPr lang="en-US" spc="-70" dirty="0"/>
              <a:t>.’ </a:t>
            </a:r>
            <a:r>
              <a:rPr lang="en-US" spc="-70" dirty="0" err="1"/>
              <a:t>Kubw’ibyo</a:t>
            </a:r>
            <a:r>
              <a:rPr lang="en-US" spc="-70" dirty="0"/>
              <a:t>, </a:t>
            </a:r>
            <a:r>
              <a:rPr lang="en-US" spc="-70" dirty="0" err="1"/>
              <a:t>ubutumwa</a:t>
            </a:r>
            <a:r>
              <a:rPr lang="en-US" spc="-70" dirty="0"/>
              <a:t> </a:t>
            </a:r>
            <a:r>
              <a:rPr lang="en-US" spc="-70" dirty="0" err="1"/>
              <a:t>bwiza</a:t>
            </a:r>
            <a:r>
              <a:rPr lang="en-US" spc="-70" dirty="0"/>
              <a:t>, </a:t>
            </a:r>
            <a:r>
              <a:rPr lang="en-US" spc="-70" dirty="0" err="1"/>
              <a:t>nk’uko</a:t>
            </a:r>
            <a:r>
              <a:rPr lang="en-US" spc="-70" dirty="0"/>
              <a:t> </a:t>
            </a:r>
            <a:r>
              <a:rPr lang="en-US" spc="-70" dirty="0" err="1"/>
              <a:t>Umukiza</a:t>
            </a:r>
            <a:r>
              <a:rPr lang="en-US" spc="-70" dirty="0"/>
              <a:t> </a:t>
            </a:r>
            <a:r>
              <a:rPr lang="en-US" spc="-70" dirty="0" err="1"/>
              <a:t>ubwe</a:t>
            </a:r>
            <a:r>
              <a:rPr lang="en-US" spc="-70" dirty="0"/>
              <a:t> </a:t>
            </a:r>
            <a:r>
              <a:rPr lang="en-US" spc="-70" dirty="0" err="1"/>
              <a:t>yabwigishaga</a:t>
            </a:r>
            <a:r>
              <a:rPr lang="en-US" spc="-70" dirty="0"/>
              <a:t>, </a:t>
            </a:r>
            <a:r>
              <a:rPr lang="en-US" spc="-70" dirty="0" err="1"/>
              <a:t>bwari</a:t>
            </a:r>
            <a:r>
              <a:rPr lang="en-US" spc="-70" dirty="0"/>
              <a:t> </a:t>
            </a:r>
            <a:r>
              <a:rPr lang="en-US" spc="-70" dirty="0" err="1"/>
              <a:t>bushingiye</a:t>
            </a:r>
            <a:r>
              <a:rPr lang="en-US" spc="-70" dirty="0"/>
              <a:t> </a:t>
            </a:r>
            <a:r>
              <a:rPr lang="en-US" spc="-70" dirty="0" err="1"/>
              <a:t>ku</a:t>
            </a:r>
            <a:r>
              <a:rPr lang="en-US" spc="-70" dirty="0"/>
              <a:t> </a:t>
            </a:r>
            <a:r>
              <a:rPr lang="en-US" spc="-70" dirty="0" err="1"/>
              <a:t>byahanuwe</a:t>
            </a:r>
            <a:r>
              <a:rPr lang="en-US" spc="-70" dirty="0"/>
              <a:t>. ‘</a:t>
            </a:r>
            <a:r>
              <a:rPr lang="en-US" spc="-70" dirty="0" err="1"/>
              <a:t>Igihe</a:t>
            </a:r>
            <a:r>
              <a:rPr lang="en-US" spc="-70" dirty="0"/>
              <a:t>’ </a:t>
            </a:r>
            <a:r>
              <a:rPr lang="en-US" spc="-70" dirty="0" err="1"/>
              <a:t>yavugaga</a:t>
            </a:r>
            <a:r>
              <a:rPr lang="en-US" spc="-70" dirty="0"/>
              <a:t> ko </a:t>
            </a:r>
            <a:r>
              <a:rPr lang="en-US" spc="-70" dirty="0" err="1"/>
              <a:t>gisohoye</a:t>
            </a:r>
            <a:r>
              <a:rPr lang="en-US" spc="-70" dirty="0"/>
              <a:t> </a:t>
            </a:r>
            <a:r>
              <a:rPr lang="en-US" spc="-70" dirty="0" err="1"/>
              <a:t>ni</a:t>
            </a:r>
            <a:r>
              <a:rPr lang="en-US" spc="-70" dirty="0"/>
              <a:t> </a:t>
            </a:r>
            <a:r>
              <a:rPr lang="en-US" spc="-70" dirty="0" err="1"/>
              <a:t>cya</a:t>
            </a:r>
            <a:r>
              <a:rPr lang="en-US" spc="-70" dirty="0"/>
              <a:t> </a:t>
            </a:r>
            <a:r>
              <a:rPr lang="en-US" spc="-70" dirty="0" err="1"/>
              <a:t>gihe</a:t>
            </a:r>
            <a:r>
              <a:rPr lang="en-US" spc="-70" dirty="0"/>
              <a:t> </a:t>
            </a:r>
            <a:r>
              <a:rPr lang="en-US" spc="-70" dirty="0" err="1"/>
              <a:t>marayika</a:t>
            </a:r>
            <a:r>
              <a:rPr lang="en-US" spc="-70" dirty="0"/>
              <a:t> </a:t>
            </a:r>
            <a:r>
              <a:rPr lang="en-US" spc="-70" dirty="0" err="1"/>
              <a:t>Gaburiyeli</a:t>
            </a:r>
            <a:r>
              <a:rPr lang="en-US" spc="-70" dirty="0"/>
              <a:t> </a:t>
            </a:r>
            <a:r>
              <a:rPr lang="en-US" spc="-70" dirty="0" err="1"/>
              <a:t>yamenyesheje</a:t>
            </a:r>
            <a:r>
              <a:rPr lang="en-US" spc="-70" dirty="0"/>
              <a:t> </a:t>
            </a:r>
            <a:r>
              <a:rPr lang="en-US" spc="-70" dirty="0" err="1"/>
              <a:t>Daniyeli</a:t>
            </a:r>
            <a:r>
              <a:rPr lang="en" spc="-70" dirty="0"/>
              <a:t>…</a:t>
            </a:r>
          </a:p>
          <a:p>
            <a:pPr>
              <a:spcBef>
                <a:spcPts val="600"/>
              </a:spcBef>
            </a:pPr>
            <a:r>
              <a:rPr lang="en-US" spc="-70" dirty="0" err="1"/>
              <a:t>Nk’uko</a:t>
            </a:r>
            <a:r>
              <a:rPr lang="en-US" spc="-70" dirty="0"/>
              <a:t> </a:t>
            </a:r>
            <a:r>
              <a:rPr lang="en-US" spc="-70" dirty="0" err="1"/>
              <a:t>ubutumwa</a:t>
            </a:r>
            <a:r>
              <a:rPr lang="en-US" spc="-70" dirty="0"/>
              <a:t> </a:t>
            </a:r>
            <a:r>
              <a:rPr lang="en-US" spc="-70" dirty="0" err="1"/>
              <a:t>bwo</a:t>
            </a:r>
            <a:r>
              <a:rPr lang="en-US" spc="-70" dirty="0"/>
              <a:t> </a:t>
            </a:r>
            <a:r>
              <a:rPr lang="en-US" spc="-70" dirty="0" err="1"/>
              <a:t>kuza</a:t>
            </a:r>
            <a:r>
              <a:rPr lang="en-US" spc="-70" dirty="0"/>
              <a:t> </a:t>
            </a:r>
            <a:r>
              <a:rPr lang="en-US" spc="-70" dirty="0" err="1"/>
              <a:t>kwa</a:t>
            </a:r>
            <a:r>
              <a:rPr lang="en-US" spc="-70" dirty="0"/>
              <a:t> </a:t>
            </a:r>
            <a:r>
              <a:rPr lang="en-US" spc="-70" dirty="0" err="1"/>
              <a:t>mbere</a:t>
            </a:r>
            <a:r>
              <a:rPr lang="en-US" spc="-70" dirty="0"/>
              <a:t> </a:t>
            </a:r>
            <a:r>
              <a:rPr lang="en-US" spc="-70" dirty="0" err="1"/>
              <a:t>kwa</a:t>
            </a:r>
            <a:r>
              <a:rPr lang="en-US" spc="-70" dirty="0"/>
              <a:t> Kristo </a:t>
            </a:r>
            <a:r>
              <a:rPr lang="en-US" spc="-70" dirty="0" err="1"/>
              <a:t>bwatangazaga</a:t>
            </a:r>
            <a:r>
              <a:rPr lang="en-US" spc="-70" dirty="0"/>
              <a:t> </a:t>
            </a:r>
            <a:r>
              <a:rPr lang="en-US" spc="-70" dirty="0" err="1"/>
              <a:t>ubwami</a:t>
            </a:r>
            <a:r>
              <a:rPr lang="en-US" spc="-70" dirty="0"/>
              <a:t> </a:t>
            </a:r>
            <a:r>
              <a:rPr lang="en-US" spc="-70" dirty="0" err="1"/>
              <a:t>bw’ubuntu</a:t>
            </a:r>
            <a:r>
              <a:rPr lang="en-US" spc="-70" dirty="0"/>
              <a:t> </a:t>
            </a:r>
            <a:r>
              <a:rPr lang="en-US" spc="-70" dirty="0" err="1"/>
              <a:t>Bwe</a:t>
            </a:r>
            <a:r>
              <a:rPr lang="en-US" spc="-70" dirty="0"/>
              <a:t>, </a:t>
            </a:r>
            <a:r>
              <a:rPr lang="en-US" spc="-70" dirty="0" err="1"/>
              <a:t>ni</a:t>
            </a:r>
            <a:r>
              <a:rPr lang="en-US" spc="-70" dirty="0"/>
              <a:t> </a:t>
            </a:r>
            <a:r>
              <a:rPr lang="en-US" spc="-70" dirty="0" err="1"/>
              <a:t>nako</a:t>
            </a:r>
            <a:r>
              <a:rPr lang="en-US" spc="-70" dirty="0"/>
              <a:t> </a:t>
            </a:r>
            <a:r>
              <a:rPr lang="en-US" spc="-70" dirty="0" err="1"/>
              <a:t>ubutumwa</a:t>
            </a:r>
            <a:r>
              <a:rPr lang="en-US" spc="-70" dirty="0"/>
              <a:t> </a:t>
            </a:r>
            <a:r>
              <a:rPr lang="en-US" spc="-70" dirty="0" err="1"/>
              <a:t>bwo</a:t>
            </a:r>
            <a:r>
              <a:rPr lang="en-US" spc="-70" dirty="0"/>
              <a:t> </a:t>
            </a:r>
            <a:r>
              <a:rPr lang="en-US" spc="-70" dirty="0" err="1"/>
              <a:t>kuza</a:t>
            </a:r>
            <a:r>
              <a:rPr lang="en-US" spc="-70" dirty="0"/>
              <a:t> </a:t>
            </a:r>
            <a:r>
              <a:rPr lang="en-US" spc="-70" dirty="0" err="1"/>
              <a:t>Kwe</a:t>
            </a:r>
            <a:r>
              <a:rPr lang="en-US" spc="-70" dirty="0"/>
              <a:t> </a:t>
            </a:r>
            <a:r>
              <a:rPr lang="en-US" spc="-70" dirty="0" err="1"/>
              <a:t>kwa</a:t>
            </a:r>
            <a:r>
              <a:rPr lang="en-US" spc="-70" dirty="0"/>
              <a:t> </a:t>
            </a:r>
            <a:r>
              <a:rPr lang="en-US" spc="-70" dirty="0" err="1"/>
              <a:t>kabiri</a:t>
            </a:r>
            <a:r>
              <a:rPr lang="en-US" spc="-70" dirty="0"/>
              <a:t> </a:t>
            </a:r>
            <a:r>
              <a:rPr lang="en-US" spc="-70" dirty="0" err="1"/>
              <a:t>butangaza</a:t>
            </a:r>
            <a:r>
              <a:rPr lang="en-US" spc="-70" dirty="0"/>
              <a:t> </a:t>
            </a:r>
            <a:r>
              <a:rPr lang="en-US" spc="-70" dirty="0" err="1"/>
              <a:t>ubwami</a:t>
            </a:r>
            <a:r>
              <a:rPr lang="en-US" spc="-70" dirty="0"/>
              <a:t> </a:t>
            </a:r>
            <a:r>
              <a:rPr lang="en-US" spc="-70" dirty="0" err="1"/>
              <a:t>bw’ubwiza</a:t>
            </a:r>
            <a:r>
              <a:rPr lang="en-US" spc="-70" dirty="0"/>
              <a:t> </a:t>
            </a:r>
            <a:r>
              <a:rPr lang="en-US" spc="-70" dirty="0" err="1"/>
              <a:t>Bwe</a:t>
            </a:r>
            <a:r>
              <a:rPr lang="en-US" spc="-70" dirty="0"/>
              <a:t>. Kandi </a:t>
            </a:r>
            <a:r>
              <a:rPr lang="en-US" spc="-70" dirty="0" err="1"/>
              <a:t>kimwe</a:t>
            </a:r>
            <a:r>
              <a:rPr lang="en-US" spc="-70" dirty="0"/>
              <a:t> </a:t>
            </a:r>
            <a:r>
              <a:rPr lang="en-US" spc="-70" dirty="0" err="1"/>
              <a:t>n’ubwa</a:t>
            </a:r>
            <a:r>
              <a:rPr lang="en-US" spc="-70" dirty="0"/>
              <a:t> </a:t>
            </a:r>
            <a:r>
              <a:rPr lang="en-US" spc="-70" dirty="0" err="1"/>
              <a:t>mbere</a:t>
            </a:r>
            <a:r>
              <a:rPr lang="en-US" spc="-70" dirty="0"/>
              <a:t>, </a:t>
            </a:r>
            <a:r>
              <a:rPr lang="en-US" spc="-70" dirty="0" err="1"/>
              <a:t>ubutumwa</a:t>
            </a:r>
            <a:r>
              <a:rPr lang="en-US" spc="-70" dirty="0"/>
              <a:t> bwa </a:t>
            </a:r>
            <a:r>
              <a:rPr lang="en-US" spc="-70" dirty="0" err="1"/>
              <a:t>kabiri</a:t>
            </a:r>
            <a:r>
              <a:rPr lang="en-US" spc="-70" dirty="0"/>
              <a:t> </a:t>
            </a:r>
            <a:r>
              <a:rPr lang="en-US" spc="-70" dirty="0" err="1"/>
              <a:t>na</a:t>
            </a:r>
            <a:r>
              <a:rPr lang="en-US" spc="-70" dirty="0"/>
              <a:t> </a:t>
            </a:r>
            <a:r>
              <a:rPr lang="en-US" spc="-70" dirty="0" err="1"/>
              <a:t>bwo</a:t>
            </a:r>
            <a:r>
              <a:rPr lang="en-US" spc="-70" dirty="0"/>
              <a:t> </a:t>
            </a:r>
            <a:r>
              <a:rPr lang="en-US" spc="-70" dirty="0" err="1"/>
              <a:t>bushingiye</a:t>
            </a:r>
            <a:r>
              <a:rPr lang="en-US" spc="-70" dirty="0"/>
              <a:t> </a:t>
            </a:r>
            <a:r>
              <a:rPr lang="en-US" spc="-70" dirty="0" err="1"/>
              <a:t>ku</a:t>
            </a:r>
            <a:r>
              <a:rPr lang="en-US" spc="-70" dirty="0"/>
              <a:t> </a:t>
            </a:r>
            <a:r>
              <a:rPr lang="en-US" spc="-70" dirty="0" err="1"/>
              <a:t>byahanuwe</a:t>
            </a:r>
            <a:r>
              <a:rPr lang="en" spc="-70"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6288155" y="6317394"/>
            <a:ext cx="5684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Uwifuzwa</a:t>
            </a:r>
            <a:r>
              <a:rPr lang="en" sz="1600" b="1" i="1" dirty="0"/>
              <a:t> </a:t>
            </a:r>
            <a:r>
              <a:rPr lang="en" sz="1600" b="1" i="1" dirty="0" err="1"/>
              <a:t>Ibihe</a:t>
            </a:r>
            <a:r>
              <a:rPr lang="en" sz="1600" b="1" i="1" dirty="0"/>
              <a:t> </a:t>
            </a:r>
            <a:r>
              <a:rPr lang="en" sz="1600" b="1" i="1" dirty="0" err="1"/>
              <a:t>Byose</a:t>
            </a:r>
            <a:r>
              <a:rPr lang="en" sz="1600" b="1" i="1" dirty="0"/>
              <a:t>, </a:t>
            </a:r>
            <a:r>
              <a:rPr lang="en" sz="1600" b="1" dirty="0" err="1"/>
              <a:t>igice</a:t>
            </a:r>
            <a:r>
              <a:rPr lang="en" sz="1600" b="1" dirty="0"/>
              <a:t> </a:t>
            </a:r>
            <a:r>
              <a:rPr lang="en" sz="1600" b="1" dirty="0" err="1"/>
              <a:t>cyaa</a:t>
            </a:r>
            <a:r>
              <a:rPr lang="en" sz="1600" b="1" dirty="0"/>
              <a:t> 23, p. 147, 148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093029" y="251936"/>
            <a:ext cx="78036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Nuko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bamaze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kubohesha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Yohana,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Yesu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ajya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Galilaya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avuga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ubutumwa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bwiza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bw’Imana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Igihe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kirasohoye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ubwami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bw’Imana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buri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hafi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Nuko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mwihane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mwemere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ubutumwa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bwiza</a:t>
            </a:r>
            <a:r>
              <a:rPr kumimoji="0" lang="en-U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 </a:t>
            </a:r>
            <a:r>
              <a:rPr kumimoji="0" lang="es-ES" sz="28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4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-10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Mariko</a:t>
            </a:r>
            <a:r>
              <a:rPr kumimoji="0" lang="es-ES" sz="2000" b="1" i="0" u="none" strike="noStrike" kern="1200" cap="none" spc="-1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15)</a:t>
            </a:r>
            <a:endParaRPr kumimoji="0" lang="es-ES" sz="2800" b="1" i="0" u="none" strike="noStrike" kern="1200" cap="none" spc="-10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39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AD4758"/>
                </a:solidFill>
              </a:rPr>
              <a:t>Umwanditsi</a:t>
            </a:r>
            <a:r>
              <a:rPr lang="en" sz="2000" b="1" dirty="0">
                <a:solidFill>
                  <a:srgbClr val="AD4758"/>
                </a:solidFill>
              </a:rPr>
              <a:t> </a:t>
            </a:r>
            <a:r>
              <a:rPr lang="en" sz="2000" b="1" dirty="0" err="1">
                <a:solidFill>
                  <a:srgbClr val="AD4758"/>
                </a:solidFill>
              </a:rPr>
              <a:t>w’Ubutumwa</a:t>
            </a:r>
            <a:r>
              <a:rPr lang="en" sz="2000" b="1" dirty="0">
                <a:solidFill>
                  <a:srgbClr val="AD4758"/>
                </a:solidFill>
              </a:rPr>
              <a:t> </a:t>
            </a:r>
            <a:r>
              <a:rPr lang="en" sz="2000" b="1" dirty="0" err="1">
                <a:solidFill>
                  <a:srgbClr val="AD4758"/>
                </a:solidFill>
              </a:rPr>
              <a:t>Bwiza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 err="1"/>
              <a:t>Umuvugabutumwa</a:t>
            </a:r>
            <a:r>
              <a:rPr lang="en" sz="2000" b="1" dirty="0"/>
              <a:t> </a:t>
            </a:r>
            <a:r>
              <a:rPr lang="en" sz="2000" b="1" dirty="0" err="1"/>
              <a:t>wacogoye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en" sz="2000" b="1" dirty="0" err="1"/>
              <a:t>Ingirakamaro</a:t>
            </a:r>
            <a:r>
              <a:rPr lang="en" sz="2000" b="1" dirty="0"/>
              <a:t> mu </a:t>
            </a:r>
            <a:r>
              <a:rPr lang="en" sz="2000" b="1" dirty="0" err="1"/>
              <a:t>murimo</a:t>
            </a:r>
            <a:r>
              <a:rPr lang="en" sz="2000" b="1" dirty="0"/>
              <a:t>.</a:t>
            </a:r>
          </a:p>
          <a:p>
            <a:pPr>
              <a:spcBef>
                <a:spcPts val="2400"/>
              </a:spcBef>
            </a:pPr>
            <a:r>
              <a:rPr lang="en" sz="2000" b="1" dirty="0" err="1">
                <a:solidFill>
                  <a:srgbClr val="C52C9D"/>
                </a:solidFill>
              </a:rPr>
              <a:t>Itangiriro</a:t>
            </a:r>
            <a:r>
              <a:rPr lang="en" sz="2000" b="1" dirty="0">
                <a:solidFill>
                  <a:srgbClr val="C52C9D"/>
                </a:solidFill>
              </a:rPr>
              <a:t> </a:t>
            </a:r>
            <a:r>
              <a:rPr lang="en" sz="2000" b="1" dirty="0" err="1">
                <a:solidFill>
                  <a:srgbClr val="C52C9D"/>
                </a:solidFill>
              </a:rPr>
              <a:t>ry’Ubutumwa</a:t>
            </a:r>
            <a:r>
              <a:rPr lang="en" sz="2000" b="1" dirty="0">
                <a:solidFill>
                  <a:srgbClr val="C52C9D"/>
                </a:solidFill>
              </a:rPr>
              <a:t> </a:t>
            </a:r>
            <a:r>
              <a:rPr lang="en" sz="2000" b="1" dirty="0" err="1">
                <a:solidFill>
                  <a:srgbClr val="C52C9D"/>
                </a:solidFill>
              </a:rPr>
              <a:t>Bwiza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 err="1"/>
              <a:t>Kwitegura</a:t>
            </a:r>
            <a:r>
              <a:rPr lang="en" sz="2000" b="1" dirty="0"/>
              <a:t>. Mariko 1:1–8.</a:t>
            </a:r>
          </a:p>
          <a:p>
            <a:pPr lvl="1">
              <a:spcBef>
                <a:spcPts val="1200"/>
              </a:spcBef>
            </a:pPr>
            <a:r>
              <a:rPr lang="en" sz="2000" b="1" dirty="0" err="1"/>
              <a:t>Umubatizo</a:t>
            </a:r>
            <a:r>
              <a:rPr lang="en" sz="2000" b="1" dirty="0"/>
              <a:t>. Mariko 1:9–13.</a:t>
            </a:r>
          </a:p>
          <a:p>
            <a:pPr lvl="1">
              <a:spcBef>
                <a:spcPts val="1200"/>
              </a:spcBef>
            </a:pPr>
            <a:r>
              <a:rPr lang="en" sz="2000" b="1" dirty="0" err="1"/>
              <a:t>Ubutumwa</a:t>
            </a:r>
            <a:r>
              <a:rPr lang="en" sz="2000" b="1" dirty="0"/>
              <a:t>. Mariko 1:14–15.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</a:t>
            </a:r>
            <a:r>
              <a:rPr lang="en-GB" sz="2000" b="1" dirty="0" err="1"/>
              <a:t>bwanditswe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Mariko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 muri </a:t>
            </a:r>
            <a:r>
              <a:rPr lang="en-GB" sz="2000" b="1" dirty="0" err="1"/>
              <a:t>bune</a:t>
            </a:r>
            <a:r>
              <a:rPr lang="en-GB" sz="2000" b="1" dirty="0"/>
              <a:t> </a:t>
            </a:r>
            <a:r>
              <a:rPr lang="en-GB" sz="2000" b="1" dirty="0" err="1"/>
              <a:t>buvuga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" sz="2000" b="1" dirty="0"/>
              <a:t>.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make, Mariko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</a:t>
            </a:r>
            <a:r>
              <a:rPr lang="en-GB" sz="2000" b="1" dirty="0" err="1"/>
              <a:t>bw’ikinyejana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21,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 </a:t>
            </a:r>
            <a:r>
              <a:rPr lang="en-GB" sz="2000" b="1" dirty="0" err="1"/>
              <a:t>byihuta</a:t>
            </a:r>
            <a:r>
              <a:rPr lang="en-GB" sz="2000" b="1" dirty="0"/>
              <a:t> </a:t>
            </a:r>
            <a:r>
              <a:rPr lang="en-GB" sz="2000" b="1" dirty="0" err="1"/>
              <a:t>vuba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bwangu</a:t>
            </a:r>
            <a:r>
              <a:rPr lang="en-GB" sz="2000" b="1" dirty="0"/>
              <a:t>,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amafaranga</a:t>
            </a:r>
            <a:r>
              <a:rPr lang="en-GB" sz="2000" b="1" dirty="0"/>
              <a:t>. </a:t>
            </a:r>
            <a:r>
              <a:rPr lang="en-GB" sz="2000" b="1" dirty="0" err="1"/>
              <a:t>Mutyo</a:t>
            </a:r>
            <a:r>
              <a:rPr lang="en-GB" sz="2000" b="1" dirty="0"/>
              <a:t> </a:t>
            </a:r>
            <a:r>
              <a:rPr lang="en-GB" sz="2000" b="1" dirty="0" err="1"/>
              <a:t>dukoreshe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twiga</a:t>
            </a:r>
            <a:r>
              <a:rPr lang="en-GB" sz="2000" b="1" dirty="0"/>
              <a:t> </a:t>
            </a:r>
            <a:r>
              <a:rPr lang="en-GB" sz="2000" b="1" dirty="0" err="1"/>
              <a:t>igihebuje</a:t>
            </a:r>
            <a:r>
              <a:rPr lang="en-GB" sz="2000" b="1" dirty="0"/>
              <a:t> </a:t>
            </a:r>
            <a:r>
              <a:rPr lang="en-GB" sz="2000" b="1" dirty="0" err="1"/>
              <a:t>ibindi</a:t>
            </a:r>
            <a:r>
              <a:rPr lang="en-GB" sz="2000" b="1" dirty="0"/>
              <a:t> </a:t>
            </a:r>
            <a:r>
              <a:rPr lang="en-GB" sz="2000" b="1" dirty="0" err="1"/>
              <a:t>agaciro</a:t>
            </a:r>
            <a:r>
              <a:rPr lang="en" sz="2000" b="1" dirty="0"/>
              <a:t>: “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bwa </a:t>
            </a:r>
            <a:r>
              <a:rPr lang="en-GB" sz="2000" b="1" dirty="0" err="1"/>
              <a:t>Yesu</a:t>
            </a:r>
            <a:r>
              <a:rPr lang="en-GB" sz="2000" b="1" dirty="0"/>
              <a:t> Kristo</a:t>
            </a:r>
            <a:r>
              <a:rPr lang="en" sz="2000" b="1" dirty="0"/>
              <a:t>, </a:t>
            </a:r>
            <a:r>
              <a:rPr lang="en-GB" sz="2000" b="1" dirty="0" err="1"/>
              <a:t>Umwana</a:t>
            </a:r>
            <a:r>
              <a:rPr lang="en-GB" sz="2000" b="1" dirty="0"/>
              <a:t> </a:t>
            </a:r>
            <a:r>
              <a:rPr lang="en-GB" sz="2000" b="1" dirty="0" err="1"/>
              <a:t>w’Imana</a:t>
            </a:r>
            <a:r>
              <a:rPr lang="en" sz="2000" b="1" dirty="0"/>
              <a:t>” (Mariko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inkuru</a:t>
            </a:r>
            <a:r>
              <a:rPr lang="en-GB" sz="2000" b="1" dirty="0"/>
              <a:t> </a:t>
            </a:r>
            <a:r>
              <a:rPr lang="en-GB" sz="2000" b="1" dirty="0" err="1"/>
              <a:t>yihuta</a:t>
            </a:r>
            <a:r>
              <a:rPr lang="en-GB" sz="2000" b="1" dirty="0"/>
              <a:t>, </a:t>
            </a:r>
            <a:r>
              <a:rPr lang="en-GB" sz="2000" b="1" dirty="0" err="1"/>
              <a:t>ibāngutse</a:t>
            </a:r>
            <a:r>
              <a:rPr lang="en-GB" sz="2000" b="1" dirty="0"/>
              <a:t>, </a:t>
            </a:r>
            <a:r>
              <a:rPr lang="en-GB" sz="2000" b="1" dirty="0" err="1"/>
              <a:t>ifite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ivunaguye</a:t>
            </a:r>
            <a:r>
              <a:rPr lang="en-GB" sz="2000" b="1" dirty="0"/>
              <a:t>. </a:t>
            </a:r>
            <a:r>
              <a:rPr lang="en-GB" sz="2000" b="1" dirty="0" err="1"/>
              <a:t>Ibivugwamo</a:t>
            </a:r>
            <a:r>
              <a:rPr lang="en-GB" sz="2000" b="1" dirty="0"/>
              <a:t> </a:t>
            </a:r>
            <a:r>
              <a:rPr lang="en-GB" sz="2000" b="1" dirty="0" err="1"/>
              <a:t>bigaragara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imbere</a:t>
            </a:r>
            <a:r>
              <a:rPr lang="en-GB" sz="2000" b="1" dirty="0"/>
              <a:t> </a:t>
            </a:r>
            <a:r>
              <a:rPr lang="en-GB" sz="2000" b="1" dirty="0" err="1"/>
              <a:t>y’amaso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. </a:t>
            </a:r>
            <a:r>
              <a:rPr lang="en-GB" sz="2000" b="1" dirty="0" err="1"/>
              <a:t>Ntushobora</a:t>
            </a:r>
            <a:r>
              <a:rPr lang="en-GB" sz="2000" b="1" dirty="0"/>
              <a:t> </a:t>
            </a:r>
            <a:r>
              <a:rPr lang="en-GB" sz="2000" b="1" dirty="0" err="1"/>
              <a:t>kuburamo</a:t>
            </a:r>
            <a:r>
              <a:rPr lang="en-GB" sz="2000" b="1" dirty="0"/>
              <a:t> </a:t>
            </a:r>
            <a:r>
              <a:rPr lang="en-GB" sz="2000" b="1" dirty="0" err="1"/>
              <a:t>ubusobanuro</a:t>
            </a:r>
            <a:r>
              <a:rPr lang="en-GB" sz="2000" b="1" dirty="0"/>
              <a:t>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bwose</a:t>
            </a:r>
            <a:r>
              <a:rPr lang="en-GB" sz="2000" b="1" dirty="0"/>
              <a:t>,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iby’ingenzi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birimo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GB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UMWANDITSI W’UBUTUMWA BWIZA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UMUVUGABUTUMWA WACOGOYE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Kandi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Barinaba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Sawuli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bamaze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kubashyikiriza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mfashanyo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bahawe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bava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Yerusalemu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basubirayo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bajyana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Yohana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wahimbwe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Mariko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Ibyakozwe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Mariko, </a:t>
            </a:r>
            <a:r>
              <a:rPr lang="en-GB" sz="2000" b="1" dirty="0" err="1"/>
              <a:t>kimwe</a:t>
            </a:r>
            <a:r>
              <a:rPr lang="en-GB" sz="2000" b="1" dirty="0"/>
              <a:t> </a:t>
            </a:r>
            <a:r>
              <a:rPr lang="en-GB" sz="2000" b="1" dirty="0" err="1"/>
              <a:t>n’abandi</a:t>
            </a:r>
            <a:r>
              <a:rPr lang="en-GB" sz="2000" b="1" dirty="0"/>
              <a:t> </a:t>
            </a:r>
            <a:r>
              <a:rPr lang="en-GB" sz="2000" b="1" dirty="0" err="1"/>
              <a:t>banditsi</a:t>
            </a:r>
            <a:r>
              <a:rPr lang="en-GB" sz="2000" b="1" dirty="0"/>
              <a:t> </a:t>
            </a:r>
            <a:r>
              <a:rPr lang="en-GB" sz="2000" b="1" dirty="0" err="1"/>
              <a:t>b’Ubutumwa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,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yivugiye</a:t>
            </a:r>
            <a:r>
              <a:rPr lang="en-GB" sz="2000" b="1" dirty="0"/>
              <a:t> </a:t>
            </a:r>
            <a:r>
              <a:rPr lang="en-GB" sz="2000" b="1" dirty="0" err="1"/>
              <a:t>izina</a:t>
            </a:r>
            <a:r>
              <a:rPr lang="en-GB" sz="2000" b="1" dirty="0"/>
              <a:t> </a:t>
            </a:r>
            <a:r>
              <a:rPr lang="en-GB" sz="2000" b="1" dirty="0" err="1"/>
              <a:t>ubwe</a:t>
            </a:r>
            <a:r>
              <a:rPr lang="en-GB" sz="2000" b="1" dirty="0"/>
              <a:t>. Yari </a:t>
            </a:r>
            <a:r>
              <a:rPr lang="en-GB" sz="2000" b="1" dirty="0" err="1"/>
              <a:t>umwana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 </a:t>
            </a:r>
            <a:r>
              <a:rPr lang="en-GB" sz="2000" b="1" dirty="0" err="1"/>
              <a:t>byabaga</a:t>
            </a:r>
            <a:r>
              <a:rPr lang="en-GB" sz="2000" b="1" dirty="0"/>
              <a:t>; </a:t>
            </a:r>
            <a:r>
              <a:rPr lang="en-GB" sz="2000" b="1" dirty="0" err="1"/>
              <a:t>bityo</a:t>
            </a:r>
            <a:r>
              <a:rPr lang="en-GB" sz="2000" b="1" dirty="0"/>
              <a:t> </a:t>
            </a:r>
            <a:r>
              <a:rPr lang="en-GB" sz="2000" b="1" dirty="0" err="1"/>
              <a:t>birashoboka</a:t>
            </a:r>
            <a:r>
              <a:rPr lang="en-GB" sz="2000" b="1" dirty="0"/>
              <a:t> ko </a:t>
            </a:r>
            <a:r>
              <a:rPr lang="en-GB" sz="2000" b="1" dirty="0" err="1"/>
              <a:t>yabimenye</a:t>
            </a:r>
            <a:r>
              <a:rPr lang="en-GB" sz="2000" b="1" dirty="0"/>
              <a:t>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mubano</a:t>
            </a:r>
            <a:r>
              <a:rPr lang="en-GB" sz="2000" b="1" dirty="0"/>
              <a:t> we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hafi</a:t>
            </a:r>
            <a:r>
              <a:rPr lang="en-GB" sz="2000" b="1" dirty="0"/>
              <a:t> </a:t>
            </a:r>
            <a:r>
              <a:rPr lang="en-GB" sz="2000" b="1" dirty="0" err="1"/>
              <a:t>n’intumwa</a:t>
            </a:r>
            <a:r>
              <a:rPr lang="en-GB" sz="2000" b="1" dirty="0"/>
              <a:t> </a:t>
            </a:r>
            <a:r>
              <a:rPr lang="en-GB" sz="2000" b="1" dirty="0" err="1"/>
              <a:t>Petero</a:t>
            </a:r>
            <a:r>
              <a:rPr lang="en" sz="2000" b="1" dirty="0"/>
              <a:t> (1 </a:t>
            </a:r>
            <a:r>
              <a:rPr lang="en" sz="2000" b="1" dirty="0" err="1"/>
              <a:t>Petero</a:t>
            </a:r>
            <a:r>
              <a:rPr lang="en" sz="2000" b="1" dirty="0"/>
              <a:t>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0132" y="3233536"/>
            <a:ext cx="6131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yaho</a:t>
            </a:r>
            <a:r>
              <a:rPr lang="en-GB" sz="2000" b="1" dirty="0"/>
              <a:t> </a:t>
            </a:r>
            <a:r>
              <a:rPr lang="en-GB" sz="2000" b="1" dirty="0" err="1"/>
              <a:t>gato</a:t>
            </a:r>
            <a:r>
              <a:rPr lang="en-GB" sz="2000" b="1" dirty="0"/>
              <a:t>, </a:t>
            </a:r>
            <a:r>
              <a:rPr lang="en-GB" sz="2000" b="1" dirty="0" err="1"/>
              <a:t>Barinaba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Sawuli</a:t>
            </a:r>
            <a:r>
              <a:rPr lang="en-GB" sz="2000" b="1" dirty="0"/>
              <a:t> (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barajyanye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amaturo</a:t>
            </a:r>
            <a:r>
              <a:rPr lang="en-GB" sz="2000" b="1" dirty="0"/>
              <a:t>) </a:t>
            </a:r>
            <a:r>
              <a:rPr lang="en-GB" sz="2000" b="1" dirty="0" err="1"/>
              <a:t>bajyanye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Yohani</a:t>
            </a:r>
            <a:r>
              <a:rPr lang="en-GB" sz="2000" b="1" dirty="0"/>
              <a:t> Mariko muri </a:t>
            </a:r>
            <a:r>
              <a:rPr lang="en-GB" sz="2000" b="1" dirty="0" err="1"/>
              <a:t>Antiyokiya</a:t>
            </a:r>
            <a:r>
              <a:rPr lang="en" sz="2000" b="1" dirty="0"/>
              <a:t> (</a:t>
            </a:r>
            <a:r>
              <a:rPr lang="en" sz="2000" b="1" dirty="0" err="1"/>
              <a:t>Ibyakozwe</a:t>
            </a:r>
            <a:r>
              <a:rPr lang="en" sz="2000" b="1" dirty="0"/>
              <a:t> 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263182"/>
            <a:ext cx="5479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Muri </a:t>
            </a:r>
            <a:r>
              <a:rPr lang="en-GB" sz="2000" b="1" spc="-100" dirty="0" err="1"/>
              <a:t>Antiyokiya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Umwuka</a:t>
            </a:r>
            <a:r>
              <a:rPr lang="en-GB" sz="2000" b="1" spc="-100" dirty="0"/>
              <a:t> Wera </a:t>
            </a:r>
            <a:r>
              <a:rPr lang="en-GB" sz="2000" b="1" spc="-100" dirty="0" err="1"/>
              <a:t>yahamagariraga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Barinaba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Sawuli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ababwirizabutumwa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banyamahanga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bajyanye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Yohani</a:t>
            </a:r>
            <a:r>
              <a:rPr lang="en-GB" sz="2000" b="1" spc="-100" dirty="0"/>
              <a:t> Mariko </a:t>
            </a:r>
            <a:r>
              <a:rPr lang="en-GB" sz="2000" b="1" spc="-100" dirty="0" err="1"/>
              <a:t>nk’ubafasha</a:t>
            </a:r>
            <a:r>
              <a:rPr lang="en" sz="2000" b="1" spc="-100" dirty="0"/>
              <a:t> (</a:t>
            </a:r>
            <a:r>
              <a:rPr lang="en" sz="2000" b="1" spc="-100" dirty="0" err="1"/>
              <a:t>Ibyakozwe</a:t>
            </a:r>
            <a:r>
              <a:rPr lang="en" sz="2000" b="1" spc="-100" dirty="0"/>
              <a:t> 13:2–5).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7" y="2431325"/>
            <a:ext cx="9361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Nyina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Yohana Mariko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nyir’ahantu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h’i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Yerusalemu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ryateraniraga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risenga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Petero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yashyirwaga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nzu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y’imbohe</a:t>
            </a:r>
            <a:r>
              <a:rPr lang="en" sz="2000" b="1" spc="-70" dirty="0"/>
              <a:t> (</a:t>
            </a:r>
            <a:r>
              <a:rPr lang="en" sz="2000" b="1" spc="-70" dirty="0" err="1"/>
              <a:t>Ibyakozwe</a:t>
            </a:r>
            <a:r>
              <a:rPr lang="en" sz="2000" b="1" spc="-70" dirty="0"/>
              <a:t> 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30217" y="5602351"/>
            <a:ext cx="5651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ubuzima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bw’ivugabutumwa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bwagaragariye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umusore</a:t>
            </a:r>
            <a:r>
              <a:rPr lang="en-GB" sz="2000" b="1" spc="-70" dirty="0"/>
              <a:t> Mariko ko </a:t>
            </a:r>
            <a:r>
              <a:rPr lang="en-GB" sz="2000" b="1" spc="-70" dirty="0" err="1"/>
              <a:t>bugoye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ahitamo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gusubira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Yerusalemu</a:t>
            </a:r>
            <a:r>
              <a:rPr lang="en" sz="2000" b="1" spc="-70" dirty="0"/>
              <a:t> (</a:t>
            </a:r>
            <a:r>
              <a:rPr lang="en" sz="2000" b="1" spc="-70" dirty="0" err="1"/>
              <a:t>Ibyakozwe</a:t>
            </a:r>
            <a:r>
              <a:rPr lang="en" sz="2000" b="1" spc="-70" dirty="0"/>
              <a:t> 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88535"/>
            <a:ext cx="62228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Barinaba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mwishywa</a:t>
            </a:r>
            <a:r>
              <a:rPr lang="en-GB" sz="2000" b="1" spc="-70" dirty="0"/>
              <a:t> we Mariko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ubushobozi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buhagije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umuvugabutumwa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mwiza</a:t>
            </a:r>
            <a:r>
              <a:rPr lang="en-GB" sz="2000" b="1" spc="-70" dirty="0"/>
              <a:t>. Ni ko </a:t>
            </a:r>
            <a:r>
              <a:rPr lang="en-GB" sz="2000" b="1" spc="-70" dirty="0" err="1"/>
              <a:t>kujyana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Mariko muri </a:t>
            </a:r>
            <a:r>
              <a:rPr lang="en-GB" sz="2000" b="1" spc="-70" dirty="0" err="1"/>
              <a:t>Kupuro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Sila </a:t>
            </a:r>
            <a:r>
              <a:rPr lang="en-GB" sz="2000" b="1" spc="-70" dirty="0" err="1"/>
              <a:t>berekeza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Aziya</a:t>
            </a:r>
            <a:r>
              <a:rPr lang="en" sz="2000" b="1" spc="-70" dirty="0"/>
              <a:t> (</a:t>
            </a:r>
            <a:r>
              <a:rPr lang="en" sz="2000" b="1" spc="-100" dirty="0" err="1"/>
              <a:t>Ibyakozwe</a:t>
            </a:r>
            <a:r>
              <a:rPr lang="en" sz="2000" b="1" spc="-100" dirty="0"/>
              <a:t> 15:39–41).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INGIRAKAMARO MU MURIMO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158065" y="700476"/>
            <a:ext cx="1184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Luka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wenyine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ukiri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kumwe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nanjye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 Shaka Mariko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umuzane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angirira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umumaro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wo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kunkorera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</a:t>
            </a:r>
            <a:r>
              <a:rPr lang="en" sz="1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Timoteyo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yateguraga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urugendo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kabiri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rw’ivugabutumwa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yanze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gukorana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Mariko </a:t>
            </a:r>
            <a:r>
              <a:rPr lang="en-GB" sz="2000" b="1" spc="-100" dirty="0" err="1"/>
              <a:t>nk’ūmufasha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Ibyakozwe</a:t>
            </a:r>
            <a:r>
              <a:rPr lang="en-GB" sz="2000" b="1" spc="-100" dirty="0"/>
              <a:t> 15:36–38). </a:t>
            </a: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akeneye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abamufasha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b’abanyembaraga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inkomezi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kumubera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umutwaro</a:t>
            </a:r>
            <a:r>
              <a:rPr lang="en-GB" sz="2000" b="1" spc="-100" dirty="0"/>
              <a:t>. Mariko </a:t>
            </a: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abyujuje</a:t>
            </a:r>
            <a:r>
              <a:rPr lang="en" sz="2000" b="1" spc="-100" dirty="0"/>
              <a:t>.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08472" y="3733405"/>
            <a:ext cx="43959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tuzi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ibyakurikiyeho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ariko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tuzi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Barinaba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kuri</a:t>
            </a:r>
            <a:r>
              <a:rPr lang="en-GB" sz="2000" b="1" spc="-100" dirty="0"/>
              <a:t>. Mu </a:t>
            </a:r>
            <a:r>
              <a:rPr lang="en-GB" sz="2000" b="1" spc="-100" dirty="0" err="1"/>
              <a:t>bihe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bitatu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avuga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kuri</a:t>
            </a:r>
            <a:r>
              <a:rPr lang="en-GB" sz="2000" b="1" spc="-100" dirty="0"/>
              <a:t> Mariko mu </a:t>
            </a:r>
            <a:r>
              <a:rPr lang="en-GB" sz="2000" b="1" spc="-100" dirty="0" err="1"/>
              <a:t>nzandiko</a:t>
            </a:r>
            <a:r>
              <a:rPr lang="en-GB" sz="2000" b="1" spc="-100" dirty="0"/>
              <a:t> ze, </a:t>
            </a:r>
            <a:r>
              <a:rPr lang="en-GB" sz="2000" b="1" spc="-100" dirty="0" err="1"/>
              <a:t>yaje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guhamya</a:t>
            </a:r>
            <a:r>
              <a:rPr lang="en-GB" sz="2000" b="1" spc="-100" dirty="0"/>
              <a:t> ko Mariko “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ingirakamaro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murimo</a:t>
            </a:r>
            <a:r>
              <a:rPr lang="en-GB" sz="2000" b="1" spc="-100" dirty="0"/>
              <a:t>”, </a:t>
            </a:r>
            <a:r>
              <a:rPr lang="en-GB" sz="2000" b="1" spc="-100" dirty="0" err="1"/>
              <a:t>ūbafasha</a:t>
            </a:r>
            <a:r>
              <a:rPr lang="en-GB" sz="2000" b="1" spc="-100" dirty="0"/>
              <a:t>  </a:t>
            </a:r>
            <a:r>
              <a:rPr lang="en-GB" sz="2000" b="1" spc="-100" dirty="0" err="1"/>
              <a:t>neza</a:t>
            </a:r>
            <a:r>
              <a:rPr lang="en" sz="2000" b="1" spc="-100" dirty="0"/>
              <a:t> (</a:t>
            </a:r>
            <a:r>
              <a:rPr lang="en" sz="2000" b="1" spc="-100" dirty="0" err="1"/>
              <a:t>Abakolosayi</a:t>
            </a:r>
            <a:r>
              <a:rPr lang="en" sz="2000" b="1" spc="-100" dirty="0"/>
              <a:t> 4:10; </a:t>
            </a:r>
            <a:r>
              <a:rPr lang="en" sz="2000" b="1" spc="-100" dirty="0" err="1"/>
              <a:t>Filemoni</a:t>
            </a:r>
            <a:r>
              <a:rPr lang="en" sz="2000" b="1" spc="-100" dirty="0"/>
              <a:t> 24; 2 </a:t>
            </a:r>
            <a:r>
              <a:rPr lang="en" sz="2000" b="1" spc="-100" dirty="0" err="1"/>
              <a:t>Timoteyo</a:t>
            </a:r>
            <a:r>
              <a:rPr lang="en" sz="2000" b="1" spc="-100" dirty="0"/>
              <a:t> 4:11).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371600" y="6110389"/>
            <a:ext cx="8004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Ni </a:t>
            </a:r>
            <a:r>
              <a:rPr lang="en-GB" sz="2000" b="1" spc="-70" dirty="0" err="1"/>
              <a:t>kubw’aya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mahirwe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uyu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munsi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umugisha</a:t>
            </a:r>
            <a:r>
              <a:rPr lang="en-GB" sz="2000" b="1" spc="-70" dirty="0"/>
              <a:t> wo </a:t>
            </a:r>
            <a:r>
              <a:rPr lang="en-GB" sz="2000" b="1" spc="-70" dirty="0" err="1"/>
              <a:t>kwishimira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inkuru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ishimishije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bwanditswe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Mariko</a:t>
            </a:r>
            <a:r>
              <a:rPr lang="en" sz="2000" b="1" spc="-70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GB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ITANGIRIRO RY’UBUTUMWA BWIZA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KWITEGURA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Yabwirizaga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avuga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Undusha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ubushobozi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azaza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hanyuma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yanjye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ntibinkwiriye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kunama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mpfundure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udushumi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tw’inkweto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ze’ 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09823"/>
            <a:ext cx="7211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Mariko </a:t>
            </a:r>
            <a:r>
              <a:rPr lang="en-GB" sz="2000" b="1" spc="-70" dirty="0" err="1"/>
              <a:t>atangira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atwereka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itegura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urugendo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rw’Umwana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wayo</a:t>
            </a:r>
            <a:r>
              <a:rPr lang="en-GB" sz="2000" b="1" spc="-70" dirty="0"/>
              <a:t> (Mariko 1:1–2; Malaki 3:1). </a:t>
            </a:r>
            <a:r>
              <a:rPr lang="en-GB" sz="2000" b="1" spc="-70" dirty="0" err="1"/>
              <a:t>Urugendo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rutangirira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bikāri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ijuru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rukazageza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Kristo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musaraba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akazongera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kwākīrwa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Ijuru</a:t>
            </a:r>
            <a:r>
              <a:rPr lang="en" sz="2000" b="1" spc="-70" dirty="0"/>
              <a:t> (Mariko 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494556"/>
            <a:ext cx="6479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Mbere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Yesu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atangira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urugendo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atangire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ubugingo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bwacu</a:t>
            </a:r>
            <a:r>
              <a:rPr lang="en-GB" sz="2000" b="1" spc="-100" dirty="0"/>
              <a:t>, Yohana </a:t>
            </a:r>
            <a:r>
              <a:rPr lang="en-GB" sz="2000" b="1" spc="-100" dirty="0" err="1"/>
              <a:t>yateguye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imitima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y’abantu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abayobora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kwihana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anabararikira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kubatizwa</a:t>
            </a:r>
            <a:r>
              <a:rPr lang="en" sz="2000" b="1" spc="-100" dirty="0"/>
              <a:t> </a:t>
            </a:r>
            <a:r>
              <a:rPr lang="en" sz="2000" b="1" spc="-140" dirty="0"/>
              <a:t>(Mariko 1:4–6).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230826"/>
            <a:ext cx="7015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Mu </a:t>
            </a:r>
            <a:r>
              <a:rPr lang="en-GB" sz="2000" b="1" spc="-70" dirty="0" err="1"/>
              <a:t>gutegura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rugendo</a:t>
            </a:r>
            <a:r>
              <a:rPr lang="en-GB" sz="2000" b="1" spc="-70" dirty="0"/>
              <a:t>, Imana </a:t>
            </a:r>
            <a:r>
              <a:rPr lang="en-GB" sz="2000" b="1" spc="-70" dirty="0" err="1"/>
              <a:t>itoranya</a:t>
            </a:r>
            <a:r>
              <a:rPr lang="en-GB" sz="2000" b="1" spc="-70" dirty="0"/>
              <a:t> Yohana </a:t>
            </a:r>
            <a:r>
              <a:rPr lang="en-GB" sz="2000" b="1" spc="-70" dirty="0" err="1"/>
              <a:t>Umubatiza</a:t>
            </a:r>
            <a:r>
              <a:rPr lang="en-GB" sz="2000" b="1" spc="-70" dirty="0"/>
              <a:t>, “</a:t>
            </a:r>
            <a:r>
              <a:rPr lang="en-GB" sz="2000" b="1" spc="-70" dirty="0" err="1"/>
              <a:t>ijwi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ry’urangurura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butayu</a:t>
            </a:r>
            <a:r>
              <a:rPr lang="en-GB" sz="2000" b="1" spc="-70" dirty="0"/>
              <a:t>”</a:t>
            </a:r>
            <a:r>
              <a:rPr lang="en" sz="2000" b="1" spc="-70" dirty="0"/>
              <a:t> (Mariko 1:3; </a:t>
            </a:r>
            <a:r>
              <a:rPr lang="en" sz="2000" b="1" spc="-70" dirty="0" err="1"/>
              <a:t>Yesaya</a:t>
            </a:r>
            <a:r>
              <a:rPr lang="en" sz="2000" b="1" spc="-70" dirty="0"/>
              <a:t>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46962"/>
            <a:ext cx="6494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Yabateguriye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w’Imana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ukomeye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kuruta</a:t>
            </a:r>
            <a:r>
              <a:rPr lang="en-GB" sz="2000" b="1" spc="-70" dirty="0"/>
              <a:t> Yohana </a:t>
            </a:r>
            <a:r>
              <a:rPr lang="en-GB" sz="2000" b="1" spc="-70" dirty="0" err="1"/>
              <a:t>ubwe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ukwiriye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kurushaho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ubatirisha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umubatizo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urushaho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gukomera</a:t>
            </a:r>
            <a:r>
              <a:rPr lang="en" sz="2000" b="1" spc="-70" dirty="0"/>
              <a:t> (Mariko 1:7–8).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UMUBATIZO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Muri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iyo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minsi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ava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Nazareti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y’i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Galilaya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araza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abatirizwa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Yohana muri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Yorodani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(Mariko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atangira</a:t>
            </a:r>
            <a:r>
              <a:rPr lang="en-GB" sz="2000" b="1" dirty="0"/>
              <a:t> </a:t>
            </a:r>
            <a:r>
              <a:rPr lang="en-GB" sz="2000" b="1" dirty="0" err="1"/>
              <a:t>urugendo</a:t>
            </a:r>
            <a:r>
              <a:rPr lang="en-GB" sz="2000" b="1" dirty="0"/>
              <a:t> </a:t>
            </a:r>
            <a:r>
              <a:rPr lang="en-GB" sz="2000" b="1" dirty="0" err="1"/>
              <a:t>Rwe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buhebuje</a:t>
            </a:r>
            <a:r>
              <a:rPr lang="en-GB" sz="2000" b="1" dirty="0"/>
              <a:t>: Imana Data </a:t>
            </a:r>
            <a:r>
              <a:rPr lang="en-GB" sz="2000" b="1" dirty="0" err="1"/>
              <a:t>imugaragaza</a:t>
            </a:r>
            <a:r>
              <a:rPr lang="en-GB" sz="2000" b="1" dirty="0"/>
              <a:t> </a:t>
            </a:r>
            <a:r>
              <a:rPr lang="en-GB" sz="2000" b="1" dirty="0" err="1"/>
              <a:t>nk’Umwana</a:t>
            </a:r>
            <a:r>
              <a:rPr lang="en-GB" sz="2000" b="1" dirty="0"/>
              <a:t> </a:t>
            </a:r>
            <a:r>
              <a:rPr lang="en-GB" sz="2000" b="1" dirty="0" err="1"/>
              <a:t>wayo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Umwuka</a:t>
            </a:r>
            <a:r>
              <a:rPr lang="en-GB" sz="2000" b="1" dirty="0"/>
              <a:t> Wera </a:t>
            </a:r>
            <a:r>
              <a:rPr lang="en-GB" sz="2000" b="1" dirty="0" err="1"/>
              <a:t>agaragaza</a:t>
            </a:r>
            <a:r>
              <a:rPr lang="en-GB" sz="2000" b="1" dirty="0"/>
              <a:t> </a:t>
            </a:r>
            <a:r>
              <a:rPr lang="en-GB" sz="2000" b="1" dirty="0" err="1"/>
              <a:t>ukuhaba</a:t>
            </a:r>
            <a:r>
              <a:rPr lang="en-GB" sz="2000" b="1" dirty="0"/>
              <a:t> </a:t>
            </a:r>
            <a:r>
              <a:rPr lang="en-GB" sz="2000" b="1" dirty="0" err="1"/>
              <a:t>Kwe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bugaragara</a:t>
            </a:r>
            <a:r>
              <a:rPr lang="en-GB" sz="2000" b="1" dirty="0"/>
              <a:t> (Mariko 1:10–11). Kuva mu </a:t>
            </a:r>
            <a:r>
              <a:rPr lang="en-GB" sz="2000" b="1" dirty="0" err="1"/>
              <a:t>ntangiriro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yerekanwe</a:t>
            </a:r>
            <a:r>
              <a:rPr lang="en-GB" sz="2000" b="1" dirty="0"/>
              <a:t> </a:t>
            </a:r>
            <a:r>
              <a:rPr lang="en-GB" sz="2000" b="1" dirty="0" err="1"/>
              <a:t>nk’ufite</a:t>
            </a:r>
            <a:r>
              <a:rPr lang="en-GB" sz="2000" b="1" dirty="0"/>
              <a:t> </a:t>
            </a:r>
            <a:r>
              <a:rPr lang="en-GB" sz="2000" b="1" dirty="0" err="1"/>
              <a:t>ubumana</a:t>
            </a:r>
            <a:r>
              <a:rPr lang="en-GB" sz="2000" b="1" dirty="0"/>
              <a:t>, </a:t>
            </a:r>
            <a:r>
              <a:rPr lang="en-GB" sz="2000" b="1" dirty="0" err="1"/>
              <a:t>Umwana</a:t>
            </a:r>
            <a:r>
              <a:rPr lang="en-GB" sz="2000" b="1" dirty="0"/>
              <a:t> </a:t>
            </a:r>
            <a:r>
              <a:rPr lang="en-GB" sz="2000" b="1" dirty="0" err="1"/>
              <a:t>w'Imana</a:t>
            </a:r>
            <a:r>
              <a:rPr lang="en-GB" sz="2000" b="1" dirty="0"/>
              <a:t>.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anagaragazwa</a:t>
            </a:r>
            <a:r>
              <a:rPr lang="en-GB" sz="2000" b="1" dirty="0"/>
              <a:t> </a:t>
            </a:r>
            <a:r>
              <a:rPr lang="en-GB" sz="2000" b="1" dirty="0" err="1"/>
              <a:t>nk’umuntu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948262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Uku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yerekanwe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twe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ubumana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bwuzuye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n’ubumuntu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bwuzuye</a:t>
            </a:r>
            <a:r>
              <a:rPr lang="en-GB" sz="2000" b="1" spc="-70" dirty="0"/>
              <a:t>. Ni </a:t>
            </a:r>
            <a:r>
              <a:rPr lang="en-GB" sz="2000" b="1" spc="-70" dirty="0" err="1"/>
              <a:t>Umukiza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n’Umuvandimwe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Umwami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n’Urugero</a:t>
            </a:r>
            <a:r>
              <a:rPr lang="en-GB" sz="2000" b="1" spc="-70" dirty="0"/>
              <a:t>. Ni </a:t>
            </a:r>
            <a:r>
              <a:rPr lang="en-GB" sz="2000" b="1" spc="-70" dirty="0" err="1"/>
              <a:t>ihishurwa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ryuzuye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nyokomuntu</a:t>
            </a:r>
            <a:r>
              <a:rPr lang="en" sz="2000" b="1" spc="-70" dirty="0"/>
              <a:t>.</a:t>
            </a: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1176</Words>
  <Application>Microsoft Office PowerPoint</Application>
  <PresentationFormat>Panorámica</PresentationFormat>
  <Paragraphs>77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Aptos Display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151</cp:revision>
  <dcterms:created xsi:type="dcterms:W3CDTF">2024-06-02T07:04:45Z</dcterms:created>
  <dcterms:modified xsi:type="dcterms:W3CDTF">2024-07-04T18:14:35Z</dcterms:modified>
</cp:coreProperties>
</file>