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8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 autoAdjust="0"/>
    <p:restoredTop sz="94686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GB" b="1" dirty="0">
              <a:effectLst/>
            </a:rPr>
            <a:t>Muri </a:t>
          </a:r>
          <a:r>
            <a:rPr lang="en-GB" b="1" dirty="0" err="1">
              <a:effectLst/>
            </a:rPr>
            <a:t>iryo</a:t>
          </a:r>
          <a:r>
            <a:rPr lang="en-GB" b="1" dirty="0">
              <a:effectLst/>
            </a:rPr>
            <a:t> torero </a:t>
          </a:r>
          <a:r>
            <a:rPr lang="en-GB" b="1" dirty="0" err="1">
              <a:effectLst/>
            </a:rPr>
            <a:t>harimo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umudayimoni</a:t>
          </a:r>
          <a:r>
            <a:rPr lang="en-GB" b="1" dirty="0">
              <a:effectLst/>
            </a:rPr>
            <a:t>. Mu </a:t>
          </a:r>
          <a:r>
            <a:rPr lang="en-GB" b="1" dirty="0" err="1">
              <a:effectLst/>
            </a:rPr>
            <a:t>itorero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harimo</a:t>
          </a:r>
          <a:r>
            <a:rPr lang="en-GB" b="1" dirty="0">
              <a:effectLst/>
            </a:rPr>
            <a:t> “</a:t>
          </a:r>
          <a:r>
            <a:rPr lang="en-GB" b="1" dirty="0" err="1">
              <a:effectLst/>
            </a:rPr>
            <a:t>urukungu</a:t>
          </a:r>
          <a:r>
            <a:rPr lang="en-GB" b="1" dirty="0">
              <a:effectLst/>
            </a:rPr>
            <a:t>”, </a:t>
          </a:r>
          <a:r>
            <a:rPr lang="en-GB" b="1" dirty="0" err="1">
              <a:effectLst/>
            </a:rPr>
            <a:t>kandi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ntidushobora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kurutandukanya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n’amasaka</a:t>
          </a:r>
          <a:r>
            <a:rPr lang="en" b="1" dirty="0">
              <a:effectLst/>
            </a:rPr>
            <a:t> (</a:t>
          </a:r>
          <a:r>
            <a:rPr lang="en" b="1" dirty="0" err="1">
              <a:effectLst/>
            </a:rPr>
            <a:t>Matayo</a:t>
          </a:r>
          <a:r>
            <a:rPr lang="en" b="1" dirty="0">
              <a:effectLst/>
            </a:rPr>
            <a:t> 13:24–30).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GB" b="1" dirty="0" err="1">
              <a:effectLst/>
            </a:rPr>
            <a:t>Umudayimoni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yari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azi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Yesu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uwo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ari</a:t>
          </a:r>
          <a:r>
            <a:rPr lang="en-GB" b="1" dirty="0">
              <a:effectLst/>
            </a:rPr>
            <a:t> We, </a:t>
          </a:r>
          <a:r>
            <a:rPr lang="en-GB" b="1" dirty="0" err="1">
              <a:effectLst/>
            </a:rPr>
            <a:t>ashakisha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uburyo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bwo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gutesha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agaciro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umurimo</a:t>
          </a:r>
          <a:r>
            <a:rPr lang="en-GB" b="1" dirty="0">
              <a:effectLst/>
            </a:rPr>
            <a:t> We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GB" b="1" dirty="0" err="1">
              <a:effectLst/>
            </a:rPr>
            <a:t>Yesu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yamutegetse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guceceka</a:t>
          </a:r>
          <a:r>
            <a:rPr lang="en-GB" b="1" dirty="0">
              <a:effectLst/>
            </a:rPr>
            <a:t>. </a:t>
          </a:r>
          <a:r>
            <a:rPr lang="en-GB" b="1" dirty="0" err="1">
              <a:effectLst/>
            </a:rPr>
            <a:t>Ntabwo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cyari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igihe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cyo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gutangaza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ku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mugaragaro</a:t>
          </a:r>
          <a:r>
            <a:rPr lang="en-GB" b="1" dirty="0">
              <a:effectLst/>
            </a:rPr>
            <a:t> ko </a:t>
          </a:r>
          <a:r>
            <a:rPr lang="en-GB" b="1" dirty="0" err="1">
              <a:effectLst/>
            </a:rPr>
            <a:t>ari</a:t>
          </a:r>
          <a:r>
            <a:rPr lang="en-GB" b="1" dirty="0">
              <a:effectLst/>
            </a:rPr>
            <a:t> </a:t>
          </a:r>
          <a:r>
            <a:rPr lang="en-GB" b="1" dirty="0" err="1">
              <a:effectLst/>
            </a:rPr>
            <a:t>Mesiya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Amaze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kumukiza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yatanze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amabwiriza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afite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ebyiri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Wiyereke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abatambyi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Yagaragaje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akomeza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Yahaye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abatambyi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amahirwe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kumwakira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Ntugire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ubibwira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Yaburijemo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umutambyi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urwikekwe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byerekeye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mubembe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Yirinze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gukangura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rubanda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ibitekerezo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byerekana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GB" sz="1700" b="1" kern="1200" dirty="0">
              <a:effectLst/>
            </a:rPr>
            <a:t>Muri </a:t>
          </a:r>
          <a:r>
            <a:rPr lang="en-GB" sz="1700" b="1" kern="1200" dirty="0" err="1">
              <a:effectLst/>
            </a:rPr>
            <a:t>iryo</a:t>
          </a:r>
          <a:r>
            <a:rPr lang="en-GB" sz="1700" b="1" kern="1200" dirty="0">
              <a:effectLst/>
            </a:rPr>
            <a:t> torero </a:t>
          </a:r>
          <a:r>
            <a:rPr lang="en-GB" sz="1700" b="1" kern="1200" dirty="0" err="1">
              <a:effectLst/>
            </a:rPr>
            <a:t>harimo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umudayimoni</a:t>
          </a:r>
          <a:r>
            <a:rPr lang="en-GB" sz="1700" b="1" kern="1200" dirty="0">
              <a:effectLst/>
            </a:rPr>
            <a:t>. Mu </a:t>
          </a:r>
          <a:r>
            <a:rPr lang="en-GB" sz="1700" b="1" kern="1200" dirty="0" err="1">
              <a:effectLst/>
            </a:rPr>
            <a:t>itorero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harimo</a:t>
          </a:r>
          <a:r>
            <a:rPr lang="en-GB" sz="1700" b="1" kern="1200" dirty="0">
              <a:effectLst/>
            </a:rPr>
            <a:t> “</a:t>
          </a:r>
          <a:r>
            <a:rPr lang="en-GB" sz="1700" b="1" kern="1200" dirty="0" err="1">
              <a:effectLst/>
            </a:rPr>
            <a:t>urukungu</a:t>
          </a:r>
          <a:r>
            <a:rPr lang="en-GB" sz="1700" b="1" kern="1200" dirty="0">
              <a:effectLst/>
            </a:rPr>
            <a:t>”, </a:t>
          </a:r>
          <a:r>
            <a:rPr lang="en-GB" sz="1700" b="1" kern="1200" dirty="0" err="1">
              <a:effectLst/>
            </a:rPr>
            <a:t>kandi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ntidushobora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kurutandukanya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n’amasaka</a:t>
          </a:r>
          <a:r>
            <a:rPr lang="en" sz="1700" b="1" kern="1200" dirty="0">
              <a:effectLst/>
            </a:rPr>
            <a:t> (</a:t>
          </a:r>
          <a:r>
            <a:rPr lang="en" sz="1700" b="1" kern="1200" dirty="0" err="1">
              <a:effectLst/>
            </a:rPr>
            <a:t>Matayo</a:t>
          </a:r>
          <a:r>
            <a:rPr lang="en" sz="1700" b="1" kern="1200" dirty="0">
              <a:effectLst/>
            </a:rPr>
            <a:t> 13:24–30).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GB" sz="1700" b="1" kern="1200" dirty="0" err="1">
              <a:effectLst/>
            </a:rPr>
            <a:t>Umudayimoni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yari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azi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Yesu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uwo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ari</a:t>
          </a:r>
          <a:r>
            <a:rPr lang="en-GB" sz="1700" b="1" kern="1200" dirty="0">
              <a:effectLst/>
            </a:rPr>
            <a:t> We, </a:t>
          </a:r>
          <a:r>
            <a:rPr lang="en-GB" sz="1700" b="1" kern="1200" dirty="0" err="1">
              <a:effectLst/>
            </a:rPr>
            <a:t>ashakisha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uburyo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bwo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gutesha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agaciro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umurimo</a:t>
          </a:r>
          <a:r>
            <a:rPr lang="en-GB" sz="1700" b="1" kern="1200" dirty="0">
              <a:effectLst/>
            </a:rPr>
            <a:t> We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GB" sz="1700" b="1" kern="1200" dirty="0" err="1">
              <a:effectLst/>
            </a:rPr>
            <a:t>Yesu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yamutegetse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guceceka</a:t>
          </a:r>
          <a:r>
            <a:rPr lang="en-GB" sz="1700" b="1" kern="1200" dirty="0">
              <a:effectLst/>
            </a:rPr>
            <a:t>. </a:t>
          </a:r>
          <a:r>
            <a:rPr lang="en-GB" sz="1700" b="1" kern="1200" dirty="0" err="1">
              <a:effectLst/>
            </a:rPr>
            <a:t>Ntabwo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cyari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igihe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cyo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gutangaza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ku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mugaragaro</a:t>
          </a:r>
          <a:r>
            <a:rPr lang="en-GB" sz="1700" b="1" kern="1200" dirty="0">
              <a:effectLst/>
            </a:rPr>
            <a:t> ko </a:t>
          </a:r>
          <a:r>
            <a:rPr lang="en-GB" sz="1700" b="1" kern="1200" dirty="0" err="1">
              <a:effectLst/>
            </a:rPr>
            <a:t>ari</a:t>
          </a:r>
          <a:r>
            <a:rPr lang="en-GB" sz="1700" b="1" kern="1200" dirty="0">
              <a:effectLst/>
            </a:rPr>
            <a:t> </a:t>
          </a:r>
          <a:r>
            <a:rPr lang="en-GB" sz="1700" b="1" kern="1200" dirty="0" err="1">
              <a:effectLst/>
            </a:rPr>
            <a:t>Mesiya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Amaze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kumukiza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yatanze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amabwiriza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afite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ebyiri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Wiyereke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abatambyi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Yagaragaje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akomeza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Yahaye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abatambyi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amahirwe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kumwakira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Ntugire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ubibwira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Yaburijemo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umutambyi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urwikekwe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byerekeye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mubembe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Yirinze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gukangura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rubanda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ibitekerezo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byerekana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UMUNSI MU MURIMO WA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7947920" y="6374045"/>
            <a:ext cx="416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</a:t>
            </a:r>
            <a:r>
              <a:rPr lang="en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Nyakanga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GUSENGA NO KUBWIRIZA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86826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museke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arabyuka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arasohoka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ajya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butayu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asengerayo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(Mariko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0" y="1253132"/>
            <a:ext cx="7018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w’icyumweru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abigishwa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bategereje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abwiriza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murwa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gahunda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guhesha</a:t>
            </a:r>
            <a:r>
              <a:rPr lang="en-GB" sz="2000" b="1" spc="-70" dirty="0"/>
              <a:t> abandi </a:t>
            </a:r>
            <a:r>
              <a:rPr lang="en-GB" sz="2000" b="1" spc="-70" dirty="0" err="1"/>
              <a:t>benshi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umugisha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kubw’amagambo</a:t>
            </a:r>
            <a:r>
              <a:rPr lang="en-GB" sz="2000" b="1" spc="-70" dirty="0"/>
              <a:t> Ye </a:t>
            </a:r>
            <a:r>
              <a:rPr lang="en-GB" sz="2000" b="1" spc="-70" dirty="0" err="1"/>
              <a:t>n’ibikorwa</a:t>
            </a:r>
            <a:r>
              <a:rPr lang="en-GB" sz="2000" b="1" spc="-70" dirty="0"/>
              <a:t> Bye</a:t>
            </a:r>
            <a:r>
              <a:rPr lang="en" sz="2000" b="1" spc="-70" dirty="0"/>
              <a:t> (Mariko 1:36–39).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/>
              <a:t>Buri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yakundaga</a:t>
            </a:r>
            <a:r>
              <a:rPr lang="en-GB" sz="2000" b="1" dirty="0"/>
              <a:t> </a:t>
            </a:r>
            <a:r>
              <a:rPr lang="en-GB" sz="2000" b="1" dirty="0" err="1"/>
              <a:t>gushaka</a:t>
            </a:r>
            <a:r>
              <a:rPr lang="en-GB" sz="2000" b="1" dirty="0"/>
              <a:t> Imana </a:t>
            </a:r>
            <a:r>
              <a:rPr lang="en-GB" sz="2000" b="1" dirty="0" err="1"/>
              <a:t>asenga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aturarikira</a:t>
            </a:r>
            <a:r>
              <a:rPr lang="en-GB" sz="2000" b="1" dirty="0"/>
              <a:t> </a:t>
            </a:r>
            <a:r>
              <a:rPr lang="en-GB" sz="2000" b="1" dirty="0" err="1"/>
              <a:t>kumwigana</a:t>
            </a:r>
            <a:r>
              <a:rPr lang="en-GB" sz="2000" b="1" dirty="0"/>
              <a:t> (Mariko 6:46; Luka 3:21; 5:16; 9:18; 11:1; 18:1).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bidasanzwe</a:t>
            </a:r>
            <a:r>
              <a:rPr lang="en-GB" sz="2000" b="1" dirty="0"/>
              <a:t>, </a:t>
            </a:r>
            <a:r>
              <a:rPr lang="en-GB" sz="2000" b="1" dirty="0" err="1"/>
              <a:t>yakeshaga</a:t>
            </a:r>
            <a:r>
              <a:rPr lang="en-GB" sz="2000" b="1" dirty="0"/>
              <a:t> </a:t>
            </a:r>
            <a:r>
              <a:rPr lang="en-GB" sz="2000" b="1" dirty="0" err="1"/>
              <a:t>amajoro</a:t>
            </a:r>
            <a:r>
              <a:rPr lang="en-GB" sz="2000" b="1" dirty="0"/>
              <a:t> </a:t>
            </a:r>
            <a:r>
              <a:rPr lang="en-GB" sz="2000" b="1" dirty="0" err="1"/>
              <a:t>asenga</a:t>
            </a:r>
            <a:r>
              <a:rPr lang="en" sz="2000" b="1" dirty="0"/>
              <a:t> (Luka 6:12–13; </a:t>
            </a:r>
            <a:r>
              <a:rPr lang="en" sz="2000" b="1" dirty="0" err="1"/>
              <a:t>Matayo</a:t>
            </a:r>
            <a:r>
              <a:rPr lang="en" sz="2000" b="1" dirty="0"/>
              <a:t> 14:21–23).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ntiyakoraga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yishakiye</a:t>
            </a:r>
            <a:r>
              <a:rPr lang="en-GB" sz="2000" b="1" dirty="0"/>
              <a:t>. </a:t>
            </a:r>
            <a:r>
              <a:rPr lang="en-GB" sz="2000" b="1" dirty="0" err="1"/>
              <a:t>Nk’ibisanzwe</a:t>
            </a:r>
            <a:r>
              <a:rPr lang="en-GB" sz="2000" b="1" dirty="0"/>
              <a:t>, </a:t>
            </a:r>
            <a:r>
              <a:rPr lang="en-GB" sz="2000" b="1" dirty="0" err="1"/>
              <a:t>yabanje</a:t>
            </a:r>
            <a:r>
              <a:rPr lang="en-GB" sz="2000" b="1" dirty="0"/>
              <a:t> </a:t>
            </a:r>
            <a:r>
              <a:rPr lang="en-GB" sz="2000" b="1" dirty="0" err="1"/>
              <a:t>kujya</a:t>
            </a:r>
            <a:r>
              <a:rPr lang="en-GB" sz="2000" b="1" dirty="0"/>
              <a:t> </a:t>
            </a:r>
            <a:r>
              <a:rPr lang="en-GB" sz="2000" b="1" dirty="0" err="1"/>
              <a:t>kuganira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Se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amubwire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agomba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" sz="2000" b="1" dirty="0"/>
              <a:t> (Mariko 1:35; Yohana 8:28).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/>
              <a:t>Ese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ntidukwiriye</a:t>
            </a:r>
            <a:r>
              <a:rPr lang="en-GB" sz="2000" b="1" dirty="0"/>
              <a:t> </a:t>
            </a:r>
            <a:r>
              <a:rPr lang="en-GB" sz="2000" b="1" dirty="0" err="1"/>
              <a:t>kwigana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dushaka</a:t>
            </a:r>
            <a:r>
              <a:rPr lang="en-GB" sz="2000" b="1" dirty="0"/>
              <a:t> Imana buri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dusenga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tumenye</a:t>
            </a:r>
            <a:r>
              <a:rPr lang="en-GB" sz="2000" b="1" dirty="0"/>
              <a:t> </a:t>
            </a:r>
            <a:r>
              <a:rPr lang="en-GB" sz="2000" b="1" dirty="0" err="1"/>
              <a:t>ubushake</a:t>
            </a:r>
            <a:r>
              <a:rPr lang="en-GB" sz="2000" b="1" dirty="0"/>
              <a:t> </a:t>
            </a:r>
            <a:r>
              <a:rPr lang="en-GB" sz="2000" b="1" dirty="0" err="1"/>
              <a:t>bwayo</a:t>
            </a:r>
            <a:r>
              <a:rPr lang="en-GB" sz="2000" b="1" dirty="0"/>
              <a:t>? Ese </a:t>
            </a:r>
            <a:r>
              <a:rPr lang="en-GB" sz="2000" b="1" dirty="0" err="1"/>
              <a:t>ntibikwiriye</a:t>
            </a:r>
            <a:r>
              <a:rPr lang="en-GB" sz="2000" b="1" dirty="0"/>
              <a:t> ko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bidasanzwe</a:t>
            </a:r>
            <a:r>
              <a:rPr lang="en-GB" sz="2000" b="1" dirty="0"/>
              <a:t>, </a:t>
            </a:r>
            <a:r>
              <a:rPr lang="en-GB" sz="2000" b="1" dirty="0" err="1"/>
              <a:t>tuyishaka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dusenga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-15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GUKIZA INDWARA NO GUKOMEZA AMATEGEKO</a:t>
            </a:r>
            <a:endParaRPr lang="en" sz="4400" b="1" spc="-15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510363" y="501313"/>
            <a:ext cx="112917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Uramenye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ntugire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ubibwira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ugende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wiyereke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umutambyi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uture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n’ituro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kwihumanura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yabitegetse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bibabere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ikimenyetso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kubahamiriza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ukize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(Mariko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1221" y="1293083"/>
            <a:ext cx="795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Umubembe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washyizwe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kato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uburwayi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yapfukamye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gukira</a:t>
            </a:r>
            <a:r>
              <a:rPr lang="en" sz="2000" b="1" spc="-70" dirty="0"/>
              <a:t> (</a:t>
            </a:r>
            <a:r>
              <a:rPr lang="en" sz="2000" b="1" spc="-70" dirty="0" err="1"/>
              <a:t>Abalewi</a:t>
            </a:r>
            <a:r>
              <a:rPr lang="en" sz="2000" b="1" spc="-70" dirty="0"/>
              <a:t> 13:45; Mariko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173410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91101"/>
            <a:ext cx="7952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tuzaniye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n’ibizinga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, </a:t>
            </a:r>
            <a:r>
              <a:rPr lang="en-GB" sz="2000" b="1" dirty="0" err="1"/>
              <a:t>ntatwītāza</a:t>
            </a:r>
            <a:r>
              <a:rPr lang="en-GB" sz="2000" b="1" dirty="0"/>
              <a:t>. </a:t>
            </a:r>
            <a:r>
              <a:rPr lang="en-GB" sz="2000" b="1" dirty="0" err="1"/>
              <a:t>Aduha</a:t>
            </a:r>
            <a:r>
              <a:rPr lang="en-GB" sz="2000" b="1" dirty="0"/>
              <a:t> </a:t>
            </a:r>
            <a:r>
              <a:rPr lang="en-GB" sz="2000" b="1" dirty="0" err="1"/>
              <a:t>imbabazi</a:t>
            </a:r>
            <a:r>
              <a:rPr lang="en-GB" sz="2000" b="1" dirty="0"/>
              <a:t> no </a:t>
            </a:r>
            <a:r>
              <a:rPr lang="en-GB" sz="2000" b="1" dirty="0" err="1"/>
              <a:t>gukira</a:t>
            </a:r>
            <a:r>
              <a:rPr lang="en-GB" sz="2000" b="1" dirty="0"/>
              <a:t>, </a:t>
            </a:r>
            <a:r>
              <a:rPr lang="en-GB" sz="2000" b="1" dirty="0" err="1"/>
              <a:t>akatweza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yera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13451"/>
            <a:ext cx="7981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yakoreye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gihabanye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n’amategeko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akora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mubembe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afatwa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nk’uhumanye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yandure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uguhumana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k’umubembe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umubembe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272209" y="401885"/>
            <a:ext cx="96910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spc="-100" dirty="0">
                <a:latin typeface="Constantia" panose="02030602050306030303" pitchFamily="18" charset="0"/>
              </a:rPr>
              <a:t>“</a:t>
            </a:r>
            <a:r>
              <a:rPr lang="en-GB" sz="2800" b="1" spc="-100" dirty="0" err="1">
                <a:latin typeface="Constantia" panose="02030602050306030303" pitchFamily="18" charset="0"/>
              </a:rPr>
              <a:t>Umukiza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wacu</a:t>
            </a:r>
            <a:r>
              <a:rPr lang="en-GB" sz="2800" b="1" spc="-100" dirty="0">
                <a:latin typeface="Constantia" panose="02030602050306030303" pitchFamily="18" charset="0"/>
              </a:rPr>
              <a:t>, </a:t>
            </a:r>
            <a:r>
              <a:rPr lang="en-GB" sz="2800" b="1" spc="-100" dirty="0" err="1">
                <a:latin typeface="Constantia" panose="02030602050306030303" pitchFamily="18" charset="0"/>
              </a:rPr>
              <a:t>akiri</a:t>
            </a:r>
            <a:r>
              <a:rPr lang="en-GB" sz="2800" b="1" spc="-100" dirty="0">
                <a:latin typeface="Constantia" panose="02030602050306030303" pitchFamily="18" charset="0"/>
              </a:rPr>
              <a:t> muri iyi </a:t>
            </a:r>
            <a:r>
              <a:rPr lang="en-GB" sz="2800" b="1" spc="-100" dirty="0" err="1">
                <a:latin typeface="Constantia" panose="02030602050306030303" pitchFamily="18" charset="0"/>
              </a:rPr>
              <a:t>si</a:t>
            </a:r>
            <a:r>
              <a:rPr lang="en-GB" sz="2800" b="1" spc="-100" dirty="0">
                <a:latin typeface="Constantia" panose="02030602050306030303" pitchFamily="18" charset="0"/>
              </a:rPr>
              <a:t>, </a:t>
            </a:r>
            <a:r>
              <a:rPr lang="en-GB" sz="2800" b="1" spc="-100" dirty="0" err="1">
                <a:latin typeface="Constantia" panose="02030602050306030303" pitchFamily="18" charset="0"/>
              </a:rPr>
              <a:t>ntiyagize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ubuzima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bworoshye</a:t>
            </a:r>
            <a:r>
              <a:rPr lang="en-GB" sz="2800" b="1" spc="-100" dirty="0">
                <a:latin typeface="Constantia" panose="02030602050306030303" pitchFamily="18" charset="0"/>
              </a:rPr>
              <a:t>. </a:t>
            </a:r>
            <a:r>
              <a:rPr lang="en-GB" sz="2800" b="1" spc="-100" dirty="0" err="1">
                <a:latin typeface="Constantia" panose="02030602050306030303" pitchFamily="18" charset="0"/>
              </a:rPr>
              <a:t>Ahubwo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yakoraga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ubudahwema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kugira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ngo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akize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abazimiye</a:t>
            </a:r>
            <a:r>
              <a:rPr lang="en-GB" sz="2800" b="1" spc="-100" dirty="0">
                <a:latin typeface="Constantia" panose="02030602050306030303" pitchFamily="18" charset="0"/>
              </a:rPr>
              <a:t>. Kuva </a:t>
            </a:r>
            <a:r>
              <a:rPr lang="en-GB" sz="2800" b="1" spc="-100" dirty="0" err="1">
                <a:latin typeface="Constantia" panose="02030602050306030303" pitchFamily="18" charset="0"/>
              </a:rPr>
              <a:t>ku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kuvuka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kugeza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gupfa</a:t>
            </a:r>
            <a:r>
              <a:rPr lang="en-GB" sz="2800" b="1" spc="-100" dirty="0">
                <a:latin typeface="Constantia" panose="02030602050306030303" pitchFamily="18" charset="0"/>
              </a:rPr>
              <a:t>, </a:t>
            </a:r>
            <a:r>
              <a:rPr lang="en-GB" sz="2800" b="1" spc="-100" dirty="0" err="1">
                <a:latin typeface="Constantia" panose="02030602050306030303" pitchFamily="18" charset="0"/>
              </a:rPr>
              <a:t>yabayeho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imibereho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izira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inarijye</a:t>
            </a:r>
            <a:r>
              <a:rPr lang="en-GB" sz="2800" b="1" spc="-100" dirty="0">
                <a:latin typeface="Constantia" panose="02030602050306030303" pitchFamily="18" charset="0"/>
              </a:rPr>
              <a:t>. </a:t>
            </a:r>
            <a:r>
              <a:rPr lang="en-GB" sz="2800" b="1" spc="-100" dirty="0" err="1">
                <a:latin typeface="Constantia" panose="02030602050306030303" pitchFamily="18" charset="0"/>
              </a:rPr>
              <a:t>Ntiyigeze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yihunza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imirimo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irembya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n’ingendo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zikomeye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zitera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kugwa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agacuho</a:t>
            </a:r>
            <a:r>
              <a:rPr lang="en-GB" sz="2800" b="1" spc="-100" dirty="0">
                <a:latin typeface="Constantia" panose="02030602050306030303" pitchFamily="18" charset="0"/>
              </a:rPr>
              <a:t>. </a:t>
            </a:r>
            <a:r>
              <a:rPr lang="en-GB" sz="2800" b="1" spc="-100" dirty="0" err="1">
                <a:latin typeface="Constantia" panose="02030602050306030303" pitchFamily="18" charset="0"/>
              </a:rPr>
              <a:t>Yavuze</a:t>
            </a:r>
            <a:r>
              <a:rPr lang="en-GB" sz="2800" b="1" spc="-100" dirty="0">
                <a:latin typeface="Constantia" panose="02030602050306030303" pitchFamily="18" charset="0"/>
              </a:rPr>
              <a:t> ko “</a:t>
            </a:r>
            <a:r>
              <a:rPr lang="en-GB" sz="2800" b="1" spc="-100" dirty="0" err="1">
                <a:latin typeface="Constantia" panose="02030602050306030303" pitchFamily="18" charset="0"/>
              </a:rPr>
              <a:t>Umwana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w’umuntu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ataje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gukorerwa</a:t>
            </a:r>
            <a:r>
              <a:rPr lang="en-GB" sz="2800" b="1" spc="-100" dirty="0">
                <a:latin typeface="Constantia" panose="02030602050306030303" pitchFamily="18" charset="0"/>
              </a:rPr>
              <a:t>, </a:t>
            </a:r>
            <a:r>
              <a:rPr lang="en-GB" sz="2800" b="1" spc="-100" dirty="0" err="1">
                <a:latin typeface="Constantia" panose="02030602050306030303" pitchFamily="18" charset="0"/>
              </a:rPr>
              <a:t>ahubwo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yaje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gukorera</a:t>
            </a:r>
            <a:r>
              <a:rPr lang="en-GB" sz="2800" b="1" spc="-100" dirty="0">
                <a:latin typeface="Constantia" panose="02030602050306030303" pitchFamily="18" charset="0"/>
              </a:rPr>
              <a:t> abandi no </a:t>
            </a:r>
            <a:r>
              <a:rPr lang="en-GB" sz="2800" b="1" spc="-100" dirty="0" err="1">
                <a:latin typeface="Constantia" panose="02030602050306030303" pitchFamily="18" charset="0"/>
              </a:rPr>
              <a:t>gutangira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ubugingo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bwe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kuba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incungu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benshi</a:t>
            </a:r>
            <a:r>
              <a:rPr lang="en-GB" sz="2800" b="1" spc="-100" dirty="0">
                <a:latin typeface="Constantia" panose="02030602050306030303" pitchFamily="18" charset="0"/>
              </a:rPr>
              <a:t>” (</a:t>
            </a:r>
            <a:r>
              <a:rPr lang="en-GB" sz="2800" b="1" spc="-100" dirty="0" err="1">
                <a:latin typeface="Constantia" panose="02030602050306030303" pitchFamily="18" charset="0"/>
              </a:rPr>
              <a:t>Matayo</a:t>
            </a:r>
            <a:r>
              <a:rPr lang="en-GB" sz="2800" b="1" spc="-100" dirty="0">
                <a:latin typeface="Constantia" panose="02030602050306030303" pitchFamily="18" charset="0"/>
              </a:rPr>
              <a:t> 20:28). </a:t>
            </a:r>
            <a:r>
              <a:rPr lang="en-GB" sz="2800" b="1" spc="-100" dirty="0" err="1">
                <a:latin typeface="Constantia" panose="02030602050306030303" pitchFamily="18" charset="0"/>
              </a:rPr>
              <a:t>Uwo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ni</a:t>
            </a:r>
            <a:r>
              <a:rPr lang="en-GB" sz="2800" b="1" spc="-100" dirty="0">
                <a:latin typeface="Constantia" panose="02030602050306030303" pitchFamily="18" charset="0"/>
              </a:rPr>
              <a:t> wo </a:t>
            </a:r>
            <a:r>
              <a:rPr lang="en-GB" sz="2800" b="1" spc="-100" dirty="0" err="1">
                <a:latin typeface="Constantia" panose="02030602050306030303" pitchFamily="18" charset="0"/>
              </a:rPr>
              <a:t>mugambi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rukumbi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Yesu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yari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afite</a:t>
            </a:r>
            <a:r>
              <a:rPr lang="en-GB" sz="2800" b="1" spc="-100" dirty="0">
                <a:latin typeface="Constantia" panose="02030602050306030303" pitchFamily="18" charset="0"/>
              </a:rPr>
              <a:t> mu </a:t>
            </a:r>
            <a:r>
              <a:rPr lang="en-GB" sz="2800" b="1" spc="-100" dirty="0" err="1">
                <a:latin typeface="Constantia" panose="02030602050306030303" pitchFamily="18" charset="0"/>
              </a:rPr>
              <a:t>kubaho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Kwe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kose</a:t>
            </a:r>
            <a:r>
              <a:rPr lang="en-GB" sz="2800" b="1" spc="-100" dirty="0">
                <a:latin typeface="Constantia" panose="02030602050306030303" pitchFamily="18" charset="0"/>
              </a:rPr>
              <a:t>. </a:t>
            </a:r>
            <a:r>
              <a:rPr lang="en-GB" sz="2800" b="1" spc="-100" dirty="0" err="1">
                <a:latin typeface="Constantia" panose="02030602050306030303" pitchFamily="18" charset="0"/>
              </a:rPr>
              <a:t>Ibindi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byose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babikoreraga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kugira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ngo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asohoze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uwo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mugambi</a:t>
            </a:r>
            <a:r>
              <a:rPr lang="en-GB" sz="2800" b="1" spc="-100" dirty="0">
                <a:latin typeface="Constantia" panose="02030602050306030303" pitchFamily="18" charset="0"/>
              </a:rPr>
              <a:t> wo </a:t>
            </a:r>
            <a:r>
              <a:rPr lang="en-GB" sz="2800" b="1" spc="-100" dirty="0" err="1">
                <a:latin typeface="Constantia" panose="02030602050306030303" pitchFamily="18" charset="0"/>
              </a:rPr>
              <a:t>kuba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inshungu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yabo</a:t>
            </a:r>
            <a:r>
              <a:rPr lang="en-GB" sz="2800" b="1" spc="-100" dirty="0">
                <a:latin typeface="Constantia" panose="02030602050306030303" pitchFamily="18" charset="0"/>
              </a:rPr>
              <a:t>. </a:t>
            </a:r>
            <a:r>
              <a:rPr lang="en-GB" sz="2800" b="1" spc="-100" dirty="0" err="1">
                <a:latin typeface="Constantia" panose="02030602050306030303" pitchFamily="18" charset="0"/>
              </a:rPr>
              <a:t>Gukora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icyo</a:t>
            </a:r>
            <a:r>
              <a:rPr lang="en-GB" sz="2800" b="1" spc="-100" dirty="0">
                <a:latin typeface="Constantia" panose="02030602050306030303" pitchFamily="18" charset="0"/>
              </a:rPr>
              <a:t> Se </a:t>
            </a:r>
            <a:r>
              <a:rPr lang="en-GB" sz="2800" b="1" spc="-100" dirty="0" err="1">
                <a:latin typeface="Constantia" panose="02030602050306030303" pitchFamily="18" charset="0"/>
              </a:rPr>
              <a:t>ashaka</a:t>
            </a:r>
            <a:r>
              <a:rPr lang="en-GB" sz="2800" b="1" spc="-100" dirty="0">
                <a:latin typeface="Constantia" panose="02030602050306030303" pitchFamily="18" charset="0"/>
              </a:rPr>
              <a:t> no </a:t>
            </a:r>
            <a:r>
              <a:rPr lang="en-GB" sz="2800" b="1" spc="-100" dirty="0" err="1">
                <a:latin typeface="Constantia" panose="02030602050306030303" pitchFamily="18" charset="0"/>
              </a:rPr>
              <a:t>gusohoza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umurimo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yaje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gukora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byamuberaga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nk’ibyokurya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n’ibyokunywa</a:t>
            </a:r>
            <a:r>
              <a:rPr lang="en-GB" sz="2800" b="1" spc="-100" dirty="0">
                <a:latin typeface="Constantia" panose="02030602050306030303" pitchFamily="18" charset="0"/>
              </a:rPr>
              <a:t>. Mu </a:t>
            </a:r>
            <a:r>
              <a:rPr lang="en-GB" sz="2800" b="1" spc="-100" dirty="0" err="1">
                <a:latin typeface="Constantia" panose="02030602050306030303" pitchFamily="18" charset="0"/>
              </a:rPr>
              <a:t>murimo</a:t>
            </a:r>
            <a:r>
              <a:rPr lang="en-GB" sz="2800" b="1" spc="-100" dirty="0">
                <a:latin typeface="Constantia" panose="02030602050306030303" pitchFamily="18" charset="0"/>
              </a:rPr>
              <a:t> We </a:t>
            </a:r>
            <a:r>
              <a:rPr lang="en-GB" sz="2800" b="1" spc="-100" dirty="0" err="1">
                <a:latin typeface="Constantia" panose="02030602050306030303" pitchFamily="18" charset="0"/>
              </a:rPr>
              <a:t>ntihabayeho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igitekerezo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cyo</a:t>
            </a:r>
            <a:r>
              <a:rPr lang="en-GB" sz="2800" b="1" spc="-100" dirty="0">
                <a:latin typeface="Constantia" panose="02030602050306030303" pitchFamily="18" charset="0"/>
              </a:rPr>
              <a:t> </a:t>
            </a:r>
            <a:r>
              <a:rPr lang="en-GB" sz="2800" b="1" spc="-100" dirty="0" err="1">
                <a:latin typeface="Constantia" panose="02030602050306030303" pitchFamily="18" charset="0"/>
              </a:rPr>
              <a:t>kwihugiraho</a:t>
            </a:r>
            <a:r>
              <a:rPr lang="en" sz="2800" b="1" spc="-100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6934928" y="6029325"/>
            <a:ext cx="402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Kugana</a:t>
            </a:r>
            <a:r>
              <a:rPr lang="en" sz="1600" b="1" i="1" dirty="0"/>
              <a:t> </a:t>
            </a:r>
            <a:r>
              <a:rPr lang="en" sz="1600" b="1" i="1" dirty="0" err="1"/>
              <a:t>Yesu</a:t>
            </a:r>
            <a:r>
              <a:rPr lang="en" sz="1600" b="1" dirty="0"/>
              <a:t>, </a:t>
            </a:r>
            <a:r>
              <a:rPr lang="en" sz="1600" b="1" dirty="0" err="1"/>
              <a:t>igice</a:t>
            </a:r>
            <a:r>
              <a:rPr lang="en" sz="1600" b="1" dirty="0"/>
              <a:t> </a:t>
            </a:r>
            <a:r>
              <a:rPr lang="en" sz="1600" b="1" dirty="0" err="1"/>
              <a:t>cya</a:t>
            </a:r>
            <a:r>
              <a:rPr lang="en" sz="1600" b="1" dirty="0"/>
              <a:t> 9, p. 38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0" y="308113"/>
            <a:ext cx="4648200" cy="6267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arababwira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Nimunkurikire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nzabagira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abarobyi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b’abantu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Mariko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</a:p>
        </p:txBody>
      </p:sp>
    </p:spTree>
    <p:extLst>
      <p:ext uri="{BB962C8B-B14F-4D97-AF65-F5344CB8AC3E}">
        <p14:creationId xmlns:p14="http://schemas.microsoft.com/office/powerpoint/2010/main" val="9902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7B0AEC"/>
                </a:solidFill>
              </a:rPr>
              <a:t>Ibikorwa</a:t>
            </a:r>
            <a:r>
              <a:rPr lang="en" sz="2000" b="1" dirty="0">
                <a:solidFill>
                  <a:srgbClr val="7B0AEC"/>
                </a:solidFill>
              </a:rPr>
              <a:t> </a:t>
            </a:r>
            <a:r>
              <a:rPr lang="en" sz="2000" b="1" dirty="0" err="1">
                <a:solidFill>
                  <a:srgbClr val="7B0AEC"/>
                </a:solidFill>
              </a:rPr>
              <a:t>bidasanzwe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Guhamagara</a:t>
            </a:r>
            <a:r>
              <a:rPr lang="en" sz="2000" b="1" dirty="0"/>
              <a:t> </a:t>
            </a:r>
            <a:r>
              <a:rPr lang="en" sz="2000" b="1" dirty="0" err="1"/>
              <a:t>abigishwa</a:t>
            </a:r>
            <a:r>
              <a:rPr lang="en" sz="2000" b="1" dirty="0"/>
              <a:t>. Mariko 1:16–20.</a:t>
            </a:r>
          </a:p>
          <a:p>
            <a:pPr>
              <a:spcBef>
                <a:spcPts val="1800"/>
              </a:spcBef>
            </a:pPr>
            <a:r>
              <a:rPr lang="sv-SE" sz="2000" b="1" dirty="0" err="1">
                <a:solidFill>
                  <a:srgbClr val="B81111"/>
                </a:solidFill>
              </a:rPr>
              <a:t>Ibikorwa</a:t>
            </a:r>
            <a:r>
              <a:rPr lang="sv-SE" sz="2000" b="1" dirty="0">
                <a:solidFill>
                  <a:srgbClr val="B81111"/>
                </a:solidFill>
              </a:rPr>
              <a:t> </a:t>
            </a:r>
            <a:r>
              <a:rPr lang="sv-SE" sz="2000" b="1" dirty="0" err="1">
                <a:solidFill>
                  <a:srgbClr val="B81111"/>
                </a:solidFill>
              </a:rPr>
              <a:t>byo</a:t>
            </a:r>
            <a:r>
              <a:rPr lang="sv-SE" sz="2000" b="1" dirty="0">
                <a:solidFill>
                  <a:srgbClr val="B81111"/>
                </a:solidFill>
              </a:rPr>
              <a:t> </a:t>
            </a:r>
            <a:r>
              <a:rPr lang="sv-SE" sz="2000" b="1" dirty="0" err="1">
                <a:solidFill>
                  <a:srgbClr val="B81111"/>
                </a:solidFill>
              </a:rPr>
              <a:t>ku</a:t>
            </a:r>
            <a:r>
              <a:rPr lang="sv-SE" sz="2000" b="1" dirty="0">
                <a:solidFill>
                  <a:srgbClr val="B81111"/>
                </a:solidFill>
              </a:rPr>
              <a:t> </a:t>
            </a:r>
            <a:r>
              <a:rPr lang="sv-SE" sz="2000" b="1" dirty="0" err="1">
                <a:solidFill>
                  <a:srgbClr val="B81111"/>
                </a:solidFill>
              </a:rPr>
              <a:t>Isabato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Kwigishiriza</a:t>
            </a:r>
            <a:r>
              <a:rPr lang="en" sz="2000" b="1" dirty="0"/>
              <a:t> mu </a:t>
            </a:r>
            <a:r>
              <a:rPr lang="en" sz="2000" b="1" dirty="0" err="1"/>
              <a:t>isinagogi</a:t>
            </a:r>
            <a:r>
              <a:rPr lang="en" sz="2000" b="1" dirty="0"/>
              <a:t>. Mariko 1:21–28.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Gukiza</a:t>
            </a:r>
            <a:r>
              <a:rPr lang="en" sz="2000" b="1" dirty="0"/>
              <a:t> </a:t>
            </a:r>
            <a:r>
              <a:rPr lang="en" sz="2000" b="1" dirty="0" err="1"/>
              <a:t>indwara</a:t>
            </a:r>
            <a:r>
              <a:rPr lang="en" sz="2000" b="1" dirty="0"/>
              <a:t>. Mariko 1:29–34.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29870C"/>
                </a:solidFill>
              </a:rPr>
              <a:t>Ibikorwa</a:t>
            </a:r>
            <a:r>
              <a:rPr lang="en" sz="2000" b="1" dirty="0">
                <a:solidFill>
                  <a:srgbClr val="29870C"/>
                </a:solidFill>
              </a:rPr>
              <a:t> </a:t>
            </a:r>
            <a:r>
              <a:rPr lang="en" sz="2000" b="1" dirty="0" err="1">
                <a:solidFill>
                  <a:srgbClr val="29870C"/>
                </a:solidFill>
              </a:rPr>
              <a:t>bya</a:t>
            </a:r>
            <a:r>
              <a:rPr lang="en" sz="2000" b="1" dirty="0">
                <a:solidFill>
                  <a:srgbClr val="29870C"/>
                </a:solidFill>
              </a:rPr>
              <a:t> buri </a:t>
            </a:r>
            <a:r>
              <a:rPr lang="en" sz="2000" b="1" dirty="0" err="1">
                <a:solidFill>
                  <a:srgbClr val="29870C"/>
                </a:solidFill>
              </a:rPr>
              <a:t>munsi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Gusenga</a:t>
            </a:r>
            <a:r>
              <a:rPr lang="en" sz="2000" b="1" dirty="0"/>
              <a:t> no </a:t>
            </a:r>
            <a:r>
              <a:rPr lang="en" sz="2000" b="1" dirty="0" err="1"/>
              <a:t>kubwiriza</a:t>
            </a:r>
            <a:r>
              <a:rPr lang="en" sz="2000" b="1" dirty="0"/>
              <a:t>. Mariko 1:35–39.</a:t>
            </a:r>
          </a:p>
          <a:p>
            <a:pPr lvl="1">
              <a:spcBef>
                <a:spcPts val="600"/>
              </a:spcBef>
            </a:pPr>
            <a:r>
              <a:rPr lang="en" sz="2000" b="1" spc="-190" dirty="0" err="1"/>
              <a:t>Gukiza</a:t>
            </a:r>
            <a:r>
              <a:rPr lang="en" sz="2000" b="1" spc="-190" dirty="0"/>
              <a:t> </a:t>
            </a:r>
            <a:r>
              <a:rPr lang="en" sz="2000" b="1" spc="-190" dirty="0" err="1"/>
              <a:t>indwara</a:t>
            </a:r>
            <a:r>
              <a:rPr lang="en" sz="2000" b="1" spc="-190" dirty="0"/>
              <a:t> no </a:t>
            </a:r>
            <a:r>
              <a:rPr lang="en" sz="2000" b="1" spc="-190" dirty="0" err="1"/>
              <a:t>gukomeza</a:t>
            </a:r>
            <a:r>
              <a:rPr lang="en" sz="2000" b="1" spc="-190" dirty="0"/>
              <a:t> </a:t>
            </a:r>
            <a:r>
              <a:rPr lang="en" sz="2000" b="1" spc="-190" dirty="0" err="1"/>
              <a:t>Amategeko</a:t>
            </a:r>
            <a:r>
              <a:rPr lang="en" sz="2000" b="1" spc="-190" dirty="0"/>
              <a:t>. Mariko 1:40–45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Umunsi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mibereho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ute</a:t>
            </a:r>
            <a:r>
              <a:rPr lang="en-GB" sz="2000" b="1" spc="-70" dirty="0"/>
              <a:t>? </a:t>
            </a:r>
            <a:r>
              <a:rPr lang="en-GB" sz="2000" b="1" spc="-70" dirty="0" err="1"/>
              <a:t>Byajyaga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kugenda</a:t>
            </a:r>
            <a:r>
              <a:rPr lang="en-GB" sz="2000" b="1" spc="-70" dirty="0"/>
              <a:t> bite </a:t>
            </a:r>
            <a:r>
              <a:rPr lang="en-GB" sz="2000" b="1" spc="-70" dirty="0" err="1"/>
              <a:t>tumukurikiye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icyumweru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cyose</a:t>
            </a:r>
            <a:r>
              <a:rPr lang="en" sz="2000" b="1" spc="-70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Tujyanirane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ahamagarira</a:t>
            </a:r>
            <a:r>
              <a:rPr lang="en-GB" sz="2000" b="1" dirty="0"/>
              <a:t> </a:t>
            </a:r>
            <a:r>
              <a:rPr lang="en-GB" sz="2000" b="1" dirty="0" err="1"/>
              <a:t>itsinda</a:t>
            </a:r>
            <a:r>
              <a:rPr lang="en-GB" sz="2000" b="1" dirty="0"/>
              <a:t> </a:t>
            </a:r>
            <a:r>
              <a:rPr lang="en-GB" sz="2000" b="1" dirty="0" err="1"/>
              <a:t>ry’abarobyi</a:t>
            </a:r>
            <a:r>
              <a:rPr lang="en-GB" sz="2000" b="1" dirty="0"/>
              <a:t> </a:t>
            </a:r>
            <a:r>
              <a:rPr lang="en-GB" sz="2000" b="1" dirty="0" err="1"/>
              <a:t>kumukurikira</a:t>
            </a:r>
            <a:r>
              <a:rPr lang="en-GB" sz="2000" b="1" dirty="0"/>
              <a:t> </a:t>
            </a:r>
            <a:r>
              <a:rPr lang="en-GB" sz="2000" b="1" dirty="0" err="1"/>
              <a:t>iminsi</a:t>
            </a:r>
            <a:r>
              <a:rPr lang="en-GB" sz="2000" b="1" dirty="0"/>
              <a:t> yose; </a:t>
            </a:r>
            <a:r>
              <a:rPr lang="en-GB" sz="2000" b="1" dirty="0" err="1"/>
              <a:t>kwizihira</a:t>
            </a:r>
            <a:r>
              <a:rPr lang="en-GB" sz="2000" b="1" dirty="0"/>
              <a:t> </a:t>
            </a:r>
            <a:r>
              <a:rPr lang="en-GB" sz="2000" b="1" dirty="0" err="1"/>
              <a:t>umunsi</a:t>
            </a:r>
            <a:r>
              <a:rPr lang="en-GB" sz="2000" b="1" dirty="0"/>
              <a:t> </a:t>
            </a:r>
            <a:r>
              <a:rPr lang="en-GB" sz="2000" b="1" dirty="0" err="1"/>
              <a:t>w’Isabato</a:t>
            </a:r>
            <a:r>
              <a:rPr lang="en-GB" sz="2000" b="1" dirty="0"/>
              <a:t> </a:t>
            </a:r>
            <a:r>
              <a:rPr lang="en-GB" sz="2000" b="1" dirty="0" err="1"/>
              <a:t>urimo</a:t>
            </a:r>
            <a:r>
              <a:rPr lang="en-GB" sz="2000" b="1" dirty="0"/>
              <a:t> </a:t>
            </a:r>
            <a:r>
              <a:rPr lang="en-GB" sz="2000" b="1" dirty="0" err="1"/>
              <a:t>gahunda</a:t>
            </a:r>
            <a:r>
              <a:rPr lang="en-GB" sz="2000" b="1" dirty="0"/>
              <a:t> </a:t>
            </a:r>
            <a:r>
              <a:rPr lang="en-GB" sz="2000" b="1" dirty="0" err="1"/>
              <a:t>yinshi</a:t>
            </a:r>
            <a:r>
              <a:rPr lang="en-GB" sz="2000" b="1" dirty="0"/>
              <a:t>; </a:t>
            </a:r>
            <a:r>
              <a:rPr lang="en-GB" sz="2000" b="1" dirty="0" err="1"/>
              <a:t>hanyuma</a:t>
            </a:r>
            <a:r>
              <a:rPr lang="en-GB" sz="2000" b="1" dirty="0"/>
              <a:t> </a:t>
            </a:r>
            <a:r>
              <a:rPr lang="en-GB" sz="2000" b="1" dirty="0" err="1"/>
              <a:t>turebe</a:t>
            </a:r>
            <a:r>
              <a:rPr lang="en-GB" sz="2000" b="1" dirty="0"/>
              <a:t> </a:t>
            </a:r>
            <a:r>
              <a:rPr lang="en-GB" sz="2000" b="1" dirty="0" err="1"/>
              <a:t>akamenyero</a:t>
            </a:r>
            <a:r>
              <a:rPr lang="en-GB" sz="2000" b="1" dirty="0"/>
              <a:t> </a:t>
            </a:r>
            <a:r>
              <a:rPr lang="en-GB" sz="2000" b="1" dirty="0" err="1"/>
              <a:t>kabo</a:t>
            </a:r>
            <a:r>
              <a:rPr lang="en-GB" sz="2000" b="1" dirty="0"/>
              <a:t> ka buri </a:t>
            </a:r>
            <a:r>
              <a:rPr lang="en-GB" sz="2000" b="1" dirty="0" err="1"/>
              <a:t>munsi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/>
              <a:t>Mu </a:t>
            </a:r>
            <a:r>
              <a:rPr lang="en-GB" sz="2000" b="1" spc="-30" dirty="0" err="1"/>
              <a:t>mugabane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uheruka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w’igice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cya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mbere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cya</a:t>
            </a:r>
            <a:r>
              <a:rPr lang="en-GB" sz="2000" b="1" spc="-30" dirty="0"/>
              <a:t> Mariko </a:t>
            </a:r>
            <a:r>
              <a:rPr lang="en-GB" sz="2000" b="1" spc="-30" dirty="0" err="1"/>
              <a:t>hadufasha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kumva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uko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byabaga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bimeze</a:t>
            </a:r>
            <a:r>
              <a:rPr lang="en-GB" sz="2000" b="1" spc="-30" dirty="0"/>
              <a:t> </a:t>
            </a:r>
            <a:r>
              <a:rPr lang="en" sz="2000" b="1" spc="-30" dirty="0"/>
              <a:t>(Mariko 1:16–45).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IBIKORWA BIDASANZWE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GUHAMAGARA ABIGISHWA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Nimunkurikire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nzabagira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abarobyi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b’abantu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Igitabo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Mariko </a:t>
            </a:r>
            <a:r>
              <a:rPr lang="en-GB" sz="2000" b="1" dirty="0" err="1"/>
              <a:t>kirangwa</a:t>
            </a:r>
            <a:r>
              <a:rPr lang="en-GB" sz="2000" b="1" dirty="0"/>
              <a:t> no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kigufi</a:t>
            </a:r>
            <a:r>
              <a:rPr lang="en-GB" sz="2000" b="1" dirty="0"/>
              <a:t>. </a:t>
            </a:r>
            <a:r>
              <a:rPr lang="en-GB" sz="2000" b="1" dirty="0" err="1"/>
              <a:t>Tudasomye</a:t>
            </a:r>
            <a:r>
              <a:rPr lang="en-GB" sz="2000" b="1" dirty="0"/>
              <a:t> </a:t>
            </a:r>
            <a:r>
              <a:rPr lang="en-GB" sz="2000" b="1" dirty="0" err="1"/>
              <a:t>ubundi</a:t>
            </a:r>
            <a:r>
              <a:rPr lang="en-GB" sz="2000" b="1" dirty="0"/>
              <a:t> </a:t>
            </a:r>
            <a:r>
              <a:rPr lang="en-GB" sz="2000" b="1" dirty="0" err="1"/>
              <a:t>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,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kwibwira</a:t>
            </a:r>
            <a:r>
              <a:rPr lang="en-GB" sz="2000" b="1" dirty="0"/>
              <a:t> </a:t>
            </a:r>
            <a:r>
              <a:rPr lang="en-GB" sz="2000" b="1" dirty="0" err="1"/>
              <a:t>ibitari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byerekeye</a:t>
            </a:r>
            <a:r>
              <a:rPr lang="en-GB" sz="2000" b="1" dirty="0"/>
              <a:t> uku </a:t>
            </a:r>
            <a:r>
              <a:rPr lang="en-GB" sz="2000" b="1" dirty="0" err="1"/>
              <a:t>guhamagarwa</a:t>
            </a:r>
            <a:r>
              <a:rPr lang="en-GB" sz="2000" b="1" dirty="0"/>
              <a:t> </a:t>
            </a:r>
            <a:r>
              <a:rPr lang="en-GB" sz="2000" b="1" dirty="0" err="1"/>
              <a:t>kw’abigishwa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403916"/>
            <a:ext cx="53125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abwiriza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mu </a:t>
            </a:r>
            <a:r>
              <a:rPr lang="en-GB" sz="2000" b="1" dirty="0" err="1"/>
              <a:t>bwato</a:t>
            </a:r>
            <a:r>
              <a:rPr lang="en-GB" sz="2000" b="1" dirty="0"/>
              <a:t> bwa </a:t>
            </a:r>
            <a:r>
              <a:rPr lang="en-GB" sz="2000" b="1" dirty="0" err="1"/>
              <a:t>Petero</a:t>
            </a:r>
            <a:r>
              <a:rPr lang="en-GB" sz="2000" b="1" dirty="0"/>
              <a:t>, </a:t>
            </a:r>
            <a:r>
              <a:rPr lang="en-GB" sz="2000" b="1" dirty="0" err="1"/>
              <a:t>hanyuma</a:t>
            </a:r>
            <a:r>
              <a:rPr lang="en-GB" sz="2000" b="1" dirty="0"/>
              <a:t> </a:t>
            </a:r>
            <a:r>
              <a:rPr lang="en-GB" sz="2000" b="1" dirty="0" err="1"/>
              <a:t>habaho</a:t>
            </a:r>
            <a:r>
              <a:rPr lang="en-GB" sz="2000" b="1" dirty="0"/>
              <a:t> </a:t>
            </a:r>
            <a:r>
              <a:rPr lang="en-GB" sz="2000" b="1" dirty="0" err="1"/>
              <a:t>igitangaza</a:t>
            </a:r>
            <a:r>
              <a:rPr lang="en-GB" sz="2000" b="1" dirty="0"/>
              <a:t> mu </a:t>
            </a:r>
            <a:r>
              <a:rPr lang="en-GB" sz="2000" b="1" dirty="0" err="1"/>
              <a:t>burobyi</a:t>
            </a:r>
            <a:r>
              <a:rPr lang="en-GB" sz="2000" b="1" dirty="0"/>
              <a:t>. </a:t>
            </a:r>
            <a:r>
              <a:rPr lang="en-GB" sz="2000" b="1" dirty="0" err="1"/>
              <a:t>Urushundura</a:t>
            </a:r>
            <a:r>
              <a:rPr lang="en-GB" sz="2000" b="1" dirty="0"/>
              <a:t> </a:t>
            </a:r>
            <a:r>
              <a:rPr lang="en-GB" sz="2000" b="1" dirty="0" err="1"/>
              <a:t>rw’abavandimwe</a:t>
            </a:r>
            <a:r>
              <a:rPr lang="en-GB" sz="2000" b="1" dirty="0"/>
              <a:t> bane </a:t>
            </a:r>
            <a:r>
              <a:rPr lang="en-GB" sz="2000" b="1" dirty="0" err="1"/>
              <a:t>rwendaga</a:t>
            </a:r>
            <a:r>
              <a:rPr lang="en-GB" sz="2000" b="1" dirty="0"/>
              <a:t> </a:t>
            </a:r>
            <a:r>
              <a:rPr lang="en-GB" sz="2000" b="1" dirty="0" err="1"/>
              <a:t>gutanyurwa</a:t>
            </a:r>
            <a:r>
              <a:rPr lang="en-GB" sz="2000" b="1" dirty="0"/>
              <a:t> </a:t>
            </a:r>
            <a:r>
              <a:rPr lang="en-GB" sz="2000" b="1" dirty="0" err="1"/>
              <a:t>n’ubwinshi</a:t>
            </a:r>
            <a:r>
              <a:rPr lang="en-GB" sz="2000" b="1" dirty="0"/>
              <a:t> </a:t>
            </a:r>
            <a:r>
              <a:rPr lang="en-GB" sz="2000" b="1" dirty="0" err="1"/>
              <a:t>bw’amafi</a:t>
            </a:r>
            <a:r>
              <a:rPr lang="en-GB" sz="2000" b="1" dirty="0"/>
              <a:t> (Luka 5:1–7).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Yakobo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Yohana </a:t>
            </a:r>
            <a:r>
              <a:rPr lang="en-GB" sz="2000" b="1" dirty="0" err="1"/>
              <a:t>bakururaga</a:t>
            </a:r>
            <a:r>
              <a:rPr lang="en-GB" sz="2000" b="1" dirty="0"/>
              <a:t> </a:t>
            </a:r>
            <a:r>
              <a:rPr lang="en-GB" sz="2000" b="1" dirty="0" err="1"/>
              <a:t>inshundura</a:t>
            </a:r>
            <a:r>
              <a:rPr lang="en-GB" sz="2000" b="1" dirty="0"/>
              <a:t>, </a:t>
            </a:r>
            <a:r>
              <a:rPr lang="en-GB" sz="2000" b="1" dirty="0" err="1"/>
              <a:t>Petero</a:t>
            </a:r>
            <a:r>
              <a:rPr lang="en-GB" sz="2000" b="1" dirty="0"/>
              <a:t> </a:t>
            </a:r>
            <a:r>
              <a:rPr lang="en-GB" sz="2000" b="1" dirty="0" err="1"/>
              <a:t>yijugunye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birenge</a:t>
            </a:r>
            <a:r>
              <a:rPr lang="en-GB" sz="2000" b="1" dirty="0"/>
              <a:t> </a:t>
            </a:r>
            <a:r>
              <a:rPr lang="en-GB" sz="2000" b="1" dirty="0" err="1"/>
              <a:t>bya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" sz="2000" b="1" dirty="0"/>
              <a:t> (Luka 5:8–11).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aba </a:t>
            </a:r>
            <a:r>
              <a:rPr lang="en-GB" sz="2000" b="1" spc="-70" dirty="0" err="1"/>
              <a:t>bagabo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bahuye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Nk’abigishwa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Umubatiza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baramwumvise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, maze </a:t>
            </a:r>
            <a:r>
              <a:rPr lang="en-GB" sz="2000" b="1" spc="-70" dirty="0" err="1"/>
              <a:t>baramukurikira</a:t>
            </a:r>
            <a:r>
              <a:rPr lang="en-GB" sz="2000" b="1" spc="-70" dirty="0"/>
              <a:t>. Aba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babikoze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Andereya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Yohana, </a:t>
            </a:r>
            <a:r>
              <a:rPr lang="en-GB" sz="2000" b="1" spc="-70" dirty="0" err="1"/>
              <a:t>bakurikirwa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n’abavandimwe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babo</a:t>
            </a:r>
            <a:r>
              <a:rPr lang="en" sz="2000" b="1" spc="-70" dirty="0"/>
              <a:t> (Yohana 1:35–42).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704987"/>
            <a:ext cx="7603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Yakobo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Yohana </a:t>
            </a:r>
            <a:r>
              <a:rPr lang="en-GB" sz="2000" b="1" spc="-100" dirty="0" err="1"/>
              <a:t>bahariye</a:t>
            </a:r>
            <a:r>
              <a:rPr lang="en-GB" sz="2000" b="1" spc="-100" dirty="0"/>
              <a:t> se </a:t>
            </a:r>
            <a:r>
              <a:rPr lang="en-GB" sz="2000" b="1" spc="-100" dirty="0" err="1"/>
              <a:t>inshingano</a:t>
            </a:r>
            <a:r>
              <a:rPr lang="en-GB" sz="2000" b="1" spc="-100" dirty="0"/>
              <a:t> zo </a:t>
            </a:r>
            <a:r>
              <a:rPr lang="en-GB" sz="2000" b="1" spc="-100" dirty="0" err="1"/>
              <a:t>kwita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muryango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Petero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Andereya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basiga</a:t>
            </a:r>
            <a:r>
              <a:rPr lang="en-GB" sz="2000" b="1" spc="-100" dirty="0"/>
              <a:t> ingo </a:t>
            </a:r>
            <a:r>
              <a:rPr lang="en-GB" sz="2000" b="1" spc="-100" dirty="0" err="1"/>
              <a:t>zabo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baronke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imitima</a:t>
            </a:r>
            <a:r>
              <a:rPr lang="en-GB" sz="2000" b="1" spc="-100" dirty="0"/>
              <a:t>. Mu </a:t>
            </a:r>
            <a:r>
              <a:rPr lang="en-GB" sz="2000" b="1" spc="-100" dirty="0" err="1"/>
              <a:t>kumvira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irarika</a:t>
            </a:r>
            <a:r>
              <a:rPr lang="en-GB" sz="2000" b="1" spc="-100" dirty="0"/>
              <a:t> rya </a:t>
            </a:r>
            <a:r>
              <a:rPr lang="en-GB" sz="2000" b="1" spc="-100" dirty="0" err="1"/>
              <a:t>Yesu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bahinduye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imibereho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n’iy’abo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</a:t>
            </a:r>
            <a:r>
              <a:rPr lang="en-GB" sz="2000" b="1" spc="-100" dirty="0"/>
              <a:t> yose</a:t>
            </a:r>
            <a:r>
              <a:rPr lang="en" sz="2000" b="1" spc="-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IBIKORWA BYO KU ISABATO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GB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KWIGISHIRIZA MU ISINAGOGI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Bagera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Kaperinawumu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isabato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yinjira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isinagogi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arigisha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Ibitabo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by’Ubutumwa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Bwiza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bisobanura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kujya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isinagogi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Isabato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akamenyero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ntabwo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bidasanzwe</a:t>
            </a:r>
            <a:r>
              <a:rPr lang="en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649264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755771"/>
            <a:ext cx="8803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bishimye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Umwanzi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yahisemo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kurogoya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iteraniro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yizeye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kuburizamo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umurimo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(Mariko 1: 23–26).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Kidobya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itunguranye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ahubwo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yatumye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barushaho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kwemera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spc="-70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(Mariko 1:27–28).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bakiriye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ubutumwa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bwa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(Mariko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Ibintu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bitatu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bigaragara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iyi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nkuru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GUKIZA</a:t>
            </a:r>
            <a:endParaRPr lang="en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Nimugoroba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izuba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rirenze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bamuzanira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abarwayi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n’abatewe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n’abadayimoni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Iteraniro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mu </a:t>
            </a:r>
            <a:r>
              <a:rPr lang="en-GB" sz="2000" b="1" dirty="0" err="1"/>
              <a:t>isinagogi</a:t>
            </a:r>
            <a:r>
              <a:rPr lang="en-GB" sz="2000" b="1" dirty="0"/>
              <a:t> </a:t>
            </a:r>
            <a:r>
              <a:rPr lang="en-GB" sz="2000" b="1" dirty="0" err="1"/>
              <a:t>rirangiye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yajyanye</a:t>
            </a:r>
            <a:r>
              <a:rPr lang="en-GB" sz="2000" b="1" dirty="0"/>
              <a:t> </a:t>
            </a:r>
            <a:r>
              <a:rPr lang="en-GB" sz="2000" b="1" dirty="0" err="1"/>
              <a:t>n’abigishwa</a:t>
            </a:r>
            <a:r>
              <a:rPr lang="en-GB" sz="2000" b="1" dirty="0"/>
              <a:t> Be bane </a:t>
            </a:r>
            <a:r>
              <a:rPr lang="en-GB" sz="2000" b="1" dirty="0" err="1"/>
              <a:t>kuruhukira</a:t>
            </a:r>
            <a:r>
              <a:rPr lang="en-GB" sz="2000" b="1" dirty="0"/>
              <a:t> no </a:t>
            </a:r>
            <a:r>
              <a:rPr lang="en-GB" sz="2000" b="1" dirty="0" err="1"/>
              <a:t>gusangirira</a:t>
            </a:r>
            <a:r>
              <a:rPr lang="en-GB" sz="2000" b="1" dirty="0"/>
              <a:t> </a:t>
            </a:r>
            <a:r>
              <a:rPr lang="en-GB" sz="2000" b="1" dirty="0" err="1"/>
              <a:t>ahiherereye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Petero</a:t>
            </a:r>
            <a:r>
              <a:rPr lang="en-GB" sz="2000" b="1" dirty="0"/>
              <a:t> </a:t>
            </a:r>
            <a:r>
              <a:rPr lang="en" sz="2000" b="1" dirty="0"/>
              <a:t>(Mariko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076720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Igitangaza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gukiza</a:t>
            </a:r>
            <a:r>
              <a:rPr lang="en-GB" sz="2000" b="1" dirty="0"/>
              <a:t> </a:t>
            </a:r>
            <a:r>
              <a:rPr lang="en-GB" sz="2000" b="1" dirty="0" err="1"/>
              <a:t>uwari</a:t>
            </a:r>
            <a:r>
              <a:rPr lang="en-GB" sz="2000" b="1" dirty="0"/>
              <a:t> </a:t>
            </a:r>
            <a:r>
              <a:rPr lang="en-GB" sz="2000" b="1" dirty="0" err="1"/>
              <a:t>atewe</a:t>
            </a:r>
            <a:r>
              <a:rPr lang="en-GB" sz="2000" b="1" dirty="0"/>
              <a:t> </a:t>
            </a:r>
            <a:r>
              <a:rPr lang="en-GB" sz="2000" b="1" dirty="0" err="1"/>
              <a:t>n’abadayimoni</a:t>
            </a:r>
            <a:r>
              <a:rPr lang="en-GB" sz="2000" b="1" dirty="0"/>
              <a:t> </a:t>
            </a:r>
            <a:r>
              <a:rPr lang="en-GB" sz="2000" b="1" dirty="0" err="1"/>
              <a:t>cyabaye</a:t>
            </a:r>
            <a:r>
              <a:rPr lang="en-GB" sz="2000" b="1" dirty="0"/>
              <a:t> </a:t>
            </a:r>
            <a:r>
              <a:rPr lang="en-GB" sz="2000" b="1" dirty="0" err="1"/>
              <a:t>ingingo</a:t>
            </a:r>
            <a:r>
              <a:rPr lang="en-GB" sz="2000" b="1" dirty="0"/>
              <a:t> </a:t>
            </a:r>
            <a:r>
              <a:rPr lang="en-GB" sz="2000" b="1" dirty="0" err="1"/>
              <a:t>iganirwaho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mu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nyinshi</a:t>
            </a:r>
            <a:r>
              <a:rPr lang="en-GB" sz="2000" b="1" dirty="0"/>
              <a:t> </a:t>
            </a:r>
            <a:r>
              <a:rPr lang="en-GB" sz="2000" b="1" dirty="0" err="1"/>
              <a:t>z’i</a:t>
            </a:r>
            <a:r>
              <a:rPr lang="en-GB" sz="2000" b="1" dirty="0"/>
              <a:t> </a:t>
            </a:r>
            <a:r>
              <a:rPr lang="en-GB" sz="2000" b="1" dirty="0" err="1"/>
              <a:t>Kaperinawumu</a:t>
            </a:r>
            <a:r>
              <a:rPr lang="en-GB" sz="2000" b="1" dirty="0"/>
              <a:t>. </a:t>
            </a:r>
            <a:r>
              <a:rPr lang="en-GB" sz="2000" b="1" dirty="0" err="1"/>
              <a:t>Bityo</a:t>
            </a:r>
            <a:r>
              <a:rPr lang="en-GB" sz="2000" b="1" dirty="0"/>
              <a:t>, 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y’amasaha</a:t>
            </a:r>
            <a:r>
              <a:rPr lang="en-GB" sz="2000" b="1" dirty="0"/>
              <a:t> </a:t>
            </a:r>
            <a:r>
              <a:rPr lang="en-GB" sz="2000" b="1" dirty="0" err="1"/>
              <a:t>yera</a:t>
            </a:r>
            <a:r>
              <a:rPr lang="en-GB" sz="2000" b="1" dirty="0"/>
              <a:t> </a:t>
            </a:r>
            <a:r>
              <a:rPr lang="en-GB" sz="2000" b="1" dirty="0" err="1"/>
              <a:t>y’Isabato</a:t>
            </a:r>
            <a:r>
              <a:rPr lang="en-GB" sz="2000" b="1" dirty="0"/>
              <a:t>, </a:t>
            </a:r>
            <a:r>
              <a:rPr lang="en-GB" sz="2000" b="1" dirty="0" err="1"/>
              <a:t>izuba</a:t>
            </a:r>
            <a:r>
              <a:rPr lang="en-GB" sz="2000" b="1" dirty="0"/>
              <a:t> </a:t>
            </a:r>
            <a:r>
              <a:rPr lang="en-GB" sz="2000" b="1" dirty="0" err="1"/>
              <a:t>rirenze</a:t>
            </a:r>
            <a:r>
              <a:rPr lang="en-GB" sz="2000" b="1" dirty="0"/>
              <a:t>, </a:t>
            </a:r>
            <a:r>
              <a:rPr lang="en-GB" sz="2000" b="1" dirty="0" err="1"/>
              <a:t>bazaniye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abarwayi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abakize</a:t>
            </a:r>
            <a:r>
              <a:rPr lang="en" sz="2000" b="1" dirty="0"/>
              <a:t> (Mariko 1:32–34).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Mbega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ibyishimo</a:t>
            </a:r>
            <a:r>
              <a:rPr lang="en-GB" sz="2000" b="1" spc="-100" dirty="0"/>
              <a:t>! </a:t>
            </a:r>
            <a:r>
              <a:rPr lang="en-GB" sz="2000" b="1" spc="-100" dirty="0" err="1"/>
              <a:t>Mbega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urusaku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rw’ishimwe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rwumvikanye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nzu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</a:t>
            </a:r>
            <a:r>
              <a:rPr lang="en-GB" sz="2000" b="1" spc="-100" dirty="0"/>
              <a:t> Simoni! Kandi </a:t>
            </a: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abakijijwe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bishimye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Yesu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yishimiye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kubazanira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gukira</a:t>
            </a:r>
            <a:r>
              <a:rPr lang="en" sz="2000" b="1" spc="-10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747748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barimo</a:t>
            </a:r>
            <a:r>
              <a:rPr lang="en-GB" sz="2000" b="1" dirty="0"/>
              <a:t> </a:t>
            </a:r>
            <a:r>
              <a:rPr lang="en-GB" sz="2000" b="1" dirty="0" err="1"/>
              <a:t>bategura</a:t>
            </a:r>
            <a:r>
              <a:rPr lang="en-GB" sz="2000" b="1" dirty="0"/>
              <a:t> </a:t>
            </a:r>
            <a:r>
              <a:rPr lang="en-GB" sz="2000" b="1" dirty="0" err="1"/>
              <a:t>ameza</a:t>
            </a:r>
            <a:r>
              <a:rPr lang="en-GB" sz="2000" b="1" dirty="0"/>
              <a:t>, </a:t>
            </a:r>
            <a:r>
              <a:rPr lang="en-GB" sz="2000" b="1" dirty="0" err="1"/>
              <a:t>babwiye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ibya</a:t>
            </a:r>
            <a:r>
              <a:rPr lang="en-GB" sz="2000" b="1" dirty="0"/>
              <a:t> </a:t>
            </a:r>
            <a:r>
              <a:rPr lang="en-GB" sz="2000" b="1" dirty="0" err="1"/>
              <a:t>nyirabukwe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Petero</a:t>
            </a:r>
            <a:r>
              <a:rPr lang="en-GB" sz="2000" b="1" dirty="0"/>
              <a:t>, </a:t>
            </a:r>
            <a:r>
              <a:rPr lang="en-GB" sz="2000" b="1" dirty="0" err="1"/>
              <a:t>wari</a:t>
            </a:r>
            <a:r>
              <a:rPr lang="en-GB" sz="2000" b="1" dirty="0"/>
              <a:t> </a:t>
            </a:r>
            <a:r>
              <a:rPr lang="en-GB" sz="2000" b="1" dirty="0" err="1"/>
              <a:t>wibasiwe</a:t>
            </a:r>
            <a:r>
              <a:rPr lang="en-GB" sz="2000" b="1" dirty="0"/>
              <a:t> </a:t>
            </a:r>
            <a:r>
              <a:rPr lang="en-GB" sz="2000" b="1" dirty="0" err="1"/>
              <a:t>n’ubuganga</a:t>
            </a:r>
            <a:r>
              <a:rPr lang="en-GB" sz="2000" b="1" dirty="0"/>
              <a:t> (Mariko 1:30).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mugore</a:t>
            </a:r>
            <a:r>
              <a:rPr lang="en-GB" sz="2000" b="1" dirty="0"/>
              <a:t> amaze </a:t>
            </a:r>
            <a:r>
              <a:rPr lang="en-GB" sz="2000" b="1" dirty="0" err="1"/>
              <a:t>gukira</a:t>
            </a:r>
            <a:r>
              <a:rPr lang="en-GB" sz="2000" b="1" dirty="0"/>
              <a:t>, </a:t>
            </a:r>
            <a:r>
              <a:rPr lang="en-GB" sz="2000" b="1" dirty="0" err="1"/>
              <a:t>yashishikariye</a:t>
            </a:r>
            <a:r>
              <a:rPr lang="en-GB" sz="2000" b="1" dirty="0"/>
              <a:t>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bashyitsi</a:t>
            </a:r>
            <a:r>
              <a:rPr lang="en-GB" sz="2000" b="1" dirty="0"/>
              <a:t> (Mariko 1:31). </a:t>
            </a:r>
            <a:r>
              <a:rPr lang="en-GB" sz="2000" b="1" dirty="0" err="1"/>
              <a:t>Imigisha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aduha</a:t>
            </a:r>
            <a:r>
              <a:rPr lang="en-GB" sz="2000" b="1" dirty="0"/>
              <a:t> </a:t>
            </a:r>
            <a:r>
              <a:rPr lang="en-GB" sz="2000" b="1" dirty="0" err="1"/>
              <a:t>itera</a:t>
            </a:r>
            <a:r>
              <a:rPr lang="en-GB" sz="2000" b="1" dirty="0"/>
              <a:t> muri </a:t>
            </a:r>
            <a:r>
              <a:rPr lang="en-GB" sz="2000" b="1" dirty="0" err="1"/>
              <a:t>twe</a:t>
            </a:r>
            <a:r>
              <a:rPr lang="en-GB" sz="2000" b="1" dirty="0"/>
              <a:t> </a:t>
            </a: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kuyisangiza</a:t>
            </a:r>
            <a:r>
              <a:rPr lang="en-GB" sz="2000" b="1" dirty="0"/>
              <a:t> abandi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y’umunsi</a:t>
            </a:r>
            <a:r>
              <a:rPr lang="en-GB" sz="2000" b="1" dirty="0"/>
              <a:t> </a:t>
            </a:r>
            <a:r>
              <a:rPr lang="en-GB" sz="2000" b="1" dirty="0" err="1"/>
              <a:t>wakozwemo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yashoboye</a:t>
            </a:r>
            <a:r>
              <a:rPr lang="en-GB" sz="2000" b="1" dirty="0"/>
              <a:t> </a:t>
            </a:r>
            <a:r>
              <a:rPr lang="en-GB" sz="2000" b="1" dirty="0" err="1"/>
              <a:t>kuruhuka</a:t>
            </a:r>
            <a:r>
              <a:rPr lang="en-GB" sz="2000" b="1" dirty="0"/>
              <a:t> </a:t>
            </a:r>
            <a:r>
              <a:rPr lang="en-GB" sz="2000" b="1" dirty="0" err="1"/>
              <a:t>bitinze</a:t>
            </a:r>
            <a:r>
              <a:rPr lang="en-GB" sz="2000" b="1" dirty="0"/>
              <a:t> </a:t>
            </a:r>
            <a:r>
              <a:rPr lang="en-GB" sz="2000" b="1" dirty="0" err="1"/>
              <a:t>nijoro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IBIKORWA BYA BURI MUNSI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1054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119</cp:revision>
  <dcterms:created xsi:type="dcterms:W3CDTF">2024-06-08T05:54:19Z</dcterms:created>
  <dcterms:modified xsi:type="dcterms:W3CDTF">2024-07-12T14:18:04Z</dcterms:modified>
</cp:coreProperties>
</file>