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4"/>
  </p:notesMasterIdLst>
  <p:sldIdLst>
    <p:sldId id="303" r:id="rId3"/>
    <p:sldId id="299" r:id="rId4"/>
    <p:sldId id="257" r:id="rId5"/>
    <p:sldId id="258" r:id="rId6"/>
    <p:sldId id="259" r:id="rId7"/>
    <p:sldId id="304" r:id="rId8"/>
    <p:sldId id="260" r:id="rId9"/>
    <p:sldId id="261" r:id="rId10"/>
    <p:sldId id="262" r:id="rId11"/>
    <p:sldId id="263" r:id="rId12"/>
    <p:sldId id="301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547B"/>
    <a:srgbClr val="E05EC1"/>
    <a:srgbClr val="E472C9"/>
    <a:srgbClr val="EAA2E6"/>
    <a:srgbClr val="A6014E"/>
    <a:srgbClr val="21A5FF"/>
    <a:srgbClr val="0090F2"/>
    <a:srgbClr val="B83608"/>
    <a:srgbClr val="F77D4F"/>
    <a:srgbClr val="F782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39" autoAdjust="0"/>
    <p:restoredTop sz="94721"/>
  </p:normalViewPr>
  <p:slideViewPr>
    <p:cSldViewPr snapToGrid="0">
      <p:cViewPr varScale="1">
        <p:scale>
          <a:sx n="101" d="100"/>
          <a:sy n="101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66273A-5C1B-4894-A159-F20B500A4B2F}" type="doc">
      <dgm:prSet loTypeId="urn:microsoft.com/office/officeart/2008/layout/TitlePictureLineup" loCatId="pictur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622D0165-4FFA-476B-9D9A-0F2D7B53A5E6}">
      <dgm:prSet custT="1"/>
      <dgm:spPr>
        <a:solidFill>
          <a:srgbClr val="F78252"/>
        </a:solidFill>
      </dgm:spPr>
      <dgm:t>
        <a:bodyPr/>
        <a:lstStyle/>
        <a:p>
          <a:r>
            <a:rPr lang="en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Umugani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w’ubukwe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(Mariko 2:19–20).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D5B5598-19BA-44A8-A17D-0BFDD5C18231}" type="parTrans" cxnId="{399696CA-CA63-469F-8E8C-F021A5888D29}">
      <dgm:prSet/>
      <dgm:spPr/>
      <dgm:t>
        <a:bodyPr/>
        <a:lstStyle/>
        <a:p>
          <a:endParaRPr lang="es-ES" sz="2000"/>
        </a:p>
      </dgm:t>
    </dgm:pt>
    <dgm:pt modelId="{1812F760-73EE-4C59-882A-AC6912A3CB59}" type="sibTrans" cxnId="{399696CA-CA63-469F-8E8C-F021A5888D29}">
      <dgm:prSet/>
      <dgm:spPr/>
      <dgm:t>
        <a:bodyPr/>
        <a:lstStyle/>
        <a:p>
          <a:endParaRPr lang="es-ES" sz="2000"/>
        </a:p>
      </dgm:t>
    </dgm:pt>
    <dgm:pt modelId="{70CC257C-DC57-4CFD-84FA-F703BBFA8B62}">
      <dgm:prSet custT="1"/>
      <dgm:spPr/>
      <dgm:t>
        <a:bodyPr/>
        <a:lstStyle/>
        <a:p>
          <a:r>
            <a:rPr lang="en-GB" sz="2000" b="1" spc="-70" baseline="0" dirty="0"/>
            <a:t>Ni </a:t>
          </a:r>
          <a:r>
            <a:rPr lang="en-GB" sz="2000" b="1" spc="-70" baseline="0" dirty="0" err="1"/>
            <a:t>gute</a:t>
          </a:r>
          <a:r>
            <a:rPr lang="en-GB" sz="2000" b="1" spc="-70" baseline="0" dirty="0"/>
            <a:t> </a:t>
          </a:r>
          <a:r>
            <a:rPr lang="en-GB" sz="2000" b="1" spc="-70" baseline="0" dirty="0" err="1"/>
            <a:t>umuntu</a:t>
          </a:r>
          <a:r>
            <a:rPr lang="en-GB" sz="2000" b="1" spc="-70" baseline="0" dirty="0"/>
            <a:t> </a:t>
          </a:r>
          <a:r>
            <a:rPr lang="en-GB" sz="2000" b="1" spc="-70" baseline="0" dirty="0" err="1"/>
            <a:t>ashobora</a:t>
          </a:r>
          <a:r>
            <a:rPr lang="en-GB" sz="2000" b="1" spc="-70" baseline="0" dirty="0"/>
            <a:t> </a:t>
          </a:r>
          <a:r>
            <a:rPr lang="en-GB" sz="2000" b="1" spc="-70" baseline="0" dirty="0" err="1"/>
            <a:t>kwiyiriza</a:t>
          </a:r>
          <a:r>
            <a:rPr lang="en-GB" sz="2000" b="1" spc="-70" baseline="0" dirty="0"/>
            <a:t> </a:t>
          </a:r>
          <a:r>
            <a:rPr lang="en-GB" sz="2000" b="1" spc="-70" baseline="0" dirty="0" err="1"/>
            <a:t>ubusa</a:t>
          </a:r>
          <a:r>
            <a:rPr lang="en-GB" sz="2000" b="1" spc="-70" baseline="0" dirty="0"/>
            <a:t> mu </a:t>
          </a:r>
          <a:r>
            <a:rPr lang="en-GB" sz="2000" b="1" spc="-70" baseline="0" dirty="0" err="1"/>
            <a:t>gihe</a:t>
          </a:r>
          <a:r>
            <a:rPr lang="en-GB" sz="2000" b="1" spc="-70" baseline="0" dirty="0"/>
            <a:t> </a:t>
          </a:r>
          <a:r>
            <a:rPr lang="en-GB" sz="2000" b="1" spc="-70" baseline="0" dirty="0" err="1"/>
            <a:t>cy'ubukwe</a:t>
          </a:r>
          <a:r>
            <a:rPr lang="en-GB" sz="2000" b="1" spc="-70" baseline="0" dirty="0"/>
            <a:t>? </a:t>
          </a:r>
          <a:r>
            <a:rPr lang="en-GB" sz="2000" b="1" spc="-70" baseline="0" dirty="0" err="1"/>
            <a:t>Umukwe</a:t>
          </a:r>
          <a:r>
            <a:rPr lang="en-GB" sz="2000" b="1" spc="-70" baseline="0" dirty="0"/>
            <a:t> </a:t>
          </a:r>
          <a:r>
            <a:rPr lang="en-GB" sz="2000" b="1" spc="-70" baseline="0" dirty="0" err="1"/>
            <a:t>ni</a:t>
          </a:r>
          <a:r>
            <a:rPr lang="en-GB" sz="2000" b="1" spc="-70" baseline="0" dirty="0"/>
            <a:t> </a:t>
          </a:r>
          <a:r>
            <a:rPr lang="en-GB" sz="2000" b="1" spc="-70" baseline="0" dirty="0" err="1"/>
            <a:t>Yesu</a:t>
          </a:r>
          <a:r>
            <a:rPr lang="en-GB" sz="2000" b="1" spc="-70" baseline="0" dirty="0"/>
            <a:t>; </a:t>
          </a:r>
          <a:r>
            <a:rPr lang="en-GB" sz="2000" b="1" spc="-70" baseline="0" dirty="0" err="1"/>
            <a:t>abatumirwa</a:t>
          </a:r>
          <a:r>
            <a:rPr lang="en-GB" sz="2000" b="1" spc="-70" baseline="0" dirty="0"/>
            <a:t> </a:t>
          </a:r>
          <a:r>
            <a:rPr lang="en-GB" sz="2000" b="1" spc="-70" baseline="0" dirty="0" err="1"/>
            <a:t>ni</a:t>
          </a:r>
          <a:r>
            <a:rPr lang="en-GB" sz="2000" b="1" spc="-70" baseline="0" dirty="0"/>
            <a:t> </a:t>
          </a:r>
          <a:r>
            <a:rPr lang="en-GB" sz="2000" b="1" spc="-70" baseline="0" dirty="0" err="1"/>
            <a:t>abigishwa</a:t>
          </a:r>
          <a:r>
            <a:rPr lang="en-GB" sz="2000" b="1" spc="-70" baseline="0" dirty="0"/>
            <a:t>. </a:t>
          </a:r>
          <a:r>
            <a:rPr lang="en-GB" sz="2000" b="1" spc="-70" baseline="0" dirty="0" err="1"/>
            <a:t>Igihe</a:t>
          </a:r>
          <a:r>
            <a:rPr lang="en-GB" sz="2000" b="1" spc="-70" baseline="0" dirty="0"/>
            <a:t> </a:t>
          </a:r>
          <a:r>
            <a:rPr lang="en-GB" sz="2000" b="1" spc="-70" baseline="0" dirty="0" err="1"/>
            <a:t>Yesu</a:t>
          </a:r>
          <a:r>
            <a:rPr lang="en-GB" sz="2000" b="1" spc="-70" baseline="0" dirty="0"/>
            <a:t> </a:t>
          </a:r>
          <a:r>
            <a:rPr lang="en-GB" sz="2000" b="1" spc="-70" baseline="0" dirty="0" err="1"/>
            <a:t>yapfaga</a:t>
          </a:r>
          <a:r>
            <a:rPr lang="en-GB" sz="2000" b="1" spc="-70" baseline="0" dirty="0"/>
            <a:t> </a:t>
          </a:r>
          <a:r>
            <a:rPr lang="en-GB" sz="2000" b="1" spc="-70" baseline="0" dirty="0" err="1"/>
            <a:t>akazuka</a:t>
          </a:r>
          <a:r>
            <a:rPr lang="en-GB" sz="2000" b="1" spc="-70" baseline="0" dirty="0"/>
            <a:t>, </a:t>
          </a:r>
          <a:r>
            <a:rPr lang="en-GB" sz="2000" b="1" spc="-70" baseline="0" dirty="0" err="1"/>
            <a:t>ni</a:t>
          </a:r>
          <a:r>
            <a:rPr lang="en-GB" sz="2000" b="1" spc="-70" baseline="0" dirty="0"/>
            <a:t> </a:t>
          </a:r>
          <a:r>
            <a:rPr lang="en-GB" sz="2000" b="1" spc="-70" baseline="0" dirty="0" err="1"/>
            <a:t>bwo</a:t>
          </a:r>
          <a:r>
            <a:rPr lang="en-GB" sz="2000" b="1" spc="-70" baseline="0" dirty="0"/>
            <a:t> </a:t>
          </a:r>
          <a:r>
            <a:rPr lang="en-GB" sz="2000" b="1" spc="-70" baseline="0" dirty="0" err="1"/>
            <a:t>abigishwa</a:t>
          </a:r>
          <a:r>
            <a:rPr lang="en-GB" sz="2000" b="1" spc="-70" baseline="0" dirty="0"/>
            <a:t> be </a:t>
          </a:r>
          <a:r>
            <a:rPr lang="en-GB" sz="2000" b="1" spc="-70" baseline="0" dirty="0" err="1"/>
            <a:t>bashoboraga</a:t>
          </a:r>
          <a:r>
            <a:rPr lang="en-GB" sz="2000" b="1" spc="-70" baseline="0" dirty="0"/>
            <a:t> </a:t>
          </a:r>
          <a:r>
            <a:rPr lang="en-GB" sz="2000" b="1" spc="-70" baseline="0" dirty="0" err="1"/>
            <a:t>gukenera</a:t>
          </a:r>
          <a:r>
            <a:rPr lang="en-GB" sz="2000" b="1" spc="-70" baseline="0" dirty="0"/>
            <a:t> </a:t>
          </a:r>
          <a:r>
            <a:rPr lang="en-GB" sz="2000" b="1" spc="-70" baseline="0" dirty="0" err="1"/>
            <a:t>kwiyiriza</a:t>
          </a:r>
          <a:r>
            <a:rPr lang="en-GB" sz="2000" b="1" spc="-70" baseline="0" dirty="0"/>
            <a:t> </a:t>
          </a:r>
          <a:r>
            <a:rPr lang="en-GB" sz="2000" b="1" spc="-70" baseline="0" dirty="0" err="1"/>
            <a:t>ubusa</a:t>
          </a:r>
          <a:r>
            <a:rPr lang="en" sz="2000" b="1" spc="-70" baseline="0" dirty="0"/>
            <a:t>.</a:t>
          </a:r>
          <a:endParaRPr lang="es-ES" sz="2000" spc="-70" baseline="0" dirty="0"/>
        </a:p>
      </dgm:t>
    </dgm:pt>
    <dgm:pt modelId="{F175235E-87A0-4016-B050-60574CD73E61}" type="parTrans" cxnId="{56FC9FD1-FF63-4B36-AD79-23B3388972C8}">
      <dgm:prSet/>
      <dgm:spPr/>
      <dgm:t>
        <a:bodyPr/>
        <a:lstStyle/>
        <a:p>
          <a:endParaRPr lang="es-ES" sz="2000"/>
        </a:p>
      </dgm:t>
    </dgm:pt>
    <dgm:pt modelId="{1810B12F-901F-4FD9-963C-DCF89B4334EC}" type="sibTrans" cxnId="{56FC9FD1-FF63-4B36-AD79-23B3388972C8}">
      <dgm:prSet/>
      <dgm:spPr/>
      <dgm:t>
        <a:bodyPr/>
        <a:lstStyle/>
        <a:p>
          <a:endParaRPr lang="es-ES" sz="2000"/>
        </a:p>
      </dgm:t>
    </dgm:pt>
    <dgm:pt modelId="{BCB06E44-C6AB-41AD-AA34-971A8CDB9BBF}">
      <dgm:prSet custT="1"/>
      <dgm:spPr/>
      <dgm:t>
        <a:bodyPr/>
        <a:lstStyle/>
        <a:p>
          <a:r>
            <a:rPr lang="en" sz="1800" b="1" spc="-120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Imigani</a:t>
          </a:r>
          <a:r>
            <a:rPr lang="en" sz="1800" b="1" spc="-12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1800" b="1" spc="-120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y’ikintu</a:t>
          </a:r>
          <a:r>
            <a:rPr lang="en" sz="1800" b="1" spc="-12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800" b="1" i="0" spc="-120" baseline="0" dirty="0" err="1"/>
            <a:t>gishya</a:t>
          </a:r>
          <a:r>
            <a:rPr lang="en-GB" sz="1800" b="1" i="0" spc="-120" baseline="0" dirty="0"/>
            <a:t> </a:t>
          </a:r>
          <a:r>
            <a:rPr lang="en-GB" sz="1800" b="1" i="0" spc="-120" baseline="0" dirty="0" err="1"/>
            <a:t>gishyizwe</a:t>
          </a:r>
          <a:r>
            <a:rPr lang="en-GB" sz="1800" b="1" i="0" spc="-120" baseline="0" dirty="0"/>
            <a:t> mu </a:t>
          </a:r>
          <a:r>
            <a:rPr lang="en-GB" sz="1800" b="1" i="0" spc="-120" baseline="0" dirty="0" err="1"/>
            <a:t>gishaje</a:t>
          </a:r>
          <a:r>
            <a:rPr lang="en" sz="1800" b="1" spc="-12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(Mariko 2:21–22).</a:t>
          </a:r>
          <a:endParaRPr lang="es-ES" sz="1800" b="1" spc="-120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7EA8425-B3BE-49F8-BFAA-8776CA6FD059}" type="parTrans" cxnId="{CE00EAE9-2400-40F2-B7FD-F62BC92DE126}">
      <dgm:prSet/>
      <dgm:spPr/>
      <dgm:t>
        <a:bodyPr/>
        <a:lstStyle/>
        <a:p>
          <a:endParaRPr lang="es-ES" sz="2000"/>
        </a:p>
      </dgm:t>
    </dgm:pt>
    <dgm:pt modelId="{3709838C-3311-46BC-A238-7E8DBCFD6356}" type="sibTrans" cxnId="{CE00EAE9-2400-40F2-B7FD-F62BC92DE126}">
      <dgm:prSet/>
      <dgm:spPr/>
      <dgm:t>
        <a:bodyPr/>
        <a:lstStyle/>
        <a:p>
          <a:endParaRPr lang="es-ES" sz="2000"/>
        </a:p>
      </dgm:t>
    </dgm:pt>
    <dgm:pt modelId="{4CD1FFF4-28F1-43FC-8ABE-A4BE2462D654}">
      <dgm:prSet custT="1"/>
      <dgm:spPr/>
      <dgm:t>
        <a:bodyPr/>
        <a:lstStyle/>
        <a:p>
          <a:r>
            <a:rPr lang="en-GB" sz="2000" b="1" spc="-70" baseline="0" dirty="0" err="1"/>
            <a:t>Inyigisho</a:t>
          </a:r>
          <a:r>
            <a:rPr lang="en-GB" sz="2000" b="1" spc="-70" baseline="0" dirty="0"/>
            <a:t> </a:t>
          </a:r>
          <a:r>
            <a:rPr lang="en-GB" sz="2000" b="1" spc="-70" baseline="0" dirty="0" err="1"/>
            <a:t>nzima</a:t>
          </a:r>
          <a:r>
            <a:rPr lang="en-GB" sz="2000" b="1" spc="-70" baseline="0" dirty="0"/>
            <a:t> za </a:t>
          </a:r>
          <a:r>
            <a:rPr lang="en-GB" sz="2000" b="1" spc="-70" baseline="0" dirty="0" err="1"/>
            <a:t>Yesu</a:t>
          </a:r>
          <a:r>
            <a:rPr lang="en-GB" sz="2000" b="1" spc="-70" baseline="0" dirty="0"/>
            <a:t> </a:t>
          </a:r>
          <a:r>
            <a:rPr lang="en-GB" sz="2000" b="1" spc="-70" baseline="0" dirty="0" err="1"/>
            <a:t>ntizari</a:t>
          </a:r>
          <a:r>
            <a:rPr lang="en-GB" sz="2000" b="1" spc="-70" baseline="0" dirty="0"/>
            <a:t> </a:t>
          </a:r>
          <a:r>
            <a:rPr lang="en-GB" sz="2000" b="1" spc="-70" baseline="0" dirty="0" err="1"/>
            <a:t>zifite</a:t>
          </a:r>
          <a:r>
            <a:rPr lang="en-GB" sz="2000" b="1" spc="-70" baseline="0" dirty="0"/>
            <a:t> </a:t>
          </a:r>
          <a:r>
            <a:rPr lang="en-GB" sz="2000" b="1" spc="-70" baseline="0" dirty="0" err="1"/>
            <a:t>umwanya</a:t>
          </a:r>
          <a:r>
            <a:rPr lang="en-GB" sz="2000" b="1" spc="-70" baseline="0" dirty="0"/>
            <a:t> mu </a:t>
          </a:r>
          <a:r>
            <a:rPr lang="en-GB" sz="2000" b="1" spc="-70" baseline="0" dirty="0" err="1"/>
            <a:t>nyigisho</a:t>
          </a:r>
          <a:r>
            <a:rPr lang="en-GB" sz="2000" b="1" spc="-70" baseline="0" dirty="0"/>
            <a:t> </a:t>
          </a:r>
          <a:r>
            <a:rPr lang="en-GB" sz="2000" b="1" spc="-70" baseline="0" dirty="0" err="1"/>
            <a:t>zipfuye</a:t>
          </a:r>
          <a:r>
            <a:rPr lang="en-GB" sz="2000" b="1" spc="-70" baseline="0" dirty="0"/>
            <a:t> </a:t>
          </a:r>
          <a:r>
            <a:rPr lang="en-GB" sz="2000" b="1" spc="-70" baseline="0" dirty="0" err="1"/>
            <a:t>z’ibihimbano</a:t>
          </a:r>
          <a:r>
            <a:rPr lang="en-GB" sz="2000" b="1" spc="-70" baseline="0" dirty="0"/>
            <a:t>; </a:t>
          </a:r>
          <a:r>
            <a:rPr lang="en-GB" sz="2000" b="1" spc="-70" baseline="0" dirty="0" err="1"/>
            <a:t>kandi</a:t>
          </a:r>
          <a:r>
            <a:rPr lang="en-GB" sz="2000" b="1" spc="-70" baseline="0" dirty="0"/>
            <a:t> </a:t>
          </a:r>
          <a:r>
            <a:rPr lang="en-GB" sz="2000" b="1" spc="-70" baseline="0" dirty="0" err="1"/>
            <a:t>n’inyigisho</a:t>
          </a:r>
          <a:r>
            <a:rPr lang="en-GB" sz="2000" b="1" spc="-70" baseline="0" dirty="0"/>
            <a:t> </a:t>
          </a:r>
          <a:r>
            <a:rPr lang="en-GB" sz="2000" b="1" spc="-70" baseline="0" dirty="0" err="1"/>
            <a:t>zipfuye</a:t>
          </a:r>
          <a:r>
            <a:rPr lang="en-GB" sz="2000" b="1" spc="-70" baseline="0" dirty="0"/>
            <a:t> </a:t>
          </a:r>
          <a:r>
            <a:rPr lang="en-GB" sz="2000" b="1" spc="-70" baseline="0" dirty="0" err="1"/>
            <a:t>z’ibihimbano</a:t>
          </a:r>
          <a:r>
            <a:rPr lang="en-GB" sz="2000" b="1" spc="-70" baseline="0" dirty="0"/>
            <a:t> </a:t>
          </a:r>
          <a:r>
            <a:rPr lang="en-GB" sz="2000" b="1" spc="-70" baseline="0" dirty="0" err="1"/>
            <a:t>ntizari</a:t>
          </a:r>
          <a:r>
            <a:rPr lang="en-GB" sz="2000" b="1" spc="-70" baseline="0" dirty="0"/>
            <a:t> </a:t>
          </a:r>
          <a:r>
            <a:rPr lang="en-GB" sz="2000" b="1" spc="-70" baseline="0" dirty="0" err="1"/>
            <a:t>zifite</a:t>
          </a:r>
          <a:r>
            <a:rPr lang="en-GB" sz="2000" b="1" spc="-70" baseline="0" dirty="0"/>
            <a:t> </a:t>
          </a:r>
          <a:r>
            <a:rPr lang="en-GB" sz="2000" b="1" spc="-70" baseline="0" dirty="0" err="1"/>
            <a:t>umwanya</a:t>
          </a:r>
          <a:r>
            <a:rPr lang="en-GB" sz="2000" b="1" spc="-70" baseline="0" dirty="0"/>
            <a:t> mu </a:t>
          </a:r>
          <a:r>
            <a:rPr lang="en-GB" sz="2000" b="1" spc="-70" baseline="0" dirty="0" err="1"/>
            <a:t>nyigisho</a:t>
          </a:r>
          <a:r>
            <a:rPr lang="en-GB" sz="2000" b="1" spc="-70" baseline="0" dirty="0"/>
            <a:t> </a:t>
          </a:r>
          <a:r>
            <a:rPr lang="en-GB" sz="2000" b="1" spc="-70" baseline="0" dirty="0" err="1"/>
            <a:t>nzima</a:t>
          </a:r>
          <a:r>
            <a:rPr lang="en-GB" sz="2000" b="1" spc="-70" baseline="0" dirty="0"/>
            <a:t> za </a:t>
          </a:r>
          <a:r>
            <a:rPr lang="en-GB" sz="2000" b="1" spc="-70" baseline="0" dirty="0" err="1"/>
            <a:t>Yesu</a:t>
          </a:r>
          <a:r>
            <a:rPr lang="en" sz="2000" b="1" spc="-70" baseline="0" dirty="0"/>
            <a:t>.</a:t>
          </a:r>
          <a:endParaRPr lang="es-ES" sz="2000" spc="-70" baseline="0" dirty="0"/>
        </a:p>
      </dgm:t>
    </dgm:pt>
    <dgm:pt modelId="{A5912A98-228D-43E5-9D94-9B9C207EF3B3}" type="parTrans" cxnId="{1BF70265-EB7C-45C0-B4B5-88458F8A2A10}">
      <dgm:prSet/>
      <dgm:spPr/>
      <dgm:t>
        <a:bodyPr/>
        <a:lstStyle/>
        <a:p>
          <a:endParaRPr lang="es-ES" sz="2000"/>
        </a:p>
      </dgm:t>
    </dgm:pt>
    <dgm:pt modelId="{F5FF10E9-644B-42C5-98F7-DD8FD617ED78}" type="sibTrans" cxnId="{1BF70265-EB7C-45C0-B4B5-88458F8A2A10}">
      <dgm:prSet/>
      <dgm:spPr/>
      <dgm:t>
        <a:bodyPr/>
        <a:lstStyle/>
        <a:p>
          <a:endParaRPr lang="es-ES" sz="2000"/>
        </a:p>
      </dgm:t>
    </dgm:pt>
    <dgm:pt modelId="{E180560E-B147-4B47-8FBD-83A23B4F1CE1}" type="pres">
      <dgm:prSet presAssocID="{F466273A-5C1B-4894-A159-F20B500A4B2F}" presName="Name0" presStyleCnt="0">
        <dgm:presLayoutVars>
          <dgm:dir/>
        </dgm:presLayoutVars>
      </dgm:prSet>
      <dgm:spPr/>
    </dgm:pt>
    <dgm:pt modelId="{AA2D1C41-ABE0-4E27-B681-58B98D8B8A6D}" type="pres">
      <dgm:prSet presAssocID="{622D0165-4FFA-476B-9D9A-0F2D7B53A5E6}" presName="composite" presStyleCnt="0"/>
      <dgm:spPr/>
    </dgm:pt>
    <dgm:pt modelId="{59E138C1-A5DA-4A7B-99E1-D5D635BEA7EB}" type="pres">
      <dgm:prSet presAssocID="{622D0165-4FFA-476B-9D9A-0F2D7B53A5E6}" presName="Accent" presStyleLbl="alignAcc1" presStyleIdx="0" presStyleCnt="2" custLinFactX="-280042" custLinFactNeighborX="-300000"/>
      <dgm:spPr/>
    </dgm:pt>
    <dgm:pt modelId="{E286A48A-0634-4C71-8D48-5B684D265BBF}" type="pres">
      <dgm:prSet presAssocID="{622D0165-4FFA-476B-9D9A-0F2D7B53A5E6}" presName="Image" presStyleLbl="node1" presStyleIdx="0" presStyleCnt="2"/>
      <dgm:spPr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E23CAB79-4B4D-44AF-9DB2-65352B6EBEFE}" type="pres">
      <dgm:prSet presAssocID="{622D0165-4FFA-476B-9D9A-0F2D7B53A5E6}" presName="Child" presStyleLbl="revTx" presStyleIdx="0" presStyleCnt="2" custScaleX="129327">
        <dgm:presLayoutVars>
          <dgm:bulletEnabled val="1"/>
        </dgm:presLayoutVars>
      </dgm:prSet>
      <dgm:spPr/>
    </dgm:pt>
    <dgm:pt modelId="{7E74DE47-F9D3-459C-B258-16D04376BEC8}" type="pres">
      <dgm:prSet presAssocID="{622D0165-4FFA-476B-9D9A-0F2D7B53A5E6}" presName="Parent" presStyleLbl="alignNode1" presStyleIdx="0" presStyleCnt="2" custScaleX="115956" custScaleY="138258">
        <dgm:presLayoutVars>
          <dgm:bulletEnabled val="1"/>
        </dgm:presLayoutVars>
      </dgm:prSet>
      <dgm:spPr/>
    </dgm:pt>
    <dgm:pt modelId="{5A1A7E94-D8F0-4E06-BD7F-FBC2AF054F24}" type="pres">
      <dgm:prSet presAssocID="{1812F760-73EE-4C59-882A-AC6912A3CB59}" presName="sibTrans" presStyleCnt="0"/>
      <dgm:spPr/>
    </dgm:pt>
    <dgm:pt modelId="{8CE0ED55-802D-4CE8-8DFD-473CEC10AB19}" type="pres">
      <dgm:prSet presAssocID="{BCB06E44-C6AB-41AD-AA34-971A8CDB9BBF}" presName="composite" presStyleCnt="0"/>
      <dgm:spPr/>
    </dgm:pt>
    <dgm:pt modelId="{7809D977-C9AB-4FD4-B2E9-B98316D525D8}" type="pres">
      <dgm:prSet presAssocID="{BCB06E44-C6AB-41AD-AA34-971A8CDB9BBF}" presName="Accent" presStyleLbl="alignAcc1" presStyleIdx="1" presStyleCnt="2" custLinFactX="-255626" custLinFactNeighborX="-300000"/>
      <dgm:spPr/>
    </dgm:pt>
    <dgm:pt modelId="{EE2FC259-CBA0-4A97-B7B0-4B8AC6BC2531}" type="pres">
      <dgm:prSet presAssocID="{BCB06E44-C6AB-41AD-AA34-971A8CDB9BBF}" presName="Image" presStyleLbl="node1" presStyleIdx="1" presStyleCnt="2"/>
      <dgm:spPr>
        <a:blipFill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AFCD7FA6-0397-43E3-B4B2-04143E9BF409}" type="pres">
      <dgm:prSet presAssocID="{BCB06E44-C6AB-41AD-AA34-971A8CDB9BBF}" presName="Child" presStyleLbl="revTx" presStyleIdx="1" presStyleCnt="2" custScaleX="115956" custLinFactNeighborX="-364" custLinFactNeighborY="10386">
        <dgm:presLayoutVars>
          <dgm:bulletEnabled val="1"/>
        </dgm:presLayoutVars>
      </dgm:prSet>
      <dgm:spPr/>
    </dgm:pt>
    <dgm:pt modelId="{CCB867B3-E157-4C84-B87D-B82D0C26119C}" type="pres">
      <dgm:prSet presAssocID="{BCB06E44-C6AB-41AD-AA34-971A8CDB9BBF}" presName="Parent" presStyleLbl="alignNode1" presStyleIdx="1" presStyleCnt="2" custScaleX="115956" custScaleY="138258">
        <dgm:presLayoutVars>
          <dgm:bulletEnabled val="1"/>
        </dgm:presLayoutVars>
      </dgm:prSet>
      <dgm:spPr/>
    </dgm:pt>
  </dgm:ptLst>
  <dgm:cxnLst>
    <dgm:cxn modelId="{DFD7FC62-75BC-4CDD-B0F0-00D171A168AD}" type="presOf" srcId="{70CC257C-DC57-4CFD-84FA-F703BBFA8B62}" destId="{E23CAB79-4B4D-44AF-9DB2-65352B6EBEFE}" srcOrd="0" destOrd="0" presId="urn:microsoft.com/office/officeart/2008/layout/TitlePictureLineup"/>
    <dgm:cxn modelId="{F1E49964-CF43-4342-833D-A578A5E1384C}" type="presOf" srcId="{BCB06E44-C6AB-41AD-AA34-971A8CDB9BBF}" destId="{CCB867B3-E157-4C84-B87D-B82D0C26119C}" srcOrd="0" destOrd="0" presId="urn:microsoft.com/office/officeart/2008/layout/TitlePictureLineup"/>
    <dgm:cxn modelId="{1BF70265-EB7C-45C0-B4B5-88458F8A2A10}" srcId="{BCB06E44-C6AB-41AD-AA34-971A8CDB9BBF}" destId="{4CD1FFF4-28F1-43FC-8ABE-A4BE2462D654}" srcOrd="0" destOrd="0" parTransId="{A5912A98-228D-43E5-9D94-9B9C207EF3B3}" sibTransId="{F5FF10E9-644B-42C5-98F7-DD8FD617ED78}"/>
    <dgm:cxn modelId="{2B576268-4BF6-4959-BC90-799FC8B0DBB4}" type="presOf" srcId="{622D0165-4FFA-476B-9D9A-0F2D7B53A5E6}" destId="{7E74DE47-F9D3-459C-B258-16D04376BEC8}" srcOrd="0" destOrd="0" presId="urn:microsoft.com/office/officeart/2008/layout/TitlePictureLineup"/>
    <dgm:cxn modelId="{319BD9A6-4865-42F1-9CB2-541BE48263BD}" type="presOf" srcId="{4CD1FFF4-28F1-43FC-8ABE-A4BE2462D654}" destId="{AFCD7FA6-0397-43E3-B4B2-04143E9BF409}" srcOrd="0" destOrd="0" presId="urn:microsoft.com/office/officeart/2008/layout/TitlePictureLineup"/>
    <dgm:cxn modelId="{C77290AE-B919-49A0-B729-88541943CD67}" type="presOf" srcId="{F466273A-5C1B-4894-A159-F20B500A4B2F}" destId="{E180560E-B147-4B47-8FBD-83A23B4F1CE1}" srcOrd="0" destOrd="0" presId="urn:microsoft.com/office/officeart/2008/layout/TitlePictureLineup"/>
    <dgm:cxn modelId="{399696CA-CA63-469F-8E8C-F021A5888D29}" srcId="{F466273A-5C1B-4894-A159-F20B500A4B2F}" destId="{622D0165-4FFA-476B-9D9A-0F2D7B53A5E6}" srcOrd="0" destOrd="0" parTransId="{CD5B5598-19BA-44A8-A17D-0BFDD5C18231}" sibTransId="{1812F760-73EE-4C59-882A-AC6912A3CB59}"/>
    <dgm:cxn modelId="{56FC9FD1-FF63-4B36-AD79-23B3388972C8}" srcId="{622D0165-4FFA-476B-9D9A-0F2D7B53A5E6}" destId="{70CC257C-DC57-4CFD-84FA-F703BBFA8B62}" srcOrd="0" destOrd="0" parTransId="{F175235E-87A0-4016-B050-60574CD73E61}" sibTransId="{1810B12F-901F-4FD9-963C-DCF89B4334EC}"/>
    <dgm:cxn modelId="{CE00EAE9-2400-40F2-B7FD-F62BC92DE126}" srcId="{F466273A-5C1B-4894-A159-F20B500A4B2F}" destId="{BCB06E44-C6AB-41AD-AA34-971A8CDB9BBF}" srcOrd="1" destOrd="0" parTransId="{57EA8425-B3BE-49F8-BFAA-8776CA6FD059}" sibTransId="{3709838C-3311-46BC-A238-7E8DBCFD6356}"/>
    <dgm:cxn modelId="{90B49FC0-537F-4842-B947-C4992D9A645B}" type="presParOf" srcId="{E180560E-B147-4B47-8FBD-83A23B4F1CE1}" destId="{AA2D1C41-ABE0-4E27-B681-58B98D8B8A6D}" srcOrd="0" destOrd="0" presId="urn:microsoft.com/office/officeart/2008/layout/TitlePictureLineup"/>
    <dgm:cxn modelId="{ACA5C300-6351-4EAF-A7F3-38746D7A751F}" type="presParOf" srcId="{AA2D1C41-ABE0-4E27-B681-58B98D8B8A6D}" destId="{59E138C1-A5DA-4A7B-99E1-D5D635BEA7EB}" srcOrd="0" destOrd="0" presId="urn:microsoft.com/office/officeart/2008/layout/TitlePictureLineup"/>
    <dgm:cxn modelId="{EDE8E2F8-6B36-49B1-8093-021F6E5F1FF4}" type="presParOf" srcId="{AA2D1C41-ABE0-4E27-B681-58B98D8B8A6D}" destId="{E286A48A-0634-4C71-8D48-5B684D265BBF}" srcOrd="1" destOrd="0" presId="urn:microsoft.com/office/officeart/2008/layout/TitlePictureLineup"/>
    <dgm:cxn modelId="{585841AF-DA7C-4130-836F-54CB954345E4}" type="presParOf" srcId="{AA2D1C41-ABE0-4E27-B681-58B98D8B8A6D}" destId="{E23CAB79-4B4D-44AF-9DB2-65352B6EBEFE}" srcOrd="2" destOrd="0" presId="urn:microsoft.com/office/officeart/2008/layout/TitlePictureLineup"/>
    <dgm:cxn modelId="{61A15837-3E3E-40DD-9E99-20B25A8E005F}" type="presParOf" srcId="{AA2D1C41-ABE0-4E27-B681-58B98D8B8A6D}" destId="{7E74DE47-F9D3-459C-B258-16D04376BEC8}" srcOrd="3" destOrd="0" presId="urn:microsoft.com/office/officeart/2008/layout/TitlePictureLineup"/>
    <dgm:cxn modelId="{47C4C3E3-CA75-4433-9012-46004BCD0A35}" type="presParOf" srcId="{E180560E-B147-4B47-8FBD-83A23B4F1CE1}" destId="{5A1A7E94-D8F0-4E06-BD7F-FBC2AF054F24}" srcOrd="1" destOrd="0" presId="urn:microsoft.com/office/officeart/2008/layout/TitlePictureLineup"/>
    <dgm:cxn modelId="{D96BC3DB-5120-4373-AB59-2161F7E81C2A}" type="presParOf" srcId="{E180560E-B147-4B47-8FBD-83A23B4F1CE1}" destId="{8CE0ED55-802D-4CE8-8DFD-473CEC10AB19}" srcOrd="2" destOrd="0" presId="urn:microsoft.com/office/officeart/2008/layout/TitlePictureLineup"/>
    <dgm:cxn modelId="{E224F59E-3D92-4622-93AB-20386929249A}" type="presParOf" srcId="{8CE0ED55-802D-4CE8-8DFD-473CEC10AB19}" destId="{7809D977-C9AB-4FD4-B2E9-B98316D525D8}" srcOrd="0" destOrd="0" presId="urn:microsoft.com/office/officeart/2008/layout/TitlePictureLineup"/>
    <dgm:cxn modelId="{1F096041-827A-44AA-BD4C-34459A9B0F2B}" type="presParOf" srcId="{8CE0ED55-802D-4CE8-8DFD-473CEC10AB19}" destId="{EE2FC259-CBA0-4A97-B7B0-4B8AC6BC2531}" srcOrd="1" destOrd="0" presId="urn:microsoft.com/office/officeart/2008/layout/TitlePictureLineup"/>
    <dgm:cxn modelId="{3AE11C05-BF6A-466B-BCBA-B152361CBA40}" type="presParOf" srcId="{8CE0ED55-802D-4CE8-8DFD-473CEC10AB19}" destId="{AFCD7FA6-0397-43E3-B4B2-04143E9BF409}" srcOrd="2" destOrd="0" presId="urn:microsoft.com/office/officeart/2008/layout/TitlePictureLineup"/>
    <dgm:cxn modelId="{31365A3D-5791-43E7-BED4-392D37518900}" type="presParOf" srcId="{8CE0ED55-802D-4CE8-8DFD-473CEC10AB19}" destId="{CCB867B3-E157-4C84-B87D-B82D0C26119C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E138C1-A5DA-4A7B-99E1-D5D635BEA7EB}">
      <dsp:nvSpPr>
        <dsp:cNvPr id="0" name=""/>
        <dsp:cNvSpPr/>
      </dsp:nvSpPr>
      <dsp:spPr>
        <a:xfrm>
          <a:off x="19049" y="619704"/>
          <a:ext cx="0" cy="4587967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17779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286A48A-0634-4C71-8D48-5B684D265BBF}">
      <dsp:nvSpPr>
        <dsp:cNvPr id="0" name=""/>
        <dsp:cNvSpPr/>
      </dsp:nvSpPr>
      <dsp:spPr>
        <a:xfrm>
          <a:off x="355308" y="772636"/>
          <a:ext cx="2413015" cy="2064585"/>
        </a:xfrm>
        <a:prstGeom prst="rect">
          <a:avLst/>
        </a:prstGeom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5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23CAB79-4B4D-44AF-9DB2-65352B6EBEFE}">
      <dsp:nvSpPr>
        <dsp:cNvPr id="0" name=""/>
        <dsp:cNvSpPr/>
      </dsp:nvSpPr>
      <dsp:spPr>
        <a:xfrm>
          <a:off x="1475" y="2837221"/>
          <a:ext cx="3120680" cy="23704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spc="-70" baseline="0" dirty="0"/>
            <a:t>Ni </a:t>
          </a:r>
          <a:r>
            <a:rPr lang="en-GB" sz="2000" b="1" kern="1200" spc="-70" baseline="0" dirty="0" err="1"/>
            <a:t>gute</a:t>
          </a:r>
          <a:r>
            <a:rPr lang="en-GB" sz="2000" b="1" kern="1200" spc="-70" baseline="0" dirty="0"/>
            <a:t> </a:t>
          </a:r>
          <a:r>
            <a:rPr lang="en-GB" sz="2000" b="1" kern="1200" spc="-70" baseline="0" dirty="0" err="1"/>
            <a:t>umuntu</a:t>
          </a:r>
          <a:r>
            <a:rPr lang="en-GB" sz="2000" b="1" kern="1200" spc="-70" baseline="0" dirty="0"/>
            <a:t> </a:t>
          </a:r>
          <a:r>
            <a:rPr lang="en-GB" sz="2000" b="1" kern="1200" spc="-70" baseline="0" dirty="0" err="1"/>
            <a:t>ashobora</a:t>
          </a:r>
          <a:r>
            <a:rPr lang="en-GB" sz="2000" b="1" kern="1200" spc="-70" baseline="0" dirty="0"/>
            <a:t> </a:t>
          </a:r>
          <a:r>
            <a:rPr lang="en-GB" sz="2000" b="1" kern="1200" spc="-70" baseline="0" dirty="0" err="1"/>
            <a:t>kwiyiriza</a:t>
          </a:r>
          <a:r>
            <a:rPr lang="en-GB" sz="2000" b="1" kern="1200" spc="-70" baseline="0" dirty="0"/>
            <a:t> </a:t>
          </a:r>
          <a:r>
            <a:rPr lang="en-GB" sz="2000" b="1" kern="1200" spc="-70" baseline="0" dirty="0" err="1"/>
            <a:t>ubusa</a:t>
          </a:r>
          <a:r>
            <a:rPr lang="en-GB" sz="2000" b="1" kern="1200" spc="-70" baseline="0" dirty="0"/>
            <a:t> mu </a:t>
          </a:r>
          <a:r>
            <a:rPr lang="en-GB" sz="2000" b="1" kern="1200" spc="-70" baseline="0" dirty="0" err="1"/>
            <a:t>gihe</a:t>
          </a:r>
          <a:r>
            <a:rPr lang="en-GB" sz="2000" b="1" kern="1200" spc="-70" baseline="0" dirty="0"/>
            <a:t> </a:t>
          </a:r>
          <a:r>
            <a:rPr lang="en-GB" sz="2000" b="1" kern="1200" spc="-70" baseline="0" dirty="0" err="1"/>
            <a:t>cy'ubukwe</a:t>
          </a:r>
          <a:r>
            <a:rPr lang="en-GB" sz="2000" b="1" kern="1200" spc="-70" baseline="0" dirty="0"/>
            <a:t>? </a:t>
          </a:r>
          <a:r>
            <a:rPr lang="en-GB" sz="2000" b="1" kern="1200" spc="-70" baseline="0" dirty="0" err="1"/>
            <a:t>Umukwe</a:t>
          </a:r>
          <a:r>
            <a:rPr lang="en-GB" sz="2000" b="1" kern="1200" spc="-70" baseline="0" dirty="0"/>
            <a:t> </a:t>
          </a:r>
          <a:r>
            <a:rPr lang="en-GB" sz="2000" b="1" kern="1200" spc="-70" baseline="0" dirty="0" err="1"/>
            <a:t>ni</a:t>
          </a:r>
          <a:r>
            <a:rPr lang="en-GB" sz="2000" b="1" kern="1200" spc="-70" baseline="0" dirty="0"/>
            <a:t> </a:t>
          </a:r>
          <a:r>
            <a:rPr lang="en-GB" sz="2000" b="1" kern="1200" spc="-70" baseline="0" dirty="0" err="1"/>
            <a:t>Yesu</a:t>
          </a:r>
          <a:r>
            <a:rPr lang="en-GB" sz="2000" b="1" kern="1200" spc="-70" baseline="0" dirty="0"/>
            <a:t>; </a:t>
          </a:r>
          <a:r>
            <a:rPr lang="en-GB" sz="2000" b="1" kern="1200" spc="-70" baseline="0" dirty="0" err="1"/>
            <a:t>abatumirwa</a:t>
          </a:r>
          <a:r>
            <a:rPr lang="en-GB" sz="2000" b="1" kern="1200" spc="-70" baseline="0" dirty="0"/>
            <a:t> </a:t>
          </a:r>
          <a:r>
            <a:rPr lang="en-GB" sz="2000" b="1" kern="1200" spc="-70" baseline="0" dirty="0" err="1"/>
            <a:t>ni</a:t>
          </a:r>
          <a:r>
            <a:rPr lang="en-GB" sz="2000" b="1" kern="1200" spc="-70" baseline="0" dirty="0"/>
            <a:t> </a:t>
          </a:r>
          <a:r>
            <a:rPr lang="en-GB" sz="2000" b="1" kern="1200" spc="-70" baseline="0" dirty="0" err="1"/>
            <a:t>abigishwa</a:t>
          </a:r>
          <a:r>
            <a:rPr lang="en-GB" sz="2000" b="1" kern="1200" spc="-70" baseline="0" dirty="0"/>
            <a:t>. </a:t>
          </a:r>
          <a:r>
            <a:rPr lang="en-GB" sz="2000" b="1" kern="1200" spc="-70" baseline="0" dirty="0" err="1"/>
            <a:t>Igihe</a:t>
          </a:r>
          <a:r>
            <a:rPr lang="en-GB" sz="2000" b="1" kern="1200" spc="-70" baseline="0" dirty="0"/>
            <a:t> </a:t>
          </a:r>
          <a:r>
            <a:rPr lang="en-GB" sz="2000" b="1" kern="1200" spc="-70" baseline="0" dirty="0" err="1"/>
            <a:t>Yesu</a:t>
          </a:r>
          <a:r>
            <a:rPr lang="en-GB" sz="2000" b="1" kern="1200" spc="-70" baseline="0" dirty="0"/>
            <a:t> </a:t>
          </a:r>
          <a:r>
            <a:rPr lang="en-GB" sz="2000" b="1" kern="1200" spc="-70" baseline="0" dirty="0" err="1"/>
            <a:t>yapfaga</a:t>
          </a:r>
          <a:r>
            <a:rPr lang="en-GB" sz="2000" b="1" kern="1200" spc="-70" baseline="0" dirty="0"/>
            <a:t> </a:t>
          </a:r>
          <a:r>
            <a:rPr lang="en-GB" sz="2000" b="1" kern="1200" spc="-70" baseline="0" dirty="0" err="1"/>
            <a:t>akazuka</a:t>
          </a:r>
          <a:r>
            <a:rPr lang="en-GB" sz="2000" b="1" kern="1200" spc="-70" baseline="0" dirty="0"/>
            <a:t>, </a:t>
          </a:r>
          <a:r>
            <a:rPr lang="en-GB" sz="2000" b="1" kern="1200" spc="-70" baseline="0" dirty="0" err="1"/>
            <a:t>ni</a:t>
          </a:r>
          <a:r>
            <a:rPr lang="en-GB" sz="2000" b="1" kern="1200" spc="-70" baseline="0" dirty="0"/>
            <a:t> </a:t>
          </a:r>
          <a:r>
            <a:rPr lang="en-GB" sz="2000" b="1" kern="1200" spc="-70" baseline="0" dirty="0" err="1"/>
            <a:t>bwo</a:t>
          </a:r>
          <a:r>
            <a:rPr lang="en-GB" sz="2000" b="1" kern="1200" spc="-70" baseline="0" dirty="0"/>
            <a:t> </a:t>
          </a:r>
          <a:r>
            <a:rPr lang="en-GB" sz="2000" b="1" kern="1200" spc="-70" baseline="0" dirty="0" err="1"/>
            <a:t>abigishwa</a:t>
          </a:r>
          <a:r>
            <a:rPr lang="en-GB" sz="2000" b="1" kern="1200" spc="-70" baseline="0" dirty="0"/>
            <a:t> be </a:t>
          </a:r>
          <a:r>
            <a:rPr lang="en-GB" sz="2000" b="1" kern="1200" spc="-70" baseline="0" dirty="0" err="1"/>
            <a:t>bashoboraga</a:t>
          </a:r>
          <a:r>
            <a:rPr lang="en-GB" sz="2000" b="1" kern="1200" spc="-70" baseline="0" dirty="0"/>
            <a:t> </a:t>
          </a:r>
          <a:r>
            <a:rPr lang="en-GB" sz="2000" b="1" kern="1200" spc="-70" baseline="0" dirty="0" err="1"/>
            <a:t>gukenera</a:t>
          </a:r>
          <a:r>
            <a:rPr lang="en-GB" sz="2000" b="1" kern="1200" spc="-70" baseline="0" dirty="0"/>
            <a:t> </a:t>
          </a:r>
          <a:r>
            <a:rPr lang="en-GB" sz="2000" b="1" kern="1200" spc="-70" baseline="0" dirty="0" err="1"/>
            <a:t>kwiyiriza</a:t>
          </a:r>
          <a:r>
            <a:rPr lang="en-GB" sz="2000" b="1" kern="1200" spc="-70" baseline="0" dirty="0"/>
            <a:t> </a:t>
          </a:r>
          <a:r>
            <a:rPr lang="en-GB" sz="2000" b="1" kern="1200" spc="-70" baseline="0" dirty="0" err="1"/>
            <a:t>ubusa</a:t>
          </a:r>
          <a:r>
            <a:rPr lang="en" sz="2000" b="1" kern="1200" spc="-70" baseline="0" dirty="0"/>
            <a:t>.</a:t>
          </a:r>
          <a:endParaRPr lang="es-ES" sz="2000" kern="1200" spc="-70" baseline="0" dirty="0"/>
        </a:p>
      </dsp:txBody>
      <dsp:txXfrm>
        <a:off x="1475" y="2837221"/>
        <a:ext cx="3120680" cy="2370449"/>
      </dsp:txXfrm>
    </dsp:sp>
    <dsp:sp modelId="{7E74DE47-F9D3-459C-B258-16D04376BEC8}">
      <dsp:nvSpPr>
        <dsp:cNvPr id="0" name=""/>
        <dsp:cNvSpPr/>
      </dsp:nvSpPr>
      <dsp:spPr>
        <a:xfrm>
          <a:off x="24515" y="12415"/>
          <a:ext cx="2955568" cy="704803"/>
        </a:xfrm>
        <a:prstGeom prst="rect">
          <a:avLst/>
        </a:prstGeom>
        <a:solidFill>
          <a:srgbClr val="F78252"/>
        </a:solidFill>
        <a:ln w="100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5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Umugani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w’ubukwe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(Mariko 2:19–20).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515" y="12415"/>
        <a:ext cx="2955568" cy="704803"/>
      </dsp:txXfrm>
    </dsp:sp>
    <dsp:sp modelId="{7809D977-C9AB-4FD4-B2E9-B98316D525D8}">
      <dsp:nvSpPr>
        <dsp:cNvPr id="0" name=""/>
        <dsp:cNvSpPr/>
      </dsp:nvSpPr>
      <dsp:spPr>
        <a:xfrm>
          <a:off x="3437554" y="619704"/>
          <a:ext cx="0" cy="4587967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5">
              <a:hueOff val="1007998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17779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E2FC259-CBA0-4A97-B7B0-4B8AC6BC2531}">
      <dsp:nvSpPr>
        <dsp:cNvPr id="0" name=""/>
        <dsp:cNvSpPr/>
      </dsp:nvSpPr>
      <dsp:spPr>
        <a:xfrm>
          <a:off x="3765023" y="772636"/>
          <a:ext cx="2413015" cy="2064585"/>
        </a:xfrm>
        <a:prstGeom prst="rect">
          <a:avLst/>
        </a:prstGeom>
        <a:blipFill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5">
              <a:hueOff val="1007998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FCD7FA6-0397-43E3-B4B2-04143E9BF409}">
      <dsp:nvSpPr>
        <dsp:cNvPr id="0" name=""/>
        <dsp:cNvSpPr/>
      </dsp:nvSpPr>
      <dsp:spPr>
        <a:xfrm>
          <a:off x="3563729" y="2849637"/>
          <a:ext cx="2798036" cy="23704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spc="-70" baseline="0" dirty="0" err="1"/>
            <a:t>Inyigisho</a:t>
          </a:r>
          <a:r>
            <a:rPr lang="en-GB" sz="2000" b="1" kern="1200" spc="-70" baseline="0" dirty="0"/>
            <a:t> </a:t>
          </a:r>
          <a:r>
            <a:rPr lang="en-GB" sz="2000" b="1" kern="1200" spc="-70" baseline="0" dirty="0" err="1"/>
            <a:t>nzima</a:t>
          </a:r>
          <a:r>
            <a:rPr lang="en-GB" sz="2000" b="1" kern="1200" spc="-70" baseline="0" dirty="0"/>
            <a:t> za </a:t>
          </a:r>
          <a:r>
            <a:rPr lang="en-GB" sz="2000" b="1" kern="1200" spc="-70" baseline="0" dirty="0" err="1"/>
            <a:t>Yesu</a:t>
          </a:r>
          <a:r>
            <a:rPr lang="en-GB" sz="2000" b="1" kern="1200" spc="-70" baseline="0" dirty="0"/>
            <a:t> </a:t>
          </a:r>
          <a:r>
            <a:rPr lang="en-GB" sz="2000" b="1" kern="1200" spc="-70" baseline="0" dirty="0" err="1"/>
            <a:t>ntizari</a:t>
          </a:r>
          <a:r>
            <a:rPr lang="en-GB" sz="2000" b="1" kern="1200" spc="-70" baseline="0" dirty="0"/>
            <a:t> </a:t>
          </a:r>
          <a:r>
            <a:rPr lang="en-GB" sz="2000" b="1" kern="1200" spc="-70" baseline="0" dirty="0" err="1"/>
            <a:t>zifite</a:t>
          </a:r>
          <a:r>
            <a:rPr lang="en-GB" sz="2000" b="1" kern="1200" spc="-70" baseline="0" dirty="0"/>
            <a:t> </a:t>
          </a:r>
          <a:r>
            <a:rPr lang="en-GB" sz="2000" b="1" kern="1200" spc="-70" baseline="0" dirty="0" err="1"/>
            <a:t>umwanya</a:t>
          </a:r>
          <a:r>
            <a:rPr lang="en-GB" sz="2000" b="1" kern="1200" spc="-70" baseline="0" dirty="0"/>
            <a:t> mu </a:t>
          </a:r>
          <a:r>
            <a:rPr lang="en-GB" sz="2000" b="1" kern="1200" spc="-70" baseline="0" dirty="0" err="1"/>
            <a:t>nyigisho</a:t>
          </a:r>
          <a:r>
            <a:rPr lang="en-GB" sz="2000" b="1" kern="1200" spc="-70" baseline="0" dirty="0"/>
            <a:t> </a:t>
          </a:r>
          <a:r>
            <a:rPr lang="en-GB" sz="2000" b="1" kern="1200" spc="-70" baseline="0" dirty="0" err="1"/>
            <a:t>zipfuye</a:t>
          </a:r>
          <a:r>
            <a:rPr lang="en-GB" sz="2000" b="1" kern="1200" spc="-70" baseline="0" dirty="0"/>
            <a:t> </a:t>
          </a:r>
          <a:r>
            <a:rPr lang="en-GB" sz="2000" b="1" kern="1200" spc="-70" baseline="0" dirty="0" err="1"/>
            <a:t>z’ibihimbano</a:t>
          </a:r>
          <a:r>
            <a:rPr lang="en-GB" sz="2000" b="1" kern="1200" spc="-70" baseline="0" dirty="0"/>
            <a:t>; </a:t>
          </a:r>
          <a:r>
            <a:rPr lang="en-GB" sz="2000" b="1" kern="1200" spc="-70" baseline="0" dirty="0" err="1"/>
            <a:t>kandi</a:t>
          </a:r>
          <a:r>
            <a:rPr lang="en-GB" sz="2000" b="1" kern="1200" spc="-70" baseline="0" dirty="0"/>
            <a:t> </a:t>
          </a:r>
          <a:r>
            <a:rPr lang="en-GB" sz="2000" b="1" kern="1200" spc="-70" baseline="0" dirty="0" err="1"/>
            <a:t>n’inyigisho</a:t>
          </a:r>
          <a:r>
            <a:rPr lang="en-GB" sz="2000" b="1" kern="1200" spc="-70" baseline="0" dirty="0"/>
            <a:t> </a:t>
          </a:r>
          <a:r>
            <a:rPr lang="en-GB" sz="2000" b="1" kern="1200" spc="-70" baseline="0" dirty="0" err="1"/>
            <a:t>zipfuye</a:t>
          </a:r>
          <a:r>
            <a:rPr lang="en-GB" sz="2000" b="1" kern="1200" spc="-70" baseline="0" dirty="0"/>
            <a:t> </a:t>
          </a:r>
          <a:r>
            <a:rPr lang="en-GB" sz="2000" b="1" kern="1200" spc="-70" baseline="0" dirty="0" err="1"/>
            <a:t>z’ibihimbano</a:t>
          </a:r>
          <a:r>
            <a:rPr lang="en-GB" sz="2000" b="1" kern="1200" spc="-70" baseline="0" dirty="0"/>
            <a:t> </a:t>
          </a:r>
          <a:r>
            <a:rPr lang="en-GB" sz="2000" b="1" kern="1200" spc="-70" baseline="0" dirty="0" err="1"/>
            <a:t>ntizari</a:t>
          </a:r>
          <a:r>
            <a:rPr lang="en-GB" sz="2000" b="1" kern="1200" spc="-70" baseline="0" dirty="0"/>
            <a:t> </a:t>
          </a:r>
          <a:r>
            <a:rPr lang="en-GB" sz="2000" b="1" kern="1200" spc="-70" baseline="0" dirty="0" err="1"/>
            <a:t>zifite</a:t>
          </a:r>
          <a:r>
            <a:rPr lang="en-GB" sz="2000" b="1" kern="1200" spc="-70" baseline="0" dirty="0"/>
            <a:t> </a:t>
          </a:r>
          <a:r>
            <a:rPr lang="en-GB" sz="2000" b="1" kern="1200" spc="-70" baseline="0" dirty="0" err="1"/>
            <a:t>umwanya</a:t>
          </a:r>
          <a:r>
            <a:rPr lang="en-GB" sz="2000" b="1" kern="1200" spc="-70" baseline="0" dirty="0"/>
            <a:t> mu </a:t>
          </a:r>
          <a:r>
            <a:rPr lang="en-GB" sz="2000" b="1" kern="1200" spc="-70" baseline="0" dirty="0" err="1"/>
            <a:t>nyigisho</a:t>
          </a:r>
          <a:r>
            <a:rPr lang="en-GB" sz="2000" b="1" kern="1200" spc="-70" baseline="0" dirty="0"/>
            <a:t> </a:t>
          </a:r>
          <a:r>
            <a:rPr lang="en-GB" sz="2000" b="1" kern="1200" spc="-70" baseline="0" dirty="0" err="1"/>
            <a:t>nzima</a:t>
          </a:r>
          <a:r>
            <a:rPr lang="en-GB" sz="2000" b="1" kern="1200" spc="-70" baseline="0" dirty="0"/>
            <a:t> za </a:t>
          </a:r>
          <a:r>
            <a:rPr lang="en-GB" sz="2000" b="1" kern="1200" spc="-70" baseline="0" dirty="0" err="1"/>
            <a:t>Yesu</a:t>
          </a:r>
          <a:r>
            <a:rPr lang="en" sz="2000" b="1" kern="1200" spc="-70" baseline="0" dirty="0"/>
            <a:t>.</a:t>
          </a:r>
          <a:endParaRPr lang="es-ES" sz="2000" kern="1200" spc="-70" baseline="0" dirty="0"/>
        </a:p>
      </dsp:txBody>
      <dsp:txXfrm>
        <a:off x="3563729" y="2849637"/>
        <a:ext cx="2798036" cy="2370449"/>
      </dsp:txXfrm>
    </dsp:sp>
    <dsp:sp modelId="{CCB867B3-E157-4C84-B87D-B82D0C26119C}">
      <dsp:nvSpPr>
        <dsp:cNvPr id="0" name=""/>
        <dsp:cNvSpPr/>
      </dsp:nvSpPr>
      <dsp:spPr>
        <a:xfrm>
          <a:off x="3434230" y="12415"/>
          <a:ext cx="2955568" cy="704803"/>
        </a:xfrm>
        <a:prstGeom prst="rect">
          <a:avLst/>
        </a:prstGeom>
        <a:gradFill rotWithShape="0">
          <a:gsLst>
            <a:gs pos="0">
              <a:schemeClr val="accent5">
                <a:hueOff val="10079980"/>
                <a:satOff val="0"/>
                <a:lumOff val="0"/>
                <a:alphaOff val="0"/>
              </a:schemeClr>
            </a:gs>
            <a:gs pos="90000">
              <a:schemeClr val="accent5">
                <a:hueOff val="10079980"/>
                <a:satOff val="0"/>
                <a:lumOff val="0"/>
                <a:alphaOff val="0"/>
                <a:shade val="100000"/>
              </a:schemeClr>
            </a:gs>
            <a:gs pos="100000">
              <a:schemeClr val="accent5">
                <a:hueOff val="1007998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 w="10000" cap="flat" cmpd="sng" algn="ctr">
          <a:solidFill>
            <a:schemeClr val="accent5">
              <a:hueOff val="1007998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5">
              <a:hueOff val="10079980"/>
              <a:satOff val="0"/>
              <a:lumOff val="0"/>
              <a:alphaOff val="0"/>
              <a:shade val="3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spc="-120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Imigani</a:t>
          </a:r>
          <a:r>
            <a:rPr lang="en" sz="1800" b="1" kern="1200" spc="-12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1800" b="1" kern="1200" spc="-120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y’ikintu</a:t>
          </a:r>
          <a:r>
            <a:rPr lang="en" sz="1800" b="1" kern="1200" spc="-12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800" b="1" i="0" kern="1200" spc="-120" baseline="0" dirty="0" err="1"/>
            <a:t>gishya</a:t>
          </a:r>
          <a:r>
            <a:rPr lang="en-GB" sz="1800" b="1" i="0" kern="1200" spc="-120" baseline="0" dirty="0"/>
            <a:t> </a:t>
          </a:r>
          <a:r>
            <a:rPr lang="en-GB" sz="1800" b="1" i="0" kern="1200" spc="-120" baseline="0" dirty="0" err="1"/>
            <a:t>gishyizwe</a:t>
          </a:r>
          <a:r>
            <a:rPr lang="en-GB" sz="1800" b="1" i="0" kern="1200" spc="-120" baseline="0" dirty="0"/>
            <a:t> mu </a:t>
          </a:r>
          <a:r>
            <a:rPr lang="en-GB" sz="1800" b="1" i="0" kern="1200" spc="-120" baseline="0" dirty="0" err="1"/>
            <a:t>gishaje</a:t>
          </a:r>
          <a:r>
            <a:rPr lang="en" sz="1800" b="1" kern="1200" spc="-12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(Mariko 2:21–22).</a:t>
          </a:r>
          <a:endParaRPr lang="es-ES" sz="1800" b="1" kern="1200" spc="-120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434230" y="12415"/>
        <a:ext cx="2955568" cy="7048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1A8D8F-679E-024F-B698-797E13116A3E}" type="datetimeFigureOut">
              <a:rPr lang="en-GB" smtClean="0"/>
              <a:t>19/07/2024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73FECC-B087-FD41-97D8-1491BF552F43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6174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3FECC-B087-FD41-97D8-1491BF552F4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345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932A4D-277B-E1D4-38D8-4C8DE36309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B3EB397-C027-79A7-CA20-9D283CC6EC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FD825DE-D01D-DEB1-E7BF-EC09F7FEC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B651-8D77-4D7F-AEDB-62AA903063DD}" type="datetimeFigureOut">
              <a:rPr lang="es-ES" smtClean="0"/>
              <a:t>19/07/2024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09EEFE0-5BA5-E591-B174-CF8455898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8D57FF7-0C59-9825-BDC3-D53237CE2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F91C-3BD1-41C9-9EF0-A3D01AF882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4115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69740A-9E11-1442-FE9D-C1E5997F3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20B8DA9-6E1D-830C-6BD3-74395062C3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5BDD571-19CF-66B2-F1ED-5B0B0A919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B651-8D77-4D7F-AEDB-62AA903063DD}" type="datetimeFigureOut">
              <a:rPr lang="es-ES" smtClean="0"/>
              <a:t>19/07/2024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4588C29-A188-5397-2727-C212A2DA9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F2BA4A3-9E96-7047-59BC-BE4E663E1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F91C-3BD1-41C9-9EF0-A3D01AF882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7551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6EB82A8-F3D3-BD0B-98F3-73552B9371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878CD35-8A56-790D-6634-BE4A79BA10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C97EC21-82D5-8D41-6B2F-D248958F7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B651-8D77-4D7F-AEDB-62AA903063DD}" type="datetimeFigureOut">
              <a:rPr lang="es-ES" smtClean="0"/>
              <a:t>19/07/2024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246F41F-FE02-7531-D3AD-E550492EC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E47CC8C-9AF3-2719-CA95-949015B25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F91C-3BD1-41C9-9EF0-A3D01AF882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2005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4076B9-AA1F-57BE-4346-0DE369874E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3B9288E-ED52-1745-CD2C-CCC497C94A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CBA6D1-C877-4FF4-F1B7-67873D952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19/07/2024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281BE3-7902-AE38-2061-B63DDAB9F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52C288-C04F-CC89-234E-87166CC1E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4054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B1AA88-D769-8B7C-C88F-E4E9268BB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33D2E40-04F4-868F-2A65-6A4317FFAF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D54A09A-237E-2D47-7F40-F34C7ACE4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19/07/2024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CB1DB9-C0BE-F348-DAD1-8131F717A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791E4B9-21E8-44C6-2A16-79A472611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8578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0C0FB3-4A24-6B76-C871-0D4B354FB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F7F557B-8627-F052-BB1A-47B11FA04A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1A86CE-1719-0699-629D-4F061CC08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19/07/2024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B7E4CC3-0ED3-BF67-13EF-56C74BE9A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46552A5-150B-E587-0CDC-FF37C0C62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03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1A93DE-D0F6-D8AA-D24D-09DFE8BF8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BDD8601-3122-DB8A-8E6C-1268D1BE62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5136963-E6E5-4174-778F-BA4BA37304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FB9E0D3-CA83-BA40-ABD3-DC0C3367B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19/07/2024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5757614-CC4E-FAB0-0A55-1217A37B5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874CB4E-3543-655C-DA82-C5916C6F4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1579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B3FA7C-275B-88E6-0C87-2F4FC6A8D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4906DD9-765D-81E6-6531-36194D41C3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F5367A9-AEFC-0B63-AE4D-DAB26257DA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CDD44CC-C91A-CD63-1666-A089C3C05A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57DA93C-3956-4984-3EF7-35D69A8B6A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6AE86A2-5DAD-E1A8-E274-373B61641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19/07/2024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12B4FC8-7935-6340-7896-2532DA813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E9CE2D8-30F7-AB3A-1043-3D3FBB279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690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3BC96D-1C0A-5B1A-ACC5-607477EC5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ED5AD98-C188-1336-425B-07F8A0306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19/07/2024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37ACA97-004C-056F-1B16-227FF9EB7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3B4DF93-D33A-9AC9-D1F8-00FFED992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247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D7D4E99-B280-704B-02BE-D9CE660D9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19/07/2024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5A35C18-50D1-5E74-95A0-9FF07D16F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8452C3-3562-6298-9A67-C34109A3F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813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BE0FDF-B258-39F8-52AD-238C80A01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1E3773-9DFF-434B-3E44-466C4A7A3A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C020041-6F53-72D0-BF4C-E798356E10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E391CBD-33C9-8BFB-D2F4-9FD8BB2DE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19/07/2024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CF2FF16-8368-F593-F2BD-569AE354D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34D55B9-C953-7792-3854-138101F3E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116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D160A1-CAC6-5E48-47FC-62DA709DA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0BF480C-29AC-2CD9-D029-E43314B294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1A0B7F0-81D8-00E0-9192-57EAA9EDB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B651-8D77-4D7F-AEDB-62AA903063DD}" type="datetimeFigureOut">
              <a:rPr lang="es-ES" smtClean="0"/>
              <a:t>19/07/2024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9C7FC8C-0579-0ECF-4DBF-D0B7EE01F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40E096-1E16-4A64-E6A7-1E517F204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F91C-3BD1-41C9-9EF0-A3D01AF882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601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498947-8126-9F2D-EB07-7CE9769DA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0C36EED-2D0C-12B0-7273-547E76EB26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8D79059-433B-BE57-B63A-57EE49DB33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B9C3F7B-651E-C966-2EE5-1A4C7AB8E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19/07/2024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8C4F5B0-4980-1575-421E-C32655FDB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58CA49A-9352-D500-AA6A-8CE2EE860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691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001080-93BE-4BFD-39E3-D843E874E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F23016D-39C1-D67E-70CF-B7E52C9C49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FA2B100-9825-FD98-5D53-1C3F03176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19/07/2024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146A79D-02BE-7EE0-F05D-C65F48629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52C801-3F1E-857A-096F-F40650F04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444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E13D976-1673-3D62-76D7-49D08CC7EF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18DEF73-1ACA-BE1B-BF02-4CC964EBD9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BBDE29F-1A00-D0A4-4F21-A0A4E2B3A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19/07/2024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520558-414B-9874-45D2-A57A1AD74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B9583C-1033-86B7-798F-6DC0AA1F8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2994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8D3A4A-8BC5-0208-A099-F1E37DB74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9BD4A76-4EAA-11A9-C80F-AB05D41581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407A096-2EC3-2CEB-AA23-306C34535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B651-8D77-4D7F-AEDB-62AA903063DD}" type="datetimeFigureOut">
              <a:rPr lang="es-ES" smtClean="0"/>
              <a:t>19/07/2024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4F49C56-D9E9-63F0-804A-E605F5037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44C702-3EE2-D639-F978-C4650F646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F91C-3BD1-41C9-9EF0-A3D01AF882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7694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4F49FC-E1DA-8048-AC25-954C13ADA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098536B-098C-5EFB-8ED8-76742789BB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1E5C1E4-579B-1BDF-62CD-69CDD919EE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6035223-9D49-3E11-91A0-95EBC224B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B651-8D77-4D7F-AEDB-62AA903063DD}" type="datetimeFigureOut">
              <a:rPr lang="es-ES" smtClean="0"/>
              <a:t>19/07/2024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E9D5D40-A5A4-41B5-ECAF-C2F6DCEE5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349FD6B-C3A3-6EEB-DEA2-EF8FBDD9F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F91C-3BD1-41C9-9EF0-A3D01AF882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61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3AC82C-7B8B-904E-399B-C505DE4A9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A0A25C-9341-3296-A630-6B4B7DF476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42D3134-0FC4-0B49-2957-1F6273B0E4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4A249EB-85D0-B56E-893C-075D6DDE1C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D9019DA-5AFD-7032-1FB2-D2F427A689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07C7B30-DDC1-7FF3-6B09-9FFC0DC9A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B651-8D77-4D7F-AEDB-62AA903063DD}" type="datetimeFigureOut">
              <a:rPr lang="es-ES" smtClean="0"/>
              <a:t>19/07/2024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408148C-A929-8C6C-9D4B-B2DB3A8E1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4DFBFDF-55D9-3466-D364-45B5693D3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F91C-3BD1-41C9-9EF0-A3D01AF882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1672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666309-C7B9-76DD-8DBD-DB2A315E8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D46D61F-E3D9-09B0-CD85-5B3ED015A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B651-8D77-4D7F-AEDB-62AA903063DD}" type="datetimeFigureOut">
              <a:rPr lang="es-ES" smtClean="0"/>
              <a:t>19/07/2024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8FB6913-72D9-FE2E-576F-3C92FD358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1E4CC7B-E75F-5F63-428D-BAFE776BF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F91C-3BD1-41C9-9EF0-A3D01AF882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7153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E8A209B-499C-0E6D-FD85-C23938048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B651-8D77-4D7F-AEDB-62AA903063DD}" type="datetimeFigureOut">
              <a:rPr lang="es-ES" smtClean="0"/>
              <a:t>19/07/2024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A8AF89B-7A1B-0AAE-4582-CB1D7B2C3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F2FF16E-2F15-F976-26A6-B5D30039C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F91C-3BD1-41C9-9EF0-A3D01AF882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7095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445272-95E0-6A4F-5915-36555B249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390ED9F-D86F-6E4A-D7EE-249DE4654A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F53BB1F-5612-22C8-87F3-F3702EDE2B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3B48C54-645C-232F-EB7B-1F3E8C3EB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B651-8D77-4D7F-AEDB-62AA903063DD}" type="datetimeFigureOut">
              <a:rPr lang="es-ES" smtClean="0"/>
              <a:t>19/07/2024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4E8D9CE-C469-A0E9-B2FB-D335E0D34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E4CDFD8-138E-2AD1-44A7-A8E45F3B1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F91C-3BD1-41C9-9EF0-A3D01AF882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2066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87DC7A-896B-5B9C-C0C1-38B3D37A2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FFC8A08-A03D-ABBB-4389-DA108A05D0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3EE0335-1B82-D795-F86D-BA4F263AFF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8F65D63-60DB-2CA9-5171-10B434482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B651-8D77-4D7F-AEDB-62AA903063DD}" type="datetimeFigureOut">
              <a:rPr lang="es-ES" smtClean="0"/>
              <a:t>19/07/2024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D4946ED-812B-4C12-8EE2-450D92B62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D4E4BE4-9061-6D69-294B-4A6B4F10F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F91C-3BD1-41C9-9EF0-A3D01AF882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5192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C48A717-3847-5A2D-447C-01E386B5A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D5F3F5E-B789-9C8D-8E4D-6D28790E3C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A5A4932-33C0-2CB6-FDFB-571179B76C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898B651-8D77-4D7F-AEDB-62AA903063DD}" type="datetimeFigureOut">
              <a:rPr lang="es-ES" smtClean="0"/>
              <a:t>19/07/2024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4B9DBD-C289-CC9C-2F69-90D5DC4860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D41797D-D1B5-A185-A22B-35B004A87E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55FF91C-3BD1-41C9-9EF0-A3D01AF882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3379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40F11C9-13A8-93A8-C73D-E42F81408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E4FF496-4F85-B2C7-51D7-B8DFB1A3DE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CF02DEA-760D-E7CE-7005-E4886B735F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2B69537-2A60-420C-B346-C175C25B0EDD}" type="datetimeFigureOut">
              <a:rPr lang="es-ES" smtClean="0"/>
              <a:t>19/07/2024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37A6CEE-D222-86B9-7710-53AAAF405A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6F79E5-6C87-06F2-B208-32ACE5DA81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6953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2.png"/><Relationship Id="rId3" Type="http://schemas.openxmlformats.org/officeDocument/2006/relationships/image" Target="../media/image6.jpeg"/><Relationship Id="rId7" Type="http://schemas.openxmlformats.org/officeDocument/2006/relationships/image" Target="../media/image9.png"/><Relationship Id="rId12" Type="http://schemas.microsoft.com/office/2007/relationships/hdphoto" Target="../media/hdphoto4.wdp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5" Type="http://schemas.openxmlformats.org/officeDocument/2006/relationships/image" Target="../media/image13.png"/><Relationship Id="rId10" Type="http://schemas.microsoft.com/office/2007/relationships/hdphoto" Target="../media/hdphoto3.wdp"/><Relationship Id="rId4" Type="http://schemas.openxmlformats.org/officeDocument/2006/relationships/image" Target="../media/image7.jpeg"/><Relationship Id="rId9" Type="http://schemas.openxmlformats.org/officeDocument/2006/relationships/image" Target="../media/image10.png"/><Relationship Id="rId14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microsoft.com/office/2007/relationships/hdphoto" Target="../media/hdphoto6.wdp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2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microsoft.com/office/2007/relationships/hdphoto" Target="../media/hdphoto7.wdp"/><Relationship Id="rId4" Type="http://schemas.openxmlformats.org/officeDocument/2006/relationships/diagramData" Target="../diagrams/data1.xml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3">
            <a:extLst>
              <a:ext uri="{FF2B5EF4-FFF2-40B4-BE49-F238E27FC236}">
                <a16:creationId xmlns:a16="http://schemas.microsoft.com/office/drawing/2014/main" id="{B78EDDD3-C548-48EF-B3CA-B290B1719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n 2" descr="Un grupo de gente&#10;&#10;Descripción generada automáticamente con confianza media">
            <a:extLst>
              <a:ext uri="{FF2B5EF4-FFF2-40B4-BE49-F238E27FC236}">
                <a16:creationId xmlns:a16="http://schemas.microsoft.com/office/drawing/2014/main" id="{66A4B2A8-80CC-6FB2-0E08-A6C390AE65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196731" y="166533"/>
            <a:ext cx="3809612" cy="6524936"/>
          </a:xfrm>
          <a:prstGeom prst="rect">
            <a:avLst/>
          </a:prstGeom>
          <a:ln w="38100" cap="sq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n 8" descr="Grupo de personas posando por un foto&#10;&#10;Descripción generada automáticamente">
            <a:extLst>
              <a:ext uri="{FF2B5EF4-FFF2-40B4-BE49-F238E27FC236}">
                <a16:creationId xmlns:a16="http://schemas.microsoft.com/office/drawing/2014/main" id="{45A372AE-F001-D444-99EB-F15C60D71E1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4196497" y="166533"/>
            <a:ext cx="3797618" cy="6524936"/>
          </a:xfrm>
          <a:prstGeom prst="rect">
            <a:avLst/>
          </a:prstGeom>
          <a:ln w="38100" cap="sq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Imagen 1" descr="Un grupo de personas posando para una foto en un campo&#10;&#10;Descripción generada automáticamente con confianza media">
            <a:extLst>
              <a:ext uri="{FF2B5EF4-FFF2-40B4-BE49-F238E27FC236}">
                <a16:creationId xmlns:a16="http://schemas.microsoft.com/office/drawing/2014/main" id="{70D50A7F-12EA-DE4E-FA09-A37CA5BC54C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83346" y="166533"/>
            <a:ext cx="3822808" cy="3160653"/>
          </a:xfrm>
          <a:prstGeom prst="rect">
            <a:avLst/>
          </a:prstGeom>
          <a:ln w="38100" cap="sq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F86C71E-6C25-140D-2099-1E507C7D8603}"/>
              </a:ext>
            </a:extLst>
          </p:cNvPr>
          <p:cNvSpPr txBox="1"/>
          <p:nvPr/>
        </p:nvSpPr>
        <p:spPr>
          <a:xfrm rot="2335919">
            <a:off x="7365220" y="4590011"/>
            <a:ext cx="5284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</a:rPr>
              <a:t>IMPAKA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3313C04-87A6-248E-AE43-7BC43CE8DF71}"/>
              </a:ext>
            </a:extLst>
          </p:cNvPr>
          <p:cNvSpPr txBox="1"/>
          <p:nvPr/>
        </p:nvSpPr>
        <p:spPr>
          <a:xfrm>
            <a:off x="8085337" y="5903061"/>
            <a:ext cx="19077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600" b="1" dirty="0" err="1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Icyigisho</a:t>
            </a:r>
            <a:r>
              <a:rPr lang="en" sz="16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" sz="1600" b="1" dirty="0" err="1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cya</a:t>
            </a:r>
            <a:r>
              <a:rPr lang="en" sz="16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 </a:t>
            </a:r>
          </a:p>
          <a:p>
            <a:r>
              <a:rPr lang="en" sz="1600" b="1" dirty="0" err="1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cyo</a:t>
            </a:r>
            <a:r>
              <a:rPr lang="en" sz="16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" sz="1600" b="1" dirty="0" err="1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</a:t>
            </a:r>
            <a:r>
              <a:rPr lang="en" sz="16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" sz="1600" b="1" dirty="0" err="1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</a:t>
            </a:r>
            <a:r>
              <a:rPr lang="en" sz="16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en" sz="16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 </a:t>
            </a:r>
            <a:r>
              <a:rPr lang="en" sz="1600" b="1" dirty="0" err="1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Nyakanga</a:t>
            </a:r>
            <a:r>
              <a:rPr lang="en" sz="16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1365385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duotone>
              <a:schemeClr val="accent4">
                <a:shade val="45000"/>
                <a:satMod val="135000"/>
              </a:schemeClr>
              <a:prstClr val="white"/>
            </a:duotone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DA9974F7-4209-8353-487F-6AECD1E74BA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332928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E275966-1C26-A03A-177A-E5E2816E92B3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ESE YESU AFITE IKIBAZO CYO MU MUTWE</a:t>
            </a:r>
            <a:r>
              <a:rPr lang="en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?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115B50F-8F78-7E8C-F1D5-F14D4B107B3B}"/>
              </a:ext>
            </a:extLst>
          </p:cNvPr>
          <p:cNvSpPr txBox="1"/>
          <p:nvPr/>
        </p:nvSpPr>
        <p:spPr>
          <a:xfrm>
            <a:off x="742950" y="695622"/>
            <a:ext cx="10668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762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762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Nuko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762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762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ab’iwabo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762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762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babyumvise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762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762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barasohoka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762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762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ngo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762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762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bamufate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762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762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kuko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762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762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bagiraga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762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762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ngo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762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762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yasaze</a:t>
            </a:r>
            <a:r>
              <a:rPr lang="en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762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762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(Mariko 3:21)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40A9A63-E60D-2D44-CB3A-D9CF62ABF84D}"/>
              </a:ext>
            </a:extLst>
          </p:cNvPr>
          <p:cNvSpPr txBox="1"/>
          <p:nvPr/>
        </p:nvSpPr>
        <p:spPr>
          <a:xfrm>
            <a:off x="4076698" y="1475814"/>
            <a:ext cx="80976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70" dirty="0"/>
              <a:t>Ni </a:t>
            </a:r>
            <a:r>
              <a:rPr lang="en-GB" sz="2000" b="1" spc="-70" dirty="0" err="1"/>
              <a:t>iki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cyateye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umuryango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wa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Yesu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kwibwira</a:t>
            </a:r>
            <a:r>
              <a:rPr lang="en-GB" sz="2000" b="1" spc="-70" dirty="0"/>
              <a:t> ko </a:t>
            </a:r>
            <a:r>
              <a:rPr lang="en-GB" sz="2000" b="1" spc="-70" dirty="0" err="1"/>
              <a:t>yasaze</a:t>
            </a:r>
            <a:r>
              <a:rPr lang="en" sz="2000" b="1" spc="-70" dirty="0"/>
              <a:t> (Mariko 3:20–21)?</a:t>
            </a:r>
          </a:p>
        </p:txBody>
      </p:sp>
      <p:pic>
        <p:nvPicPr>
          <p:cNvPr id="4" name="Imagen 3" descr="Imagen que contiene persona, texto, libro, grupo&#10;&#10;Descripción generada automáticamente">
            <a:extLst>
              <a:ext uri="{FF2B5EF4-FFF2-40B4-BE49-F238E27FC236}">
                <a16:creationId xmlns:a16="http://schemas.microsoft.com/office/drawing/2014/main" id="{2B0B4F27-01EA-C14A-B7EF-690F781D10E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600" y="3859540"/>
            <a:ext cx="3824995" cy="28623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B7562FB0-85EA-F1C1-AEF3-404E11ABC99C}"/>
              </a:ext>
            </a:extLst>
          </p:cNvPr>
          <p:cNvSpPr txBox="1"/>
          <p:nvPr/>
        </p:nvSpPr>
        <p:spPr>
          <a:xfrm>
            <a:off x="112696" y="3949769"/>
            <a:ext cx="809765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70" dirty="0" err="1"/>
              <a:t>Mbega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ukuntu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bisa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n’aho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Yesu</a:t>
            </a:r>
            <a:r>
              <a:rPr lang="en-GB" sz="2000" b="1" spc="-70" dirty="0"/>
              <a:t> </a:t>
            </a:r>
            <a:r>
              <a:rPr lang="en-GB" sz="2000" b="1" spc="-70" dirty="0" err="1"/>
              <a:t>atitaye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ku</a:t>
            </a:r>
            <a:r>
              <a:rPr lang="en-GB" sz="2000" b="1" spc="-70" dirty="0"/>
              <a:t> </a:t>
            </a:r>
            <a:r>
              <a:rPr lang="en-GB" sz="2000" b="1" spc="-70" dirty="0" err="1"/>
              <a:t>muryango</a:t>
            </a:r>
            <a:r>
              <a:rPr lang="en-GB" sz="2000" b="1" spc="-70" dirty="0"/>
              <a:t> we!</a:t>
            </a:r>
            <a:r>
              <a:rPr lang="es-ES" sz="2000" b="1" spc="-70" dirty="0"/>
              <a:t> </a:t>
            </a:r>
            <a:r>
              <a:rPr lang="en" sz="2000" b="1" spc="-70" dirty="0"/>
              <a:t>(Mariko 3:32–33).</a:t>
            </a:r>
          </a:p>
        </p:txBody>
      </p:sp>
      <p:pic>
        <p:nvPicPr>
          <p:cNvPr id="14" name="Imagen 13" descr="Grupo de personas posando por un foto&#10;&#10;Descripción generada automáticamente">
            <a:extLst>
              <a:ext uri="{FF2B5EF4-FFF2-40B4-BE49-F238E27FC236}">
                <a16:creationId xmlns:a16="http://schemas.microsoft.com/office/drawing/2014/main" id="{10FE3062-C811-6998-EDC1-FF46FFFA50C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246" y="1522510"/>
            <a:ext cx="3754154" cy="22524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7DAAB7C-9475-7128-82BB-E0D0837851F0}"/>
              </a:ext>
            </a:extLst>
          </p:cNvPr>
          <p:cNvSpPr txBox="1"/>
          <p:nvPr/>
        </p:nvSpPr>
        <p:spPr>
          <a:xfrm>
            <a:off x="4076699" y="2774728"/>
            <a:ext cx="809765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Nyuma</a:t>
            </a:r>
            <a:r>
              <a:rPr lang="en-GB" sz="2000" b="1" dirty="0"/>
              <a:t> </a:t>
            </a:r>
            <a:r>
              <a:rPr lang="en-GB" sz="2000" b="1" dirty="0" err="1"/>
              <a:t>yo</a:t>
            </a:r>
            <a:r>
              <a:rPr lang="en-GB" sz="2000" b="1" dirty="0"/>
              <a:t> </a:t>
            </a:r>
            <a:r>
              <a:rPr lang="en-GB" sz="2000" b="1" dirty="0" err="1"/>
              <a:t>kwītsa</a:t>
            </a:r>
            <a:r>
              <a:rPr lang="en-GB" sz="2000" b="1" dirty="0"/>
              <a:t>, Mariko </a:t>
            </a:r>
            <a:r>
              <a:rPr lang="en-GB" sz="2000" b="1" dirty="0" err="1"/>
              <a:t>asubukura</a:t>
            </a:r>
            <a:r>
              <a:rPr lang="en-GB" sz="2000" b="1" dirty="0"/>
              <a:t> </a:t>
            </a:r>
            <a:r>
              <a:rPr lang="en-GB" sz="2000" b="1" dirty="0" err="1"/>
              <a:t>inkuru</a:t>
            </a:r>
            <a:r>
              <a:rPr lang="en-GB" sz="2000" b="1" dirty="0"/>
              <a:t>, </a:t>
            </a:r>
            <a:r>
              <a:rPr lang="en-GB" sz="2000" b="1" dirty="0" err="1"/>
              <a:t>avuga</a:t>
            </a:r>
            <a:r>
              <a:rPr lang="en-GB" sz="2000" b="1" dirty="0"/>
              <a:t> </a:t>
            </a:r>
            <a:r>
              <a:rPr lang="en-GB" sz="2000" b="1" dirty="0" err="1"/>
              <a:t>kuri</a:t>
            </a:r>
            <a:r>
              <a:rPr lang="en-GB" sz="2000" b="1" dirty="0"/>
              <a:t> bene </a:t>
            </a:r>
            <a:r>
              <a:rPr lang="en-GB" sz="2000" b="1" dirty="0" err="1"/>
              <a:t>wabo</a:t>
            </a:r>
            <a:r>
              <a:rPr lang="en-GB" sz="2000" b="1" dirty="0"/>
              <a:t> </a:t>
            </a:r>
            <a:r>
              <a:rPr lang="en-GB" sz="2000" b="1" dirty="0" err="1"/>
              <a:t>ba</a:t>
            </a:r>
            <a:r>
              <a:rPr lang="en-GB" sz="2000" b="1" dirty="0"/>
              <a:t> </a:t>
            </a:r>
            <a:r>
              <a:rPr lang="en-GB" sz="2000" b="1" dirty="0" err="1"/>
              <a:t>Yesu</a:t>
            </a:r>
            <a:r>
              <a:rPr lang="en-GB" sz="2000" b="1" dirty="0"/>
              <a:t> </a:t>
            </a:r>
            <a:r>
              <a:rPr lang="en-GB" sz="2000" b="1" dirty="0" err="1"/>
              <a:t>bari</a:t>
            </a:r>
            <a:r>
              <a:rPr lang="en-GB" sz="2000" b="1" dirty="0"/>
              <a:t> </a:t>
            </a:r>
            <a:r>
              <a:rPr lang="en-GB" sz="2000" b="1" dirty="0" err="1"/>
              <a:t>baje</a:t>
            </a:r>
            <a:r>
              <a:rPr lang="en-GB" sz="2000" b="1" dirty="0"/>
              <a:t> </a:t>
            </a:r>
            <a:r>
              <a:rPr lang="en-GB" sz="2000" b="1" dirty="0" err="1"/>
              <a:t>kumushaka</a:t>
            </a:r>
            <a:r>
              <a:rPr lang="en-GB" sz="2000" b="1" dirty="0"/>
              <a:t>: </a:t>
            </a:r>
            <a:r>
              <a:rPr lang="en-GB" sz="2000" b="1" dirty="0" err="1"/>
              <a:t>nyina</a:t>
            </a:r>
            <a:r>
              <a:rPr lang="en-GB" sz="2000" b="1" dirty="0"/>
              <a:t> </a:t>
            </a:r>
            <a:r>
              <a:rPr lang="en-GB" sz="2000" b="1" dirty="0" err="1"/>
              <a:t>na</a:t>
            </a:r>
            <a:r>
              <a:rPr lang="en-GB" sz="2000" b="1" dirty="0"/>
              <a:t> bene se </a:t>
            </a:r>
            <a:r>
              <a:rPr lang="en" sz="2000" b="1" dirty="0"/>
              <a:t>(Mariko 3:31).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D2B7C87-0B64-38D9-DD45-E48A01776064}"/>
              </a:ext>
            </a:extLst>
          </p:cNvPr>
          <p:cNvSpPr txBox="1"/>
          <p:nvPr/>
        </p:nvSpPr>
        <p:spPr>
          <a:xfrm>
            <a:off x="4076699" y="1971383"/>
            <a:ext cx="809765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Gukora</a:t>
            </a:r>
            <a:r>
              <a:rPr lang="en-GB" sz="2000" b="1" dirty="0"/>
              <a:t> </a:t>
            </a:r>
            <a:r>
              <a:rPr lang="en-GB" sz="2000" b="1" dirty="0" err="1"/>
              <a:t>cyane</a:t>
            </a:r>
            <a:r>
              <a:rPr lang="en-GB" sz="2000" b="1" dirty="0"/>
              <a:t>, </a:t>
            </a:r>
            <a:r>
              <a:rPr lang="en-GB" sz="2000" b="1" dirty="0" err="1"/>
              <a:t>imirire</a:t>
            </a:r>
            <a:r>
              <a:rPr lang="en-GB" sz="2000" b="1" dirty="0"/>
              <a:t> </a:t>
            </a:r>
            <a:r>
              <a:rPr lang="en-GB" sz="2000" b="1" dirty="0" err="1"/>
              <a:t>mibi</a:t>
            </a:r>
            <a:r>
              <a:rPr lang="en-GB" sz="2000" b="1" dirty="0"/>
              <a:t>, </a:t>
            </a:r>
            <a:r>
              <a:rPr lang="en-GB" sz="2000" b="1" dirty="0" err="1"/>
              <a:t>guhangayikishwa</a:t>
            </a:r>
            <a:r>
              <a:rPr lang="en-GB" sz="2000" b="1" dirty="0"/>
              <a:t> </a:t>
            </a:r>
            <a:r>
              <a:rPr lang="en-GB" sz="2000" b="1" dirty="0" err="1"/>
              <a:t>n’impaka</a:t>
            </a:r>
            <a:r>
              <a:rPr lang="en-GB" sz="2000" b="1" dirty="0"/>
              <a:t> </a:t>
            </a:r>
            <a:r>
              <a:rPr lang="en-GB" sz="2000" b="1" dirty="0" err="1"/>
              <a:t>zihoraho</a:t>
            </a:r>
            <a:r>
              <a:rPr lang="en-GB" sz="2000" b="1" dirty="0"/>
              <a:t> </a:t>
            </a:r>
            <a:r>
              <a:rPr lang="en-GB" sz="2000" b="1" dirty="0" err="1"/>
              <a:t>agirana</a:t>
            </a:r>
            <a:r>
              <a:rPr lang="en-GB" sz="2000" b="1" dirty="0"/>
              <a:t> </a:t>
            </a:r>
            <a:r>
              <a:rPr lang="en-GB" sz="2000" b="1" dirty="0" err="1"/>
              <a:t>n’abanditsi</a:t>
            </a:r>
            <a:r>
              <a:rPr lang="en-GB" sz="2000" b="1" dirty="0"/>
              <a:t> </a:t>
            </a:r>
            <a:r>
              <a:rPr lang="en-GB" sz="2000" b="1" dirty="0" err="1"/>
              <a:t>n’Abafarisayo</a:t>
            </a:r>
            <a:r>
              <a:rPr lang="en" sz="2000" b="1" dirty="0"/>
              <a:t>...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787BD4A-C4C9-7802-C091-940D4DB2C0AE}"/>
              </a:ext>
            </a:extLst>
          </p:cNvPr>
          <p:cNvSpPr txBox="1"/>
          <p:nvPr/>
        </p:nvSpPr>
        <p:spPr>
          <a:xfrm>
            <a:off x="137405" y="5657929"/>
            <a:ext cx="807294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70" dirty="0" err="1"/>
              <a:t>Icy’ingenzi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kuruta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isano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y’umubiri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amasano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ahuza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Yesu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n’umuryango</a:t>
            </a:r>
            <a:r>
              <a:rPr lang="en-GB" sz="2000" b="1" spc="-70" dirty="0"/>
              <a:t> We mu </a:t>
            </a:r>
            <a:r>
              <a:rPr lang="en-GB" sz="2000" b="1" spc="-70" dirty="0" err="1"/>
              <a:t>bya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mwuka</a:t>
            </a:r>
            <a:r>
              <a:rPr lang="en" sz="2000" b="1" spc="-70" dirty="0"/>
              <a:t>: “</a:t>
            </a:r>
            <a:r>
              <a:rPr lang="en-US" sz="2000" b="1" spc="-70" dirty="0" err="1"/>
              <a:t>umuntu</a:t>
            </a:r>
            <a:r>
              <a:rPr lang="en-US" sz="2000" b="1" spc="-70" dirty="0"/>
              <a:t> </a:t>
            </a:r>
            <a:r>
              <a:rPr lang="en-US" sz="2000" b="1" spc="-70" dirty="0" err="1"/>
              <a:t>wese</a:t>
            </a:r>
            <a:r>
              <a:rPr lang="en-US" sz="2000" b="1" spc="-70" dirty="0"/>
              <a:t> </a:t>
            </a:r>
            <a:r>
              <a:rPr lang="en-US" sz="2000" b="1" spc="-70" dirty="0" err="1"/>
              <a:t>ukora</a:t>
            </a:r>
            <a:r>
              <a:rPr lang="en-US" sz="2000" b="1" spc="-70" dirty="0"/>
              <a:t> </a:t>
            </a:r>
            <a:r>
              <a:rPr lang="en-US" sz="2000" b="1" spc="-70" dirty="0" err="1"/>
              <a:t>ibyo</a:t>
            </a:r>
            <a:r>
              <a:rPr lang="en-US" sz="2000" b="1" spc="-70" dirty="0"/>
              <a:t> Imana </a:t>
            </a:r>
            <a:r>
              <a:rPr lang="en-US" sz="2000" b="1" spc="-70" dirty="0" err="1"/>
              <a:t>ishaka</a:t>
            </a:r>
            <a:r>
              <a:rPr lang="en-US" sz="2000" b="1" spc="-70" dirty="0"/>
              <a:t> </a:t>
            </a:r>
            <a:r>
              <a:rPr lang="en-US" sz="2000" b="1" spc="-70" dirty="0" err="1"/>
              <a:t>ni</a:t>
            </a:r>
            <a:r>
              <a:rPr lang="en-US" sz="2000" b="1" spc="-70" dirty="0"/>
              <a:t> we </a:t>
            </a:r>
            <a:r>
              <a:rPr lang="en-US" sz="2000" b="1" spc="-70" dirty="0" err="1"/>
              <a:t>mwene</a:t>
            </a:r>
            <a:r>
              <a:rPr lang="en-US" sz="2000" b="1" spc="-70" dirty="0"/>
              <a:t> data, </a:t>
            </a:r>
            <a:r>
              <a:rPr lang="en-US" sz="2000" b="1" spc="-70" dirty="0" err="1"/>
              <a:t>ni</a:t>
            </a:r>
            <a:r>
              <a:rPr lang="en-US" sz="2000" b="1" spc="-70" dirty="0"/>
              <a:t> we </a:t>
            </a:r>
            <a:r>
              <a:rPr lang="en-US" sz="2000" b="1" spc="-70" dirty="0" err="1"/>
              <a:t>mushiki</a:t>
            </a:r>
            <a:r>
              <a:rPr lang="en-US" sz="2000" b="1" spc="-70" dirty="0"/>
              <a:t> </a:t>
            </a:r>
            <a:r>
              <a:rPr lang="en-US" sz="2000" b="1" spc="-70" dirty="0" err="1"/>
              <a:t>wanjye</a:t>
            </a:r>
            <a:r>
              <a:rPr lang="en-US" sz="2000" b="1" spc="-70" dirty="0"/>
              <a:t>, </a:t>
            </a:r>
            <a:r>
              <a:rPr lang="en-US" sz="2000" b="1" spc="-70" dirty="0" err="1"/>
              <a:t>ni</a:t>
            </a:r>
            <a:r>
              <a:rPr lang="en-US" sz="2000" b="1" spc="-70" dirty="0"/>
              <a:t> we mama</a:t>
            </a:r>
            <a:r>
              <a:rPr lang="en" sz="2000" b="1" spc="-70" dirty="0"/>
              <a:t>” (Mariko 3:35). 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257D434-E26E-2038-ADFE-03ADADC629DF}"/>
              </a:ext>
            </a:extLst>
          </p:cNvPr>
          <p:cNvSpPr txBox="1"/>
          <p:nvPr/>
        </p:nvSpPr>
        <p:spPr>
          <a:xfrm>
            <a:off x="112695" y="4496505"/>
            <a:ext cx="807294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Ariko</a:t>
            </a:r>
            <a:r>
              <a:rPr lang="en-GB" sz="2000" b="1" dirty="0"/>
              <a:t> </a:t>
            </a:r>
            <a:r>
              <a:rPr lang="en-GB" sz="2000" b="1" dirty="0" err="1"/>
              <a:t>ibigaragara</a:t>
            </a:r>
            <a:r>
              <a:rPr lang="en-GB" sz="2000" b="1" dirty="0"/>
              <a:t> </a:t>
            </a:r>
            <a:r>
              <a:rPr lang="en-GB" sz="2000" b="1" dirty="0" err="1"/>
              <a:t>birashukana</a:t>
            </a:r>
            <a:r>
              <a:rPr lang="en-GB" sz="2000" b="1" dirty="0"/>
              <a:t>. </a:t>
            </a:r>
            <a:r>
              <a:rPr lang="en-GB" sz="2000" b="1" dirty="0" err="1"/>
              <a:t>Nyina</a:t>
            </a:r>
            <a:r>
              <a:rPr lang="en-GB" sz="2000" b="1" dirty="0"/>
              <a:t> </a:t>
            </a:r>
            <a:r>
              <a:rPr lang="en-GB" sz="2000" b="1" dirty="0" err="1"/>
              <a:t>na</a:t>
            </a:r>
            <a:r>
              <a:rPr lang="en-GB" sz="2000" b="1" dirty="0"/>
              <a:t> bene se </a:t>
            </a:r>
            <a:r>
              <a:rPr lang="en-GB" sz="2000" b="1" dirty="0" err="1"/>
              <a:t>baribeshyaga</a:t>
            </a:r>
            <a:r>
              <a:rPr lang="en-GB" sz="2000" b="1" dirty="0"/>
              <a:t>. </a:t>
            </a:r>
            <a:r>
              <a:rPr lang="en-GB" sz="2000" b="1" dirty="0" err="1"/>
              <a:t>Gusiga</a:t>
            </a:r>
            <a:r>
              <a:rPr lang="en-GB" sz="2000" b="1" dirty="0"/>
              <a:t> </a:t>
            </a:r>
            <a:r>
              <a:rPr lang="en-GB" sz="2000" b="1" dirty="0" err="1"/>
              <a:t>umurimo</a:t>
            </a:r>
            <a:r>
              <a:rPr lang="en-GB" sz="2000" b="1" dirty="0"/>
              <a:t> We </a:t>
            </a:r>
            <a:r>
              <a:rPr lang="en-GB" sz="2000" b="1" dirty="0" err="1"/>
              <a:t>ngo</a:t>
            </a:r>
            <a:r>
              <a:rPr lang="en-GB" sz="2000" b="1" dirty="0"/>
              <a:t> </a:t>
            </a:r>
            <a:r>
              <a:rPr lang="en-GB" sz="2000" b="1" dirty="0" err="1"/>
              <a:t>abitabe</a:t>
            </a:r>
            <a:r>
              <a:rPr lang="en-GB" sz="2000" b="1" dirty="0"/>
              <a:t> muri </a:t>
            </a:r>
            <a:r>
              <a:rPr lang="en-GB" sz="2000" b="1" dirty="0" err="1"/>
              <a:t>ako</a:t>
            </a:r>
            <a:r>
              <a:rPr lang="en-GB" sz="2000" b="1" dirty="0"/>
              <a:t> kanya </a:t>
            </a:r>
            <a:r>
              <a:rPr lang="en-GB" sz="2000" b="1" dirty="0" err="1"/>
              <a:t>byajyaga</a:t>
            </a:r>
            <a:r>
              <a:rPr lang="en-GB" sz="2000" b="1" dirty="0"/>
              <a:t> </a:t>
            </a:r>
            <a:r>
              <a:rPr lang="en-GB" sz="2000" b="1" dirty="0" err="1"/>
              <a:t>kubangamira</a:t>
            </a:r>
            <a:r>
              <a:rPr lang="en-GB" sz="2000" b="1" dirty="0"/>
              <a:t> </a:t>
            </a:r>
            <a:r>
              <a:rPr lang="en-GB" sz="2000" b="1" dirty="0" err="1"/>
              <a:t>ubutumwa</a:t>
            </a:r>
            <a:r>
              <a:rPr lang="en-GB" sz="2000" b="1" dirty="0"/>
              <a:t> </a:t>
            </a:r>
            <a:r>
              <a:rPr lang="en-GB" sz="2000" b="1" dirty="0" err="1"/>
              <a:t>Bwe</a:t>
            </a:r>
            <a:r>
              <a:rPr lang="en-GB" sz="2000" b="1" dirty="0"/>
              <a:t> </a:t>
            </a:r>
            <a:r>
              <a:rPr lang="en-GB" sz="2000" b="1" dirty="0" err="1"/>
              <a:t>ndetse</a:t>
            </a:r>
            <a:r>
              <a:rPr lang="en-GB" sz="2000" b="1" dirty="0"/>
              <a:t> </a:t>
            </a:r>
            <a:r>
              <a:rPr lang="en-GB" sz="2000" b="1" dirty="0" err="1"/>
              <a:t>na</a:t>
            </a:r>
            <a:r>
              <a:rPr lang="en-GB" sz="2000" b="1" dirty="0"/>
              <a:t> </a:t>
            </a:r>
            <a:r>
              <a:rPr lang="en-GB" sz="2000" b="1" dirty="0" err="1"/>
              <a:t>bo</a:t>
            </a:r>
            <a:r>
              <a:rPr lang="en-GB" sz="2000" b="1" dirty="0"/>
              <a:t> </a:t>
            </a:r>
            <a:r>
              <a:rPr lang="en-GB" sz="2000" b="1" dirty="0" err="1"/>
              <a:t>ubwabo</a:t>
            </a:r>
            <a:r>
              <a:rPr lang="en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72799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7" grpId="0"/>
      <p:bldP spid="9" grpId="0"/>
      <p:bldP spid="11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2F7FC01-C731-A7D6-F20B-6DFAA64C8696}"/>
              </a:ext>
            </a:extLst>
          </p:cNvPr>
          <p:cNvSpPr txBox="1"/>
          <p:nvPr/>
        </p:nvSpPr>
        <p:spPr>
          <a:xfrm>
            <a:off x="1337583" y="1335703"/>
            <a:ext cx="10772775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600" b="1" spc="-70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“</a:t>
            </a:r>
            <a:r>
              <a:rPr lang="en-US" sz="2600" b="1" spc="-70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Umwuka</a:t>
            </a:r>
            <a:r>
              <a:rPr lang="en-US" sz="2600" b="1" spc="-70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600" b="1" spc="-70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w’akarengane</a:t>
            </a:r>
            <a:r>
              <a:rPr lang="en-US" sz="2600" b="1" spc="-70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600" b="1" spc="-70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ntuzakongerezwa</a:t>
            </a:r>
            <a:r>
              <a:rPr lang="en-US" sz="2600" b="1" spc="-70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600" b="1" spc="-70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kurwanya</a:t>
            </a:r>
            <a:r>
              <a:rPr lang="en-US" sz="2600" b="1" spc="-70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600" b="1" spc="-70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abatagirana</a:t>
            </a:r>
            <a:r>
              <a:rPr lang="en-US" sz="2600" b="1" spc="-70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 </a:t>
            </a:r>
            <a:r>
              <a:rPr lang="en-US" sz="2600" b="1" spc="-70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n’Imana</a:t>
            </a:r>
            <a:r>
              <a:rPr lang="en-US" sz="2600" b="1" spc="-70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600" b="1" spc="-70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umubano</a:t>
            </a:r>
            <a:r>
              <a:rPr lang="en-US" sz="2600" b="1" spc="-70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600" b="1" spc="-70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uhamye</a:t>
            </a:r>
            <a:r>
              <a:rPr lang="en-US" sz="2600" b="1" spc="-70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</a:t>
            </a:r>
            <a:r>
              <a:rPr lang="en-US" sz="2600" b="1" spc="-70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abadafite</a:t>
            </a:r>
            <a:r>
              <a:rPr lang="en-US" sz="2600" b="1" spc="-70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600" b="1" spc="-70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imico-mbonera</a:t>
            </a:r>
            <a:r>
              <a:rPr lang="en-US" sz="2600" b="1" spc="-70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600" b="1" spc="-70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ihamye</a:t>
            </a:r>
            <a:r>
              <a:rPr lang="en-US" sz="2600" b="1" spc="-70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 </a:t>
            </a:r>
            <a:r>
              <a:rPr lang="en-US" sz="2600" b="1" spc="-70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Uwo</a:t>
            </a:r>
            <a:r>
              <a:rPr lang="en-US" sz="2600" b="1" spc="-70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600" b="1" spc="-70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mwuka</a:t>
            </a:r>
            <a:r>
              <a:rPr lang="en-US" sz="2600" b="1" spc="-70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600" b="1" spc="-70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uzakongerezwa</a:t>
            </a:r>
            <a:r>
              <a:rPr lang="en-US" sz="2600" b="1" spc="-70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600" b="1" spc="-70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kurwanya</a:t>
            </a:r>
            <a:r>
              <a:rPr lang="en-US" sz="2600" b="1" spc="-70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600" b="1" spc="-70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ab’indahemuka</a:t>
            </a:r>
            <a:r>
              <a:rPr lang="en-US" sz="2600" b="1" spc="-70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</a:t>
            </a:r>
            <a:r>
              <a:rPr lang="en-US" sz="2600" b="1" spc="-70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batagwabizwa</a:t>
            </a:r>
            <a:r>
              <a:rPr lang="en-US" sz="2600" b="1" spc="-70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600" b="1" spc="-70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n’isi</a:t>
            </a:r>
            <a:r>
              <a:rPr lang="en-US" sz="2600" b="1" spc="-70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600" b="1" spc="-70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kandi</a:t>
            </a:r>
            <a:r>
              <a:rPr lang="en-US" sz="2600" b="1" spc="-70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600" b="1" spc="-70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ntibanyeganyezwe</a:t>
            </a:r>
            <a:r>
              <a:rPr lang="en-US" sz="2600" b="1" spc="-70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600" b="1" spc="-70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n’ibitekerezo</a:t>
            </a:r>
            <a:r>
              <a:rPr lang="en-US" sz="2600" b="1" spc="-70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600" b="1" spc="-70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byayo</a:t>
            </a:r>
            <a:r>
              <a:rPr lang="en-US" sz="2600" b="1" spc="-70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</a:t>
            </a:r>
            <a:r>
              <a:rPr lang="en-US" sz="2600" b="1" spc="-70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cyangwa</a:t>
            </a:r>
            <a:r>
              <a:rPr lang="en-US" sz="2600" b="1" spc="-70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600" b="1" spc="-70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gutoneshwa</a:t>
            </a:r>
            <a:r>
              <a:rPr lang="en-US" sz="2600" b="1" spc="-70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600" b="1" spc="-70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nayo</a:t>
            </a:r>
            <a:r>
              <a:rPr lang="en-US" sz="2600" b="1" spc="-70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</a:t>
            </a:r>
            <a:r>
              <a:rPr lang="en-US" sz="2600" b="1" spc="-70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cyangwa</a:t>
            </a:r>
            <a:r>
              <a:rPr lang="en-US" sz="2600" b="1" spc="-70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600" b="1" spc="-70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kwangwa</a:t>
            </a:r>
            <a:r>
              <a:rPr lang="en-US" sz="2600" b="1" spc="-70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600" b="1" spc="-70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nayo</a:t>
            </a:r>
            <a:r>
              <a:rPr lang="en-US" sz="2600" b="1" spc="-70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 </a:t>
            </a:r>
            <a:r>
              <a:rPr lang="en-US" sz="2600" b="1" spc="-70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Idini</a:t>
            </a:r>
            <a:r>
              <a:rPr lang="en-US" sz="2600" b="1" spc="-70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600" b="1" spc="-70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rifite</a:t>
            </a:r>
            <a:r>
              <a:rPr lang="en-US" sz="2600" b="1" spc="-70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600" b="1" spc="-70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ibihamya</a:t>
            </a:r>
            <a:r>
              <a:rPr lang="en-US" sz="2600" b="1" spc="-70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 </a:t>
            </a:r>
            <a:r>
              <a:rPr lang="en-US" sz="2600" b="1" spc="-70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byerereza</a:t>
            </a:r>
            <a:r>
              <a:rPr lang="en-US" sz="2600" b="1" spc="-70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600" b="1" spc="-70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ukwera</a:t>
            </a:r>
            <a:r>
              <a:rPr lang="en-US" sz="2600" b="1" spc="-70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</a:t>
            </a:r>
            <a:r>
              <a:rPr lang="en-US" sz="2600" b="1" spc="-70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kandi</a:t>
            </a:r>
            <a:r>
              <a:rPr lang="en-US" sz="2600" b="1" spc="-70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600" b="1" spc="-70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ryamagana</a:t>
            </a:r>
            <a:r>
              <a:rPr lang="en-US" sz="2600" b="1" spc="-70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600" b="1" spc="-70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ubwibone</a:t>
            </a:r>
            <a:r>
              <a:rPr lang="en-US" sz="2600" b="1" spc="-70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</a:t>
            </a:r>
            <a:r>
              <a:rPr lang="en-US" sz="2600" b="1" spc="-70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inarijye</a:t>
            </a:r>
            <a:r>
              <a:rPr lang="en-US" sz="2600" b="1" spc="-70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</a:t>
            </a:r>
            <a:r>
              <a:rPr lang="en-US" sz="2600" b="1" spc="-70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kwikanyiza</a:t>
            </a:r>
            <a:r>
              <a:rPr lang="en-US" sz="2600" b="1" spc="-70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</a:t>
            </a:r>
            <a:r>
              <a:rPr lang="en-US" sz="2600" b="1" spc="-70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n’ubuhenebere</a:t>
            </a:r>
            <a:r>
              <a:rPr lang="en-US" sz="2600" b="1" spc="-70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mu </a:t>
            </a:r>
            <a:r>
              <a:rPr lang="en-US" sz="2600" b="1" spc="-70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nyifato</a:t>
            </a:r>
            <a:r>
              <a:rPr lang="en-US" sz="2600" b="1" spc="-70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</a:t>
            </a:r>
            <a:r>
              <a:rPr lang="en-US" sz="2600" b="1" spc="-70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rizangwa</a:t>
            </a:r>
            <a:r>
              <a:rPr lang="en-US" sz="2600" b="1" spc="-70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600" b="1" spc="-70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n’isi</a:t>
            </a:r>
            <a:r>
              <a:rPr lang="en-US" sz="2600" b="1" spc="-70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600" b="1" spc="-70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ndetse</a:t>
            </a:r>
            <a:r>
              <a:rPr lang="en-US" sz="2600" b="1" spc="-70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600" b="1" spc="-70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n’abakristo</a:t>
            </a:r>
            <a:r>
              <a:rPr lang="en-US" sz="2600" b="1" spc="-70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600" b="1" spc="-70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badafite</a:t>
            </a:r>
            <a:r>
              <a:rPr lang="en-US" sz="2600" b="1" spc="-70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600" b="1" spc="-70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ishyikizo</a:t>
            </a:r>
            <a:r>
              <a:rPr lang="en-US" sz="2600" b="1" spc="-70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... </a:t>
            </a:r>
            <a:r>
              <a:rPr lang="en-US" sz="2600" b="1" spc="-70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Nimuhura</a:t>
            </a:r>
            <a:r>
              <a:rPr lang="en-US" sz="2600" b="1" spc="-70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600" b="1" spc="-70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n’ababarwanya</a:t>
            </a:r>
            <a:r>
              <a:rPr lang="en-US" sz="2600" b="1" spc="-70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600" b="1" spc="-70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ndetse</a:t>
            </a:r>
            <a:r>
              <a:rPr lang="en-US" sz="2600" b="1" spc="-70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600" b="1" spc="-70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n’akarengane</a:t>
            </a:r>
            <a:r>
              <a:rPr lang="en-US" sz="2600" b="1" spc="-70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</a:t>
            </a:r>
            <a:r>
              <a:rPr lang="en-US" sz="2600" b="1" spc="-70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bizaba</a:t>
            </a:r>
            <a:r>
              <a:rPr lang="en-US" sz="2600" b="1" spc="-70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600" b="1" spc="-70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byerekana</a:t>
            </a:r>
            <a:r>
              <a:rPr lang="en-US" sz="2600" b="1" spc="-70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ko muri mu </a:t>
            </a:r>
            <a:r>
              <a:rPr lang="en-US" sz="2600" b="1" spc="-70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itsinda</a:t>
            </a:r>
            <a:r>
              <a:rPr lang="en-US" sz="2600" b="1" spc="-70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600" b="1" spc="-70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rizima</a:t>
            </a:r>
            <a:r>
              <a:rPr lang="en-US" sz="2600" b="1" spc="-70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; </a:t>
            </a:r>
            <a:r>
              <a:rPr lang="en-US" sz="2600" b="1" spc="-70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kuko</a:t>
            </a:r>
            <a:r>
              <a:rPr lang="en-US" sz="2600" b="1" spc="-70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600" b="1" spc="-70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Yesu</a:t>
            </a:r>
            <a:r>
              <a:rPr lang="en-US" sz="2600" b="1" spc="-70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600" b="1" spc="-70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yihanganiye</a:t>
            </a:r>
            <a:r>
              <a:rPr lang="en-US" sz="2600" b="1" spc="-70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600" b="1" spc="-70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ibyo</a:t>
            </a:r>
            <a:r>
              <a:rPr lang="en-US" sz="2600" b="1" spc="-70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600" b="1" spc="-70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byose</a:t>
            </a:r>
            <a:r>
              <a:rPr lang="en-US" sz="2600" b="1" spc="-70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</a:t>
            </a:r>
            <a:r>
              <a:rPr lang="en-US" sz="2600" b="1" spc="-70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n’ibindi</a:t>
            </a:r>
            <a:r>
              <a:rPr lang="en-US" sz="2600" b="1" spc="-70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600" b="1" spc="-70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byinshi</a:t>
            </a:r>
            <a:r>
              <a:rPr lang="en-US" sz="2600" b="1" spc="-70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 </a:t>
            </a:r>
            <a:r>
              <a:rPr lang="en-US" sz="2600" b="1" spc="-70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Niba</a:t>
            </a:r>
            <a:r>
              <a:rPr lang="en-US" sz="2600" b="1" spc="-70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muri </a:t>
            </a:r>
            <a:r>
              <a:rPr lang="en-US" sz="2600" b="1" spc="-70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intumwa</a:t>
            </a:r>
            <a:r>
              <a:rPr lang="en-US" sz="2600" b="1" spc="-70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600" b="1" spc="-70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z’indahemuka</a:t>
            </a:r>
            <a:r>
              <a:rPr lang="en-US" sz="2600" b="1" spc="-70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600" b="1" spc="-70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z’Imana</a:t>
            </a:r>
            <a:r>
              <a:rPr lang="en-US" sz="2600" b="1" spc="-70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</a:t>
            </a:r>
            <a:r>
              <a:rPr lang="en-US" sz="2600" b="1" spc="-70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muzishimira</a:t>
            </a:r>
            <a:r>
              <a:rPr lang="en-US" sz="2600" b="1" spc="-70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600" b="1" spc="-70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ibi</a:t>
            </a:r>
            <a:r>
              <a:rPr lang="en-US" sz="2600" b="1" spc="-70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 </a:t>
            </a:r>
            <a:r>
              <a:rPr lang="en-US" sz="2600" b="1" spc="-70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Abantu</a:t>
            </a:r>
            <a:r>
              <a:rPr lang="en-US" sz="2600" b="1" spc="-70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600" b="1" spc="-70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b’intwari</a:t>
            </a:r>
            <a:r>
              <a:rPr lang="en-US" sz="2600" b="1" spc="-70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</a:t>
            </a:r>
            <a:r>
              <a:rPr lang="en-US" sz="2600" b="1" spc="-70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abazashikama</a:t>
            </a:r>
            <a:r>
              <a:rPr lang="en-US" sz="2600" b="1" spc="-70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600" b="1" spc="-70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nubwo</a:t>
            </a:r>
            <a:r>
              <a:rPr lang="en-US" sz="2600" b="1" spc="-70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baba </a:t>
            </a:r>
            <a:r>
              <a:rPr lang="en-US" sz="2600" b="1" spc="-70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bahagaze</a:t>
            </a:r>
            <a:r>
              <a:rPr lang="en-US" sz="2600" b="1" spc="-70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600" b="1" spc="-70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bonyine</a:t>
            </a:r>
            <a:r>
              <a:rPr lang="en-US" sz="2600" b="1" spc="-70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</a:t>
            </a:r>
            <a:r>
              <a:rPr lang="en-US" sz="2600" b="1" spc="-70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ni</a:t>
            </a:r>
            <a:r>
              <a:rPr lang="en-US" sz="2600" b="1" spc="-70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600" b="1" spc="-70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bo</a:t>
            </a:r>
            <a:r>
              <a:rPr lang="en-US" sz="2600" b="1" spc="-70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600" b="1" spc="-70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bazahembwa</a:t>
            </a:r>
            <a:r>
              <a:rPr lang="en-US" sz="2600" b="1" spc="-70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600" b="1" spc="-70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ikamba</a:t>
            </a:r>
            <a:r>
              <a:rPr lang="en-US" sz="2600" b="1" spc="-70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600" b="1" spc="-70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ritangirika</a:t>
            </a:r>
            <a:r>
              <a:rPr lang="en" sz="2600" b="1" spc="-70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."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FEF7005-A3E7-E48A-D379-0CE4AB8C2709}"/>
              </a:ext>
            </a:extLst>
          </p:cNvPr>
          <p:cNvSpPr txBox="1"/>
          <p:nvPr/>
        </p:nvSpPr>
        <p:spPr>
          <a:xfrm>
            <a:off x="8735272" y="6438900"/>
            <a:ext cx="34186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400" b="1" dirty="0"/>
              <a:t>E.G. White, </a:t>
            </a:r>
            <a:r>
              <a:rPr lang="en" sz="1400" b="1" i="1" dirty="0"/>
              <a:t>The Medical Ministry</a:t>
            </a:r>
            <a:r>
              <a:rPr lang="en" sz="1400" b="1" dirty="0"/>
              <a:t>, p. 282</a:t>
            </a:r>
          </a:p>
        </p:txBody>
      </p:sp>
    </p:spTree>
    <p:extLst>
      <p:ext uri="{BB962C8B-B14F-4D97-AF65-F5344CB8AC3E}">
        <p14:creationId xmlns:p14="http://schemas.microsoft.com/office/powerpoint/2010/main" val="171462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1595A09-E336-4D1B-9B3A-06A2287A5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3540989C-C7B8-473B-BF87-6F2DA6A90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838202" y="5618323"/>
            <a:ext cx="1995491" cy="45719"/>
          </a:xfrm>
          <a:custGeom>
            <a:avLst/>
            <a:gdLst>
              <a:gd name="connsiteX0" fmla="*/ 0 w 1995491"/>
              <a:gd name="connsiteY0" fmla="*/ 0 h 45719"/>
              <a:gd name="connsiteX1" fmla="*/ 665164 w 1995491"/>
              <a:gd name="connsiteY1" fmla="*/ 0 h 45719"/>
              <a:gd name="connsiteX2" fmla="*/ 1270463 w 1995491"/>
              <a:gd name="connsiteY2" fmla="*/ 0 h 45719"/>
              <a:gd name="connsiteX3" fmla="*/ 1995491 w 1995491"/>
              <a:gd name="connsiteY3" fmla="*/ 0 h 45719"/>
              <a:gd name="connsiteX4" fmla="*/ 1995491 w 1995491"/>
              <a:gd name="connsiteY4" fmla="*/ 45719 h 45719"/>
              <a:gd name="connsiteX5" fmla="*/ 1290418 w 1995491"/>
              <a:gd name="connsiteY5" fmla="*/ 45719 h 45719"/>
              <a:gd name="connsiteX6" fmla="*/ 665164 w 1995491"/>
              <a:gd name="connsiteY6" fmla="*/ 45719 h 45719"/>
              <a:gd name="connsiteX7" fmla="*/ 0 w 1995491"/>
              <a:gd name="connsiteY7" fmla="*/ 45719 h 45719"/>
              <a:gd name="connsiteX8" fmla="*/ 0 w 1995491"/>
              <a:gd name="connsiteY8" fmla="*/ 0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95491" h="45719" fill="none" extrusionOk="0">
                <a:moveTo>
                  <a:pt x="0" y="0"/>
                </a:moveTo>
                <a:cubicBezTo>
                  <a:pt x="276771" y="21542"/>
                  <a:pt x="377164" y="4643"/>
                  <a:pt x="665164" y="0"/>
                </a:cubicBezTo>
                <a:cubicBezTo>
                  <a:pt x="953164" y="-4643"/>
                  <a:pt x="994291" y="-24523"/>
                  <a:pt x="1270463" y="0"/>
                </a:cubicBezTo>
                <a:cubicBezTo>
                  <a:pt x="1546635" y="24523"/>
                  <a:pt x="1682791" y="-7440"/>
                  <a:pt x="1995491" y="0"/>
                </a:cubicBezTo>
                <a:cubicBezTo>
                  <a:pt x="1997662" y="18875"/>
                  <a:pt x="1997016" y="23675"/>
                  <a:pt x="1995491" y="45719"/>
                </a:cubicBezTo>
                <a:cubicBezTo>
                  <a:pt x="1851042" y="54869"/>
                  <a:pt x="1484660" y="77334"/>
                  <a:pt x="1290418" y="45719"/>
                </a:cubicBezTo>
                <a:cubicBezTo>
                  <a:pt x="1096176" y="14104"/>
                  <a:pt x="835028" y="57349"/>
                  <a:pt x="665164" y="45719"/>
                </a:cubicBezTo>
                <a:cubicBezTo>
                  <a:pt x="495300" y="34089"/>
                  <a:pt x="260584" y="63792"/>
                  <a:pt x="0" y="45719"/>
                </a:cubicBezTo>
                <a:cubicBezTo>
                  <a:pt x="1770" y="31002"/>
                  <a:pt x="-1020" y="15459"/>
                  <a:pt x="0" y="0"/>
                </a:cubicBezTo>
                <a:close/>
              </a:path>
              <a:path w="1995491" h="45719" stroke="0" extrusionOk="0">
                <a:moveTo>
                  <a:pt x="0" y="0"/>
                </a:moveTo>
                <a:cubicBezTo>
                  <a:pt x="205654" y="20123"/>
                  <a:pt x="332413" y="-20169"/>
                  <a:pt x="605299" y="0"/>
                </a:cubicBezTo>
                <a:cubicBezTo>
                  <a:pt x="878185" y="20169"/>
                  <a:pt x="1116714" y="28024"/>
                  <a:pt x="1250508" y="0"/>
                </a:cubicBezTo>
                <a:cubicBezTo>
                  <a:pt x="1384302" y="-28024"/>
                  <a:pt x="1795557" y="-31858"/>
                  <a:pt x="1995491" y="0"/>
                </a:cubicBezTo>
                <a:cubicBezTo>
                  <a:pt x="1994226" y="14599"/>
                  <a:pt x="1994091" y="26641"/>
                  <a:pt x="1995491" y="45719"/>
                </a:cubicBezTo>
                <a:cubicBezTo>
                  <a:pt x="1735566" y="35291"/>
                  <a:pt x="1625315" y="59781"/>
                  <a:pt x="1370237" y="45719"/>
                </a:cubicBezTo>
                <a:cubicBezTo>
                  <a:pt x="1115159" y="31657"/>
                  <a:pt x="937076" y="80163"/>
                  <a:pt x="665164" y="45719"/>
                </a:cubicBezTo>
                <a:cubicBezTo>
                  <a:pt x="393252" y="11275"/>
                  <a:pt x="326484" y="39495"/>
                  <a:pt x="0" y="45719"/>
                </a:cubicBezTo>
                <a:cubicBezTo>
                  <a:pt x="772" y="31775"/>
                  <a:pt x="94" y="14627"/>
                  <a:pt x="0" y="0"/>
                </a:cubicBezTo>
                <a:close/>
              </a:path>
            </a:pathLst>
          </a:custGeom>
          <a:solidFill>
            <a:srgbClr val="DB3817"/>
          </a:solidFill>
          <a:ln w="44450" cap="rnd">
            <a:solidFill>
              <a:srgbClr val="DB3817"/>
            </a:solidFill>
            <a:round/>
            <a:extLst>
              <a:ext uri="{C807C97D-BFC1-408E-A445-0C87EB9F89A2}">
                <ask:lineSketchStyleProps xmlns:ask="http://schemas.microsoft.com/office/drawing/2018/sketchyshapes" sd="61569767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sketch line">
            <a:extLst>
              <a:ext uri="{FF2B5EF4-FFF2-40B4-BE49-F238E27FC236}">
                <a16:creationId xmlns:a16="http://schemas.microsoft.com/office/drawing/2014/main" id="{7F563312-A46E-E839-8271-430B1767BC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1034710" y="5618323"/>
            <a:ext cx="1995491" cy="45719"/>
          </a:xfrm>
          <a:custGeom>
            <a:avLst/>
            <a:gdLst>
              <a:gd name="connsiteX0" fmla="*/ 0 w 1995491"/>
              <a:gd name="connsiteY0" fmla="*/ 0 h 45719"/>
              <a:gd name="connsiteX1" fmla="*/ 665164 w 1995491"/>
              <a:gd name="connsiteY1" fmla="*/ 0 h 45719"/>
              <a:gd name="connsiteX2" fmla="*/ 1270463 w 1995491"/>
              <a:gd name="connsiteY2" fmla="*/ 0 h 45719"/>
              <a:gd name="connsiteX3" fmla="*/ 1995491 w 1995491"/>
              <a:gd name="connsiteY3" fmla="*/ 0 h 45719"/>
              <a:gd name="connsiteX4" fmla="*/ 1995491 w 1995491"/>
              <a:gd name="connsiteY4" fmla="*/ 45719 h 45719"/>
              <a:gd name="connsiteX5" fmla="*/ 1290418 w 1995491"/>
              <a:gd name="connsiteY5" fmla="*/ 45719 h 45719"/>
              <a:gd name="connsiteX6" fmla="*/ 665164 w 1995491"/>
              <a:gd name="connsiteY6" fmla="*/ 45719 h 45719"/>
              <a:gd name="connsiteX7" fmla="*/ 0 w 1995491"/>
              <a:gd name="connsiteY7" fmla="*/ 45719 h 45719"/>
              <a:gd name="connsiteX8" fmla="*/ 0 w 1995491"/>
              <a:gd name="connsiteY8" fmla="*/ 0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95491" h="45719" fill="none" extrusionOk="0">
                <a:moveTo>
                  <a:pt x="0" y="0"/>
                </a:moveTo>
                <a:cubicBezTo>
                  <a:pt x="276771" y="21542"/>
                  <a:pt x="377164" y="4643"/>
                  <a:pt x="665164" y="0"/>
                </a:cubicBezTo>
                <a:cubicBezTo>
                  <a:pt x="953164" y="-4643"/>
                  <a:pt x="994291" y="-24523"/>
                  <a:pt x="1270463" y="0"/>
                </a:cubicBezTo>
                <a:cubicBezTo>
                  <a:pt x="1546635" y="24523"/>
                  <a:pt x="1682791" y="-7440"/>
                  <a:pt x="1995491" y="0"/>
                </a:cubicBezTo>
                <a:cubicBezTo>
                  <a:pt x="1997662" y="18875"/>
                  <a:pt x="1997016" y="23675"/>
                  <a:pt x="1995491" y="45719"/>
                </a:cubicBezTo>
                <a:cubicBezTo>
                  <a:pt x="1851042" y="54869"/>
                  <a:pt x="1484660" y="77334"/>
                  <a:pt x="1290418" y="45719"/>
                </a:cubicBezTo>
                <a:cubicBezTo>
                  <a:pt x="1096176" y="14104"/>
                  <a:pt x="835028" y="57349"/>
                  <a:pt x="665164" y="45719"/>
                </a:cubicBezTo>
                <a:cubicBezTo>
                  <a:pt x="495300" y="34089"/>
                  <a:pt x="260584" y="63792"/>
                  <a:pt x="0" y="45719"/>
                </a:cubicBezTo>
                <a:cubicBezTo>
                  <a:pt x="1770" y="31002"/>
                  <a:pt x="-1020" y="15459"/>
                  <a:pt x="0" y="0"/>
                </a:cubicBezTo>
                <a:close/>
              </a:path>
              <a:path w="1995491" h="45719" stroke="0" extrusionOk="0">
                <a:moveTo>
                  <a:pt x="0" y="0"/>
                </a:moveTo>
                <a:cubicBezTo>
                  <a:pt x="205654" y="20123"/>
                  <a:pt x="332413" y="-20169"/>
                  <a:pt x="605299" y="0"/>
                </a:cubicBezTo>
                <a:cubicBezTo>
                  <a:pt x="878185" y="20169"/>
                  <a:pt x="1116714" y="28024"/>
                  <a:pt x="1250508" y="0"/>
                </a:cubicBezTo>
                <a:cubicBezTo>
                  <a:pt x="1384302" y="-28024"/>
                  <a:pt x="1795557" y="-31858"/>
                  <a:pt x="1995491" y="0"/>
                </a:cubicBezTo>
                <a:cubicBezTo>
                  <a:pt x="1994226" y="14599"/>
                  <a:pt x="1994091" y="26641"/>
                  <a:pt x="1995491" y="45719"/>
                </a:cubicBezTo>
                <a:cubicBezTo>
                  <a:pt x="1735566" y="35291"/>
                  <a:pt x="1625315" y="59781"/>
                  <a:pt x="1370237" y="45719"/>
                </a:cubicBezTo>
                <a:cubicBezTo>
                  <a:pt x="1115159" y="31657"/>
                  <a:pt x="937076" y="80163"/>
                  <a:pt x="665164" y="45719"/>
                </a:cubicBezTo>
                <a:cubicBezTo>
                  <a:pt x="393252" y="11275"/>
                  <a:pt x="326484" y="39495"/>
                  <a:pt x="0" y="45719"/>
                </a:cubicBezTo>
                <a:cubicBezTo>
                  <a:pt x="772" y="31775"/>
                  <a:pt x="94" y="14627"/>
                  <a:pt x="0" y="0"/>
                </a:cubicBezTo>
                <a:close/>
              </a:path>
            </a:pathLst>
          </a:custGeom>
          <a:solidFill>
            <a:srgbClr val="DB3817"/>
          </a:solidFill>
          <a:ln w="44450" cap="rnd">
            <a:solidFill>
              <a:srgbClr val="DB3817"/>
            </a:solidFill>
            <a:round/>
            <a:extLst>
              <a:ext uri="{C807C97D-BFC1-408E-A445-0C87EB9F89A2}">
                <ask:lineSketchStyleProps xmlns:ask="http://schemas.microsoft.com/office/drawing/2018/sketchyshapes" sd="61569767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Imagen 2" descr="Un par de personas de pie sobre pasto&#10;&#10;Descripción generada automáticamente con confianza media">
            <a:extLst>
              <a:ext uri="{FF2B5EF4-FFF2-40B4-BE49-F238E27FC236}">
                <a16:creationId xmlns:a16="http://schemas.microsoft.com/office/drawing/2014/main" id="{B9FFC2FD-3455-E616-F7B6-8D6203E1CE2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92" b="12292"/>
          <a:stretch/>
        </p:blipFill>
        <p:spPr>
          <a:xfrm>
            <a:off x="20" y="9"/>
            <a:ext cx="12191980" cy="5172065"/>
          </a:xfrm>
          <a:custGeom>
            <a:avLst/>
            <a:gdLst/>
            <a:ahLst/>
            <a:cxnLst/>
            <a:rect l="l" t="t" r="r" b="b"/>
            <a:pathLst>
              <a:path w="12188952" h="4558430">
                <a:moveTo>
                  <a:pt x="6789701" y="4490221"/>
                </a:moveTo>
                <a:lnTo>
                  <a:pt x="6788702" y="4490299"/>
                </a:lnTo>
                <a:lnTo>
                  <a:pt x="6788476" y="4490833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3596895"/>
                </a:lnTo>
                <a:lnTo>
                  <a:pt x="12061096" y="3635026"/>
                </a:lnTo>
                <a:cubicBezTo>
                  <a:pt x="11933500" y="3671240"/>
                  <a:pt x="11805390" y="3705769"/>
                  <a:pt x="11676800" y="3738601"/>
                </a:cubicBezTo>
                <a:cubicBezTo>
                  <a:pt x="11262789" y="3846108"/>
                  <a:pt x="10845343" y="3939710"/>
                  <a:pt x="10425355" y="4022140"/>
                </a:cubicBezTo>
                <a:cubicBezTo>
                  <a:pt x="10092810" y="4087351"/>
                  <a:pt x="9759033" y="4145748"/>
                  <a:pt x="9424022" y="4197302"/>
                </a:cubicBezTo>
                <a:cubicBezTo>
                  <a:pt x="9102997" y="4246959"/>
                  <a:pt x="8781133" y="4291526"/>
                  <a:pt x="8458419" y="4331003"/>
                </a:cubicBezTo>
                <a:cubicBezTo>
                  <a:pt x="8211360" y="4361169"/>
                  <a:pt x="7963792" y="4386742"/>
                  <a:pt x="7715970" y="4410950"/>
                </a:cubicBezTo>
                <a:lnTo>
                  <a:pt x="6951716" y="4476730"/>
                </a:lnTo>
                <a:lnTo>
                  <a:pt x="6936303" y="4478801"/>
                </a:lnTo>
                <a:lnTo>
                  <a:pt x="6790448" y="4490162"/>
                </a:lnTo>
                <a:lnTo>
                  <a:pt x="6799941" y="4491982"/>
                </a:lnTo>
                <a:cubicBezTo>
                  <a:pt x="6811623" y="4492448"/>
                  <a:pt x="6823734" y="4490275"/>
                  <a:pt x="6835432" y="4490275"/>
                </a:cubicBezTo>
                <a:cubicBezTo>
                  <a:pt x="6851580" y="4490275"/>
                  <a:pt x="6867729" y="4487668"/>
                  <a:pt x="6884003" y="4487297"/>
                </a:cubicBezTo>
                <a:cubicBezTo>
                  <a:pt x="7115805" y="4481835"/>
                  <a:pt x="7347351" y="4469668"/>
                  <a:pt x="7578771" y="4454770"/>
                </a:cubicBezTo>
                <a:cubicBezTo>
                  <a:pt x="7927552" y="4432302"/>
                  <a:pt x="8276080" y="4404123"/>
                  <a:pt x="8623845" y="4367873"/>
                </a:cubicBezTo>
                <a:cubicBezTo>
                  <a:pt x="8909939" y="4338575"/>
                  <a:pt x="9195310" y="4303940"/>
                  <a:pt x="9479970" y="4263967"/>
                </a:cubicBezTo>
                <a:cubicBezTo>
                  <a:pt x="9864901" y="4209593"/>
                  <a:pt x="10248014" y="4144879"/>
                  <a:pt x="10629308" y="4069810"/>
                </a:cubicBezTo>
                <a:cubicBezTo>
                  <a:pt x="11090114" y="3978690"/>
                  <a:pt x="11546975" y="3871184"/>
                  <a:pt x="11998498" y="3743816"/>
                </a:cubicBezTo>
                <a:lnTo>
                  <a:pt x="12188952" y="3687715"/>
                </a:lnTo>
                <a:lnTo>
                  <a:pt x="12188952" y="3742439"/>
                </a:lnTo>
                <a:lnTo>
                  <a:pt x="11829257" y="3846853"/>
                </a:lnTo>
                <a:cubicBezTo>
                  <a:pt x="11534769" y="3926550"/>
                  <a:pt x="11238120" y="3997436"/>
                  <a:pt x="10939183" y="4061368"/>
                </a:cubicBezTo>
                <a:cubicBezTo>
                  <a:pt x="10622824" y="4129150"/>
                  <a:pt x="10304941" y="4189147"/>
                  <a:pt x="9985530" y="4241373"/>
                </a:cubicBezTo>
                <a:cubicBezTo>
                  <a:pt x="9720036" y="4284822"/>
                  <a:pt x="9453814" y="4323467"/>
                  <a:pt x="9186882" y="4357320"/>
                </a:cubicBezTo>
                <a:cubicBezTo>
                  <a:pt x="8984197" y="4382894"/>
                  <a:pt x="8781514" y="4406977"/>
                  <a:pt x="8578198" y="4426839"/>
                </a:cubicBezTo>
                <a:cubicBezTo>
                  <a:pt x="8340547" y="4449559"/>
                  <a:pt x="8102644" y="4471034"/>
                  <a:pt x="7864358" y="4488290"/>
                </a:cubicBezTo>
                <a:cubicBezTo>
                  <a:pt x="7554994" y="4510634"/>
                  <a:pt x="7245502" y="4528512"/>
                  <a:pt x="6935502" y="4539684"/>
                </a:cubicBezTo>
                <a:cubicBezTo>
                  <a:pt x="6782917" y="4545147"/>
                  <a:pt x="6630334" y="4548995"/>
                  <a:pt x="6477750" y="4553587"/>
                </a:cubicBezTo>
                <a:cubicBezTo>
                  <a:pt x="6439195" y="4551503"/>
                  <a:pt x="6400529" y="4553128"/>
                  <a:pt x="6362294" y="4558430"/>
                </a:cubicBezTo>
                <a:lnTo>
                  <a:pt x="6057129" y="4558430"/>
                </a:lnTo>
                <a:lnTo>
                  <a:pt x="5977784" y="4553836"/>
                </a:lnTo>
                <a:cubicBezTo>
                  <a:pt x="5740261" y="4541423"/>
                  <a:pt x="5502739" y="4527644"/>
                  <a:pt x="5265087" y="4517587"/>
                </a:cubicBezTo>
                <a:cubicBezTo>
                  <a:pt x="4958267" y="4505171"/>
                  <a:pt x="4651826" y="4484691"/>
                  <a:pt x="4346277" y="4455517"/>
                </a:cubicBezTo>
                <a:cubicBezTo>
                  <a:pt x="4021654" y="4424605"/>
                  <a:pt x="3697795" y="4389970"/>
                  <a:pt x="3373045" y="4356948"/>
                </a:cubicBezTo>
                <a:cubicBezTo>
                  <a:pt x="3035412" y="4322686"/>
                  <a:pt x="2698456" y="4283047"/>
                  <a:pt x="2362173" y="4238021"/>
                </a:cubicBezTo>
                <a:cubicBezTo>
                  <a:pt x="1984692" y="4187868"/>
                  <a:pt x="1608364" y="4130142"/>
                  <a:pt x="1233177" y="4064845"/>
                </a:cubicBezTo>
                <a:cubicBezTo>
                  <a:pt x="842181" y="3996132"/>
                  <a:pt x="453758" y="3917644"/>
                  <a:pt x="68500" y="3825138"/>
                </a:cubicBezTo>
                <a:lnTo>
                  <a:pt x="0" y="3807783"/>
                </a:lnTo>
                <a:lnTo>
                  <a:pt x="0" y="3751294"/>
                </a:lnTo>
                <a:lnTo>
                  <a:pt x="72441" y="3770071"/>
                </a:lnTo>
                <a:cubicBezTo>
                  <a:pt x="247961" y="3812249"/>
                  <a:pt x="424164" y="3851509"/>
                  <a:pt x="600716" y="3888441"/>
                </a:cubicBezTo>
                <a:cubicBezTo>
                  <a:pt x="988279" y="3969255"/>
                  <a:pt x="1378133" y="4038153"/>
                  <a:pt x="1769512" y="4098609"/>
                </a:cubicBezTo>
                <a:cubicBezTo>
                  <a:pt x="2052426" y="4142185"/>
                  <a:pt x="2335725" y="4182282"/>
                  <a:pt x="2613554" y="4215551"/>
                </a:cubicBezTo>
                <a:cubicBezTo>
                  <a:pt x="2605544" y="4218158"/>
                  <a:pt x="2594611" y="4208102"/>
                  <a:pt x="2581134" y="4205620"/>
                </a:cubicBezTo>
                <a:cubicBezTo>
                  <a:pt x="2087178" y="4113668"/>
                  <a:pt x="1597684" y="4002775"/>
                  <a:pt x="1112635" y="3872923"/>
                </a:cubicBezTo>
                <a:cubicBezTo>
                  <a:pt x="880453" y="3810852"/>
                  <a:pt x="649713" y="3744374"/>
                  <a:pt x="420412" y="3673490"/>
                </a:cubicBezTo>
                <a:lnTo>
                  <a:pt x="0" y="3534573"/>
                </a:lnTo>
                <a:close/>
              </a:path>
            </a:pathLst>
          </a:cu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EC6B26A6-F066-0435-CAFA-9CF25CF676DF}"/>
              </a:ext>
            </a:extLst>
          </p:cNvPr>
          <p:cNvSpPr txBox="1"/>
          <p:nvPr/>
        </p:nvSpPr>
        <p:spPr>
          <a:xfrm>
            <a:off x="319067" y="5219611"/>
            <a:ext cx="11556893" cy="156966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3200" b="1" i="0" u="none" strike="noStrike" kern="1200" cap="none" spc="0" normalizeH="0" baseline="0" noProof="0" dirty="0" err="1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Arababwira</a:t>
            </a:r>
            <a:r>
              <a:rPr kumimoji="0" lang="en-US" sz="3200" b="1" i="0" u="none" strike="noStrike" kern="1200" cap="none" spc="0" normalizeH="0" baseline="0" noProof="0" dirty="0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ati </a:t>
            </a:r>
            <a:r>
              <a:rPr kumimoji="0" lang="en-US" sz="3200" b="1" i="0" u="none" strike="noStrike" kern="1200" cap="none" spc="0" normalizeH="0" baseline="0" noProof="0" dirty="0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‘</a:t>
            </a:r>
            <a:r>
              <a:rPr kumimoji="0" lang="en-US" sz="3200" b="1" i="0" u="none" strike="noStrike" kern="1200" cap="none" spc="0" normalizeH="0" baseline="0" noProof="0" dirty="0" err="1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Isabato</a:t>
            </a:r>
            <a:r>
              <a:rPr kumimoji="0" lang="en-US" sz="3200" b="1" i="0" u="none" strike="noStrike" kern="1200" cap="none" spc="0" normalizeH="0" baseline="0" noProof="0" dirty="0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yabayeho</a:t>
            </a:r>
            <a:r>
              <a:rPr kumimoji="0" lang="en-US" sz="3200" b="1" i="0" u="none" strike="noStrike" kern="1200" cap="none" spc="0" normalizeH="0" baseline="0" noProof="0" dirty="0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ku</a:t>
            </a:r>
            <a:r>
              <a:rPr kumimoji="0" lang="en-US" sz="3200" b="1" i="0" u="none" strike="noStrike" kern="1200" cap="none" spc="0" normalizeH="0" baseline="0" noProof="0" dirty="0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bw’abantu</a:t>
            </a:r>
            <a:r>
              <a:rPr kumimoji="0" lang="en-US" sz="3200" b="1" i="0" u="none" strike="noStrike" kern="1200" cap="none" spc="0" normalizeH="0" baseline="0" noProof="0" dirty="0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abantu</a:t>
            </a:r>
            <a:r>
              <a:rPr kumimoji="0" lang="en-US" sz="3200" b="1" i="0" u="none" strike="noStrike" kern="1200" cap="none" spc="0" normalizeH="0" baseline="0" noProof="0" dirty="0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si</a:t>
            </a:r>
            <a:r>
              <a:rPr kumimoji="0" lang="en-US" sz="3200" b="1" i="0" u="none" strike="noStrike" kern="1200" cap="none" spc="0" normalizeH="0" baseline="0" noProof="0" dirty="0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bo</a:t>
            </a:r>
            <a:r>
              <a:rPr kumimoji="0" lang="en-US" sz="3200" b="1" i="0" u="none" strike="noStrike" kern="1200" cap="none" spc="0" normalizeH="0" baseline="0" noProof="0" dirty="0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babayeho</a:t>
            </a:r>
            <a:r>
              <a:rPr kumimoji="0" lang="en-US" sz="3200" b="1" i="0" u="none" strike="noStrike" kern="1200" cap="none" spc="0" normalizeH="0" baseline="0" noProof="0" dirty="0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ku</a:t>
            </a:r>
            <a:r>
              <a:rPr kumimoji="0" lang="en-US" sz="3200" b="1" i="0" u="none" strike="noStrike" kern="1200" cap="none" spc="0" normalizeH="0" baseline="0" noProof="0" dirty="0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bw’Isabato</a:t>
            </a:r>
            <a:r>
              <a:rPr kumimoji="0" lang="en-US" sz="3200" b="1" i="0" u="none" strike="noStrike" kern="1200" cap="none" spc="0" normalizeH="0" baseline="0" noProof="0" dirty="0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 Ni </a:t>
            </a:r>
            <a:r>
              <a:rPr kumimoji="0" lang="en-US" sz="3200" b="1" i="0" u="none" strike="noStrike" kern="1200" cap="none" spc="0" normalizeH="0" baseline="0" noProof="0" dirty="0" err="1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cyo</a:t>
            </a:r>
            <a:r>
              <a:rPr kumimoji="0" lang="en-US" sz="3200" b="1" i="0" u="none" strike="noStrike" kern="1200" cap="none" spc="0" normalizeH="0" baseline="0" noProof="0" dirty="0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gituma</a:t>
            </a:r>
            <a:r>
              <a:rPr kumimoji="0" lang="en-US" sz="3200" b="1" i="0" u="none" strike="noStrike" kern="1200" cap="none" spc="0" normalizeH="0" baseline="0" noProof="0" dirty="0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Umwana</a:t>
            </a:r>
            <a:r>
              <a:rPr kumimoji="0" lang="en-US" sz="3200" b="1" i="0" u="none" strike="noStrike" kern="1200" cap="none" spc="0" normalizeH="0" baseline="0" noProof="0" dirty="0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w’umuntu</a:t>
            </a:r>
            <a:r>
              <a:rPr kumimoji="0" lang="en-US" sz="3200" b="1" i="0" u="none" strike="noStrike" kern="1200" cap="none" spc="0" normalizeH="0" baseline="0" noProof="0" dirty="0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ari</a:t>
            </a:r>
            <a:r>
              <a:rPr kumimoji="0" lang="en-US" sz="3200" b="1" i="0" u="none" strike="noStrike" kern="1200" cap="none" spc="0" normalizeH="0" baseline="0" noProof="0" dirty="0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Umwami</a:t>
            </a:r>
            <a:r>
              <a:rPr kumimoji="0" lang="en-US" sz="3200" b="1" i="0" u="none" strike="noStrike" kern="1200" cap="none" spc="0" normalizeH="0" baseline="0" noProof="0" dirty="0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w’isabato</a:t>
            </a:r>
            <a:r>
              <a:rPr kumimoji="0" lang="en-US" sz="3200" b="1" i="0" u="none" strike="noStrike" kern="1200" cap="none" spc="0" normalizeH="0" baseline="0" noProof="0" dirty="0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na</a:t>
            </a:r>
            <a:r>
              <a:rPr kumimoji="0" lang="en-US" sz="3200" b="1" i="0" u="none" strike="noStrike" kern="1200" cap="none" spc="0" normalizeH="0" baseline="0" noProof="0" dirty="0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yo</a:t>
            </a:r>
            <a:r>
              <a:rPr kumimoji="0" lang="en-US" sz="3200" b="1" i="0" u="none" strike="noStrike" kern="1200" cap="none" spc="0" normalizeH="0" baseline="0" noProof="0" dirty="0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.’ </a:t>
            </a:r>
            <a:r>
              <a:rPr kumimoji="0" lang="es-ES" sz="3200" b="1" i="0" u="none" strike="noStrike" kern="1200" cap="none" spc="0" normalizeH="0" baseline="0" noProof="0" dirty="0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kumimoji="0" lang="es-ES" sz="2400" b="1" i="0" u="none" strike="noStrike" kern="1200" cap="none" spc="0" normalizeH="0" baseline="0" noProof="0" dirty="0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es-ES" sz="2400" b="1" i="0" u="none" strike="noStrike" kern="1200" cap="none" spc="0" normalizeH="0" baseline="0" noProof="0" dirty="0" err="1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Mariko</a:t>
            </a:r>
            <a:r>
              <a:rPr kumimoji="0" lang="es-ES" sz="2400" b="1" i="0" u="none" strike="noStrike" kern="1200" cap="none" spc="0" normalizeH="0" baseline="0" noProof="0" dirty="0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2:27,28)</a:t>
            </a:r>
            <a:endParaRPr kumimoji="0" lang="es-ES" sz="3200" b="1" i="0" u="none" strike="noStrike" kern="1200" cap="none" spc="0" normalizeH="0" baseline="0" noProof="0" dirty="0">
              <a:ln/>
              <a:solidFill>
                <a:srgbClr val="DB3817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0458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DF80E11-1868-A964-F6C8-EEBFDE599918}"/>
              </a:ext>
            </a:extLst>
          </p:cNvPr>
          <p:cNvSpPr txBox="1"/>
          <p:nvPr/>
        </p:nvSpPr>
        <p:spPr>
          <a:xfrm>
            <a:off x="5105400" y="4053334"/>
            <a:ext cx="70675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" sz="2000" b="1" dirty="0" err="1"/>
              <a:t>Impaka</a:t>
            </a:r>
            <a:r>
              <a:rPr lang="en" sz="2000" b="1" dirty="0"/>
              <a:t> </a:t>
            </a:r>
            <a:r>
              <a:rPr lang="en" sz="2000" b="1" dirty="0" err="1"/>
              <a:t>ku</a:t>
            </a:r>
            <a:r>
              <a:rPr lang="en" sz="2000" b="1" dirty="0"/>
              <a:t> </a:t>
            </a:r>
            <a:r>
              <a:rPr lang="en" sz="2000" b="1" dirty="0" err="1"/>
              <a:t>byo</a:t>
            </a:r>
            <a:r>
              <a:rPr lang="en" sz="2000" b="1" dirty="0"/>
              <a:t> </a:t>
            </a:r>
            <a:r>
              <a:rPr lang="en" sz="2000" b="1" dirty="0" err="1"/>
              <a:t>kubabarira</a:t>
            </a:r>
            <a:r>
              <a:rPr lang="en" sz="2000" b="1" dirty="0"/>
              <a:t> </a:t>
            </a:r>
            <a:r>
              <a:rPr lang="en" sz="2000" b="1" dirty="0" err="1"/>
              <a:t>ibyaha</a:t>
            </a:r>
            <a:r>
              <a:rPr lang="en" sz="2000" b="1" dirty="0"/>
              <a:t>. Mariko 2:1–12.</a:t>
            </a:r>
          </a:p>
          <a:p>
            <a:pPr>
              <a:spcBef>
                <a:spcPts val="1200"/>
              </a:spcBef>
            </a:pPr>
            <a:r>
              <a:rPr lang="en" sz="2000" b="1" dirty="0" err="1"/>
              <a:t>Impaka</a:t>
            </a:r>
            <a:r>
              <a:rPr lang="en" sz="2000" b="1" dirty="0"/>
              <a:t> </a:t>
            </a:r>
            <a:r>
              <a:rPr lang="en" sz="2000" b="1" dirty="0" err="1"/>
              <a:t>ku</a:t>
            </a:r>
            <a:r>
              <a:rPr lang="en" sz="2000" b="1" dirty="0"/>
              <a:t> </a:t>
            </a:r>
            <a:r>
              <a:rPr lang="en" sz="2000" b="1" dirty="0" err="1"/>
              <a:t>byokurya</a:t>
            </a:r>
            <a:r>
              <a:rPr lang="en" sz="2000" b="1" dirty="0"/>
              <a:t>. Mariko 2:13–22.</a:t>
            </a:r>
          </a:p>
          <a:p>
            <a:pPr>
              <a:spcBef>
                <a:spcPts val="1200"/>
              </a:spcBef>
            </a:pPr>
            <a:r>
              <a:rPr lang="en" sz="2000" b="1" dirty="0" err="1"/>
              <a:t>Impaka</a:t>
            </a:r>
            <a:r>
              <a:rPr lang="en" sz="2000" b="1" dirty="0"/>
              <a:t> </a:t>
            </a:r>
            <a:r>
              <a:rPr lang="en" sz="2000" b="1" dirty="0" err="1"/>
              <a:t>ku</a:t>
            </a:r>
            <a:r>
              <a:rPr lang="en" sz="2000" b="1" dirty="0"/>
              <a:t> </a:t>
            </a:r>
            <a:r>
              <a:rPr lang="en" sz="2000" b="1" dirty="0" err="1"/>
              <a:t>bijyanye</a:t>
            </a:r>
            <a:r>
              <a:rPr lang="en" sz="2000" b="1" dirty="0"/>
              <a:t> </a:t>
            </a:r>
            <a:r>
              <a:rPr lang="en" sz="2000" b="1" dirty="0" err="1"/>
              <a:t>n’Isabato</a:t>
            </a:r>
            <a:r>
              <a:rPr lang="en" sz="2000" b="1" dirty="0"/>
              <a:t>. Mariko 2:23–3:6.</a:t>
            </a:r>
          </a:p>
          <a:p>
            <a:pPr>
              <a:spcBef>
                <a:spcPts val="1200"/>
              </a:spcBef>
            </a:pPr>
            <a:r>
              <a:rPr lang="en" sz="2000" b="1" dirty="0" err="1"/>
              <a:t>Ibibazo</a:t>
            </a:r>
            <a:r>
              <a:rPr lang="en" sz="2000" b="1" dirty="0"/>
              <a:t> </a:t>
            </a:r>
            <a:r>
              <a:rPr lang="en" sz="2000" b="1" dirty="0" err="1"/>
              <a:t>biteje</a:t>
            </a:r>
            <a:r>
              <a:rPr lang="en" sz="2000" b="1" dirty="0"/>
              <a:t> </a:t>
            </a:r>
            <a:r>
              <a:rPr lang="en" sz="2000" b="1" dirty="0" err="1"/>
              <a:t>impaka</a:t>
            </a:r>
            <a:r>
              <a:rPr lang="en" sz="2000" b="1" dirty="0"/>
              <a:t> </a:t>
            </a:r>
            <a:r>
              <a:rPr lang="en" sz="2000" b="1" dirty="0" err="1"/>
              <a:t>kuri</a:t>
            </a:r>
            <a:r>
              <a:rPr lang="en" sz="2000" b="1" dirty="0"/>
              <a:t> </a:t>
            </a:r>
            <a:r>
              <a:rPr lang="en" sz="2000" b="1" dirty="0" err="1"/>
              <a:t>Yesu</a:t>
            </a:r>
            <a:r>
              <a:rPr lang="en" sz="2000" b="1" dirty="0"/>
              <a:t>:</a:t>
            </a:r>
          </a:p>
          <a:p>
            <a:pPr lvl="1">
              <a:spcBef>
                <a:spcPts val="600"/>
              </a:spcBef>
            </a:pPr>
            <a:r>
              <a:rPr lang="en-GB" sz="2000" b="1" spc="-70" dirty="0" err="1"/>
              <a:t>Akora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ibitangaza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kubw’ubuhe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bubasha</a:t>
            </a:r>
            <a:r>
              <a:rPr lang="en" sz="2000" b="1" spc="-70" dirty="0"/>
              <a:t>? Mariko 3:22–30.</a:t>
            </a:r>
          </a:p>
          <a:p>
            <a:pPr lvl="1">
              <a:spcBef>
                <a:spcPts val="600"/>
              </a:spcBef>
            </a:pPr>
            <a:r>
              <a:rPr lang="en" sz="2000" b="1" spc="-70" dirty="0"/>
              <a:t>Ese </a:t>
            </a:r>
            <a:r>
              <a:rPr lang="en" sz="2000" b="1" spc="-70" dirty="0" err="1"/>
              <a:t>Yesu</a:t>
            </a:r>
            <a:r>
              <a:rPr lang="en" sz="2000" b="1" spc="-70" dirty="0"/>
              <a:t> </a:t>
            </a:r>
            <a:r>
              <a:rPr lang="en" sz="2000" b="1" spc="-70" dirty="0" err="1"/>
              <a:t>afite</a:t>
            </a:r>
            <a:r>
              <a:rPr lang="en" sz="2000" b="1" spc="-70" dirty="0"/>
              <a:t> </a:t>
            </a:r>
            <a:r>
              <a:rPr lang="en" sz="2000" b="1" spc="-70" dirty="0" err="1"/>
              <a:t>ikibazo</a:t>
            </a:r>
            <a:r>
              <a:rPr lang="en" sz="2000" b="1" spc="-70" dirty="0"/>
              <a:t> </a:t>
            </a:r>
            <a:r>
              <a:rPr lang="en" sz="2000" b="1" spc="-70" dirty="0" err="1"/>
              <a:t>cyo</a:t>
            </a:r>
            <a:r>
              <a:rPr lang="en" sz="2000" b="1" spc="-70" dirty="0"/>
              <a:t> mu </a:t>
            </a:r>
            <a:r>
              <a:rPr lang="en" sz="2000" b="1" spc="-70" dirty="0" err="1"/>
              <a:t>mutwe</a:t>
            </a:r>
            <a:r>
              <a:rPr lang="en" sz="2000" b="1" spc="-70" dirty="0"/>
              <a:t>? Mariko 3:20–21, 31–35.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FA3AE43-CA92-2B6E-0E16-0A1EA72F25FA}"/>
              </a:ext>
            </a:extLst>
          </p:cNvPr>
          <p:cNvSpPr txBox="1"/>
          <p:nvPr/>
        </p:nvSpPr>
        <p:spPr>
          <a:xfrm>
            <a:off x="304800" y="250121"/>
            <a:ext cx="72485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Imyitwarire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Yesu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uburyo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Bwe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bwo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kubwiriza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ndetse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gukiza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indwara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Kwe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byavuguruje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imigenzo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y’abayobozi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b’idini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5" name="Imagen 4" descr="Un grupo de personas disfrazadas&#10;&#10;Descripción generada automáticamente con confianza baja">
            <a:extLst>
              <a:ext uri="{FF2B5EF4-FFF2-40B4-BE49-F238E27FC236}">
                <a16:creationId xmlns:a16="http://schemas.microsoft.com/office/drawing/2014/main" id="{643962D1-7C33-E6EC-C3F3-7557B65E0D6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48599" y="152400"/>
            <a:ext cx="3952875" cy="3609975"/>
          </a:xfrm>
          <a:prstGeom prst="roundRect">
            <a:avLst>
              <a:gd name="adj" fmla="val 8224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accent5"/>
            </a:contourClr>
          </a:sp3d>
        </p:spPr>
      </p:pic>
      <p:pic>
        <p:nvPicPr>
          <p:cNvPr id="7" name="Imagen 6" descr="Un grupo de personas disfrazadas&#10;&#10;Descripción generada automáticamente con confianza baja">
            <a:extLst>
              <a:ext uri="{FF2B5EF4-FFF2-40B4-BE49-F238E27FC236}">
                <a16:creationId xmlns:a16="http://schemas.microsoft.com/office/drawing/2014/main" id="{CEA06B0C-0BD5-F1DD-9438-1DBD6F31AE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975" y="3762375"/>
            <a:ext cx="4265083" cy="2952750"/>
          </a:xfrm>
          <a:prstGeom prst="ellipse">
            <a:avLst/>
          </a:prstGeom>
          <a:ln w="63500" cap="rnd">
            <a:solidFill>
              <a:schemeClr val="accent2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83B9C8B-A48E-D88B-B45F-EF3449EA332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12811">
            <a:off x="4716386" y="5013692"/>
            <a:ext cx="435453" cy="53206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D336855F-BB3A-4C56-D740-DD037A44BE5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12811">
            <a:off x="4716386" y="4562348"/>
            <a:ext cx="435453" cy="53206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Imagen que contiene Forma&#10;&#10;Descripción generada automáticamente">
            <a:extLst>
              <a:ext uri="{FF2B5EF4-FFF2-40B4-BE49-F238E27FC236}">
                <a16:creationId xmlns:a16="http://schemas.microsoft.com/office/drawing/2014/main" id="{252B8FFC-17C4-85B1-E617-80F96B776FC4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12811">
            <a:off x="4716386" y="5465035"/>
            <a:ext cx="435453" cy="53206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64C53AC1-A889-FD6D-8ED2-DA513D1670B5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12811">
            <a:off x="4716386" y="4111004"/>
            <a:ext cx="435453" cy="53206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 descr="Imagen que contiene texto, dibujo&#10;&#10;Descripción generada automáticamente">
            <a:extLst>
              <a:ext uri="{FF2B5EF4-FFF2-40B4-BE49-F238E27FC236}">
                <a16:creationId xmlns:a16="http://schemas.microsoft.com/office/drawing/2014/main" id="{5EC572BF-23EF-44F0-D697-0BC730780AE2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9851" y="5905753"/>
            <a:ext cx="524376" cy="26971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0" name="Imagen 19" descr="Imagen que contiene texto, dibujo&#10;&#10;Descripción generada automáticamente">
            <a:extLst>
              <a:ext uri="{FF2B5EF4-FFF2-40B4-BE49-F238E27FC236}">
                <a16:creationId xmlns:a16="http://schemas.microsoft.com/office/drawing/2014/main" id="{3AC37FC0-59B9-BD5B-8DC2-3EDD8C4928F1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9686" y="6278971"/>
            <a:ext cx="524376" cy="26971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B83F3B5-83B8-CC0F-8CC7-9CEDEE5E27E4}"/>
              </a:ext>
            </a:extLst>
          </p:cNvPr>
          <p:cNvSpPr txBox="1"/>
          <p:nvPr/>
        </p:nvSpPr>
        <p:spPr>
          <a:xfrm>
            <a:off x="304800" y="3084625"/>
            <a:ext cx="75437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Nta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gushidikanya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imibereho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Yesu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yateye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benshi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impaka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4FEFA30-1120-51E4-0902-5629D813E8E1}"/>
              </a:ext>
            </a:extLst>
          </p:cNvPr>
          <p:cNvSpPr txBox="1"/>
          <p:nvPr/>
        </p:nvSpPr>
        <p:spPr>
          <a:xfrm>
            <a:off x="304799" y="2533657"/>
            <a:ext cx="75437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GB" sz="2000" b="1" spc="-1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Benewabo</a:t>
            </a:r>
            <a:r>
              <a:rPr lang="en-GB" sz="2000" b="1" spc="-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spc="-1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bwite</a:t>
            </a:r>
            <a:r>
              <a:rPr lang="en-GB" sz="2000" b="1" spc="-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spc="-1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bemeje</a:t>
            </a:r>
            <a:r>
              <a:rPr lang="en-GB" sz="2000" b="1" spc="-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ko </a:t>
            </a:r>
            <a:r>
              <a:rPr lang="en-GB" sz="2000" b="1" spc="-1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Yesu</a:t>
            </a:r>
            <a:r>
              <a:rPr lang="en-GB" sz="2000" b="1" spc="-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spc="-1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yataye</a:t>
            </a:r>
            <a:r>
              <a:rPr lang="en-GB" sz="2000" b="1" spc="-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spc="-1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umutwe</a:t>
            </a:r>
            <a:r>
              <a:rPr lang="en-GB" sz="2000" b="1" spc="-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spc="-1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kubera</a:t>
            </a:r>
            <a:r>
              <a:rPr lang="en-GB" sz="2000" b="1" spc="-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spc="-1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akazi</a:t>
            </a:r>
            <a:r>
              <a:rPr lang="en-GB" sz="2000" b="1" spc="-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spc="-1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kenshi</a:t>
            </a:r>
            <a:r>
              <a:rPr lang="en" sz="2000" b="1" spc="-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AF98E39-1211-C641-74D0-B00FB851A55E}"/>
              </a:ext>
            </a:extLst>
          </p:cNvPr>
          <p:cNvSpPr txBox="1"/>
          <p:nvPr/>
        </p:nvSpPr>
        <p:spPr>
          <a:xfrm>
            <a:off x="304799" y="1348347"/>
            <a:ext cx="724852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Bamubonaga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nk’utuka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Imana;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igisahiranda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n’inshuti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y’abanyabyaha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uzirura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Isabato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...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Ndetse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bamushinje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gukorana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Belizebuli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688458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11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9E0E982-46F7-11B5-9F5D-4F2A1244C560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b="1" dirty="0">
                <a:ln w="13462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IMPAKA KU BYO KUBABARIRA IBYAHA</a:t>
            </a:r>
            <a:endParaRPr lang="en" sz="4400" b="1" dirty="0">
              <a:ln w="13462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E1AA152-44DD-63B4-C198-5E7510CE29CE}"/>
              </a:ext>
            </a:extLst>
          </p:cNvPr>
          <p:cNvSpPr txBox="1"/>
          <p:nvPr/>
        </p:nvSpPr>
        <p:spPr>
          <a:xfrm>
            <a:off x="0" y="603825"/>
            <a:ext cx="1219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Yesu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abonye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kwizera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kwabo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abwira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ikirema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ati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‘Mwana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wanjye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ibyaha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byawe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urabibabariwe</a:t>
            </a:r>
            <a:r>
              <a:rPr lang="e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’ ” </a:t>
            </a:r>
            <a:r>
              <a:rPr lang="en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(Mariko 2:5)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4E6EF45-912D-4C7B-AC82-5A12873E7F69}"/>
              </a:ext>
            </a:extLst>
          </p:cNvPr>
          <p:cNvSpPr txBox="1"/>
          <p:nvPr/>
        </p:nvSpPr>
        <p:spPr>
          <a:xfrm>
            <a:off x="161924" y="973157"/>
            <a:ext cx="792480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Igihe</a:t>
            </a:r>
            <a:r>
              <a:rPr lang="en-GB" sz="2000" b="1" dirty="0"/>
              <a:t> </a:t>
            </a:r>
            <a:r>
              <a:rPr lang="en-GB" sz="2000" b="1" dirty="0" err="1"/>
              <a:t>Yesu</a:t>
            </a:r>
            <a:r>
              <a:rPr lang="en-GB" sz="2000" b="1" dirty="0"/>
              <a:t> </a:t>
            </a:r>
            <a:r>
              <a:rPr lang="en-GB" sz="2000" b="1" dirty="0" err="1"/>
              <a:t>yasubiraga</a:t>
            </a:r>
            <a:r>
              <a:rPr lang="en-GB" sz="2000" b="1" dirty="0"/>
              <a:t> </a:t>
            </a:r>
            <a:r>
              <a:rPr lang="en-GB" sz="2000" b="1" dirty="0" err="1"/>
              <a:t>kwa</a:t>
            </a:r>
            <a:r>
              <a:rPr lang="en-GB" sz="2000" b="1" dirty="0"/>
              <a:t> </a:t>
            </a:r>
            <a:r>
              <a:rPr lang="en-GB" sz="2000" b="1" dirty="0" err="1"/>
              <a:t>Petero</a:t>
            </a:r>
            <a:r>
              <a:rPr lang="en-GB" sz="2000" b="1" dirty="0"/>
              <a:t> </a:t>
            </a:r>
            <a:r>
              <a:rPr lang="en-GB" sz="2000" b="1" dirty="0" err="1"/>
              <a:t>i</a:t>
            </a:r>
            <a:r>
              <a:rPr lang="en-GB" sz="2000" b="1" dirty="0"/>
              <a:t> </a:t>
            </a:r>
            <a:r>
              <a:rPr lang="en-GB" sz="2000" b="1" dirty="0" err="1"/>
              <a:t>Kaperinawumu</a:t>
            </a:r>
            <a:r>
              <a:rPr lang="en-GB" sz="2000" b="1" dirty="0"/>
              <a:t>, </a:t>
            </a:r>
            <a:r>
              <a:rPr lang="en-GB" sz="2000" b="1" dirty="0" err="1"/>
              <a:t>abantu</a:t>
            </a:r>
            <a:r>
              <a:rPr lang="en-GB" sz="2000" b="1" dirty="0"/>
              <a:t> </a:t>
            </a:r>
            <a:r>
              <a:rPr lang="en-GB" sz="2000" b="1" dirty="0" err="1"/>
              <a:t>benshi</a:t>
            </a:r>
            <a:r>
              <a:rPr lang="en-GB" sz="2000" b="1" dirty="0"/>
              <a:t> </a:t>
            </a:r>
            <a:r>
              <a:rPr lang="en-GB" sz="2000" b="1" dirty="0" err="1"/>
              <a:t>baje</a:t>
            </a:r>
            <a:r>
              <a:rPr lang="en-GB" sz="2000" b="1" dirty="0"/>
              <a:t> </a:t>
            </a:r>
            <a:r>
              <a:rPr lang="en-GB" sz="2000" b="1" dirty="0" err="1"/>
              <a:t>kumutega</a:t>
            </a:r>
            <a:r>
              <a:rPr lang="en-GB" sz="2000" b="1" dirty="0"/>
              <a:t> </a:t>
            </a:r>
            <a:r>
              <a:rPr lang="en-GB" sz="2000" b="1" dirty="0" err="1"/>
              <a:t>amatwi</a:t>
            </a:r>
            <a:r>
              <a:rPr lang="en-GB" sz="2000" b="1" dirty="0"/>
              <a:t> (Mariko 2:1–2). </a:t>
            </a:r>
            <a:r>
              <a:rPr lang="en-GB" sz="2000" b="1" dirty="0" err="1"/>
              <a:t>Inshuti</a:t>
            </a:r>
            <a:r>
              <a:rPr lang="en-GB" sz="2000" b="1" dirty="0"/>
              <a:t> </a:t>
            </a:r>
            <a:r>
              <a:rPr lang="en-GB" sz="2000" b="1" dirty="0" err="1"/>
              <a:t>enye</a:t>
            </a:r>
            <a:r>
              <a:rPr lang="en-GB" sz="2000" b="1" dirty="0"/>
              <a:t> </a:t>
            </a:r>
            <a:r>
              <a:rPr lang="en-GB" sz="2000" b="1" dirty="0" err="1"/>
              <a:t>zasanze</a:t>
            </a:r>
            <a:r>
              <a:rPr lang="en-GB" sz="2000" b="1" dirty="0"/>
              <a:t> </a:t>
            </a:r>
            <a:r>
              <a:rPr lang="en-GB" sz="2000" b="1" dirty="0" err="1"/>
              <a:t>Yesu</a:t>
            </a:r>
            <a:r>
              <a:rPr lang="en-GB" sz="2000" b="1" dirty="0"/>
              <a:t> </a:t>
            </a:r>
            <a:r>
              <a:rPr lang="en-GB" sz="2000" b="1" dirty="0" err="1"/>
              <a:t>kugira</a:t>
            </a:r>
            <a:r>
              <a:rPr lang="en-GB" sz="2000" b="1" dirty="0"/>
              <a:t> </a:t>
            </a:r>
            <a:r>
              <a:rPr lang="en-GB" sz="2000" b="1" dirty="0" err="1"/>
              <a:t>ngo</a:t>
            </a:r>
            <a:r>
              <a:rPr lang="en-GB" sz="2000" b="1" dirty="0"/>
              <a:t> </a:t>
            </a:r>
            <a:r>
              <a:rPr lang="en-GB" sz="2000" b="1" dirty="0" err="1"/>
              <a:t>akize</a:t>
            </a:r>
            <a:r>
              <a:rPr lang="en-GB" sz="2000" b="1" dirty="0"/>
              <a:t> </a:t>
            </a:r>
            <a:r>
              <a:rPr lang="en-GB" sz="2000" b="1" dirty="0" err="1"/>
              <a:t>inshuti</a:t>
            </a:r>
            <a:r>
              <a:rPr lang="en-GB" sz="2000" b="1" dirty="0"/>
              <a:t> </a:t>
            </a:r>
            <a:r>
              <a:rPr lang="en-GB" sz="2000" b="1" dirty="0" err="1"/>
              <a:t>yabo</a:t>
            </a:r>
            <a:r>
              <a:rPr lang="en-GB" sz="2000" b="1" dirty="0"/>
              <a:t> </a:t>
            </a:r>
            <a:r>
              <a:rPr lang="en-GB" sz="2000" b="1" dirty="0" err="1"/>
              <a:t>yamugaye</a:t>
            </a:r>
            <a:r>
              <a:rPr lang="en-GB" sz="2000" b="1" dirty="0"/>
              <a:t>, </a:t>
            </a:r>
            <a:r>
              <a:rPr lang="en-GB" sz="2000" b="1" dirty="0" err="1"/>
              <a:t>ariko</a:t>
            </a:r>
            <a:r>
              <a:rPr lang="en-GB" sz="2000" b="1" dirty="0"/>
              <a:t> </a:t>
            </a:r>
            <a:r>
              <a:rPr lang="en-GB" sz="2000" b="1" dirty="0" err="1"/>
              <a:t>ntibashobora</a:t>
            </a:r>
            <a:r>
              <a:rPr lang="en-GB" sz="2000" b="1" dirty="0"/>
              <a:t> </a:t>
            </a:r>
            <a:r>
              <a:rPr lang="en-GB" sz="2000" b="1" dirty="0" err="1"/>
              <a:t>kumwegera</a:t>
            </a:r>
            <a:r>
              <a:rPr lang="en-GB" sz="2000" b="1" dirty="0"/>
              <a:t>. </a:t>
            </a:r>
            <a:r>
              <a:rPr lang="en-GB" sz="2000" b="1" dirty="0" err="1"/>
              <a:t>Nk’abiyemeje</a:t>
            </a:r>
            <a:r>
              <a:rPr lang="en-GB" sz="2000" b="1" dirty="0"/>
              <a:t> </a:t>
            </a:r>
            <a:r>
              <a:rPr lang="en-GB" sz="2000" b="1" dirty="0" err="1"/>
              <a:t>kumuzana</a:t>
            </a:r>
            <a:r>
              <a:rPr lang="en-GB" sz="2000" b="1" dirty="0"/>
              <a:t> </a:t>
            </a:r>
            <a:r>
              <a:rPr lang="en-GB" sz="2000" b="1" dirty="0" err="1"/>
              <a:t>kuri</a:t>
            </a:r>
            <a:r>
              <a:rPr lang="en-GB" sz="2000" b="1" dirty="0"/>
              <a:t> </a:t>
            </a:r>
            <a:r>
              <a:rPr lang="en-GB" sz="2000" b="1" dirty="0" err="1"/>
              <a:t>Yesu</a:t>
            </a:r>
            <a:r>
              <a:rPr lang="en-GB" sz="2000" b="1" dirty="0"/>
              <a:t>, </a:t>
            </a:r>
            <a:r>
              <a:rPr lang="en-GB" sz="2000" b="1" dirty="0" err="1"/>
              <a:t>bamuzamuye</a:t>
            </a:r>
            <a:r>
              <a:rPr lang="en-GB" sz="2000" b="1" dirty="0"/>
              <a:t> </a:t>
            </a:r>
            <a:r>
              <a:rPr lang="en-GB" sz="2000" b="1" dirty="0" err="1"/>
              <a:t>ku</a:t>
            </a:r>
            <a:r>
              <a:rPr lang="en-GB" sz="2000" b="1" dirty="0"/>
              <a:t> </a:t>
            </a:r>
            <a:r>
              <a:rPr lang="en-GB" sz="2000" b="1" dirty="0" err="1"/>
              <a:t>gisenge</a:t>
            </a:r>
            <a:r>
              <a:rPr lang="en-GB" sz="2000" b="1" dirty="0"/>
              <a:t> maze </a:t>
            </a:r>
            <a:r>
              <a:rPr lang="en-GB" sz="2000" b="1" dirty="0" err="1"/>
              <a:t>basakambura</a:t>
            </a:r>
            <a:r>
              <a:rPr lang="en-GB" sz="2000" b="1" dirty="0"/>
              <a:t> </a:t>
            </a:r>
            <a:r>
              <a:rPr lang="en-GB" sz="2000" b="1" dirty="0" err="1"/>
              <a:t>aho</a:t>
            </a:r>
            <a:r>
              <a:rPr lang="en-GB" sz="2000" b="1" dirty="0"/>
              <a:t> </a:t>
            </a:r>
            <a:r>
              <a:rPr lang="en-GB" sz="2000" b="1" dirty="0" err="1"/>
              <a:t>bamumanurira</a:t>
            </a:r>
            <a:r>
              <a:rPr lang="en-GB" sz="2000" b="1" dirty="0"/>
              <a:t>. </a:t>
            </a:r>
            <a:r>
              <a:rPr lang="en-GB" sz="2000" b="1" dirty="0" err="1"/>
              <a:t>Ibyo</a:t>
            </a:r>
            <a:r>
              <a:rPr lang="en-GB" sz="2000" b="1" dirty="0"/>
              <a:t> </a:t>
            </a:r>
            <a:r>
              <a:rPr lang="en-GB" sz="2000" b="1" dirty="0" err="1"/>
              <a:t>byarogoye</a:t>
            </a:r>
            <a:r>
              <a:rPr lang="en-GB" sz="2000" b="1" dirty="0"/>
              <a:t> </a:t>
            </a:r>
            <a:r>
              <a:rPr lang="en-GB" sz="2000" b="1" dirty="0" err="1"/>
              <a:t>ikibwiriza</a:t>
            </a:r>
            <a:r>
              <a:rPr lang="en-GB" sz="2000" b="1" dirty="0"/>
              <a:t> </a:t>
            </a:r>
            <a:r>
              <a:rPr lang="en-GB" sz="2000" b="1" dirty="0" err="1"/>
              <a:t>cya</a:t>
            </a:r>
            <a:r>
              <a:rPr lang="en-GB" sz="2000" b="1" dirty="0"/>
              <a:t> </a:t>
            </a:r>
            <a:r>
              <a:rPr lang="en-GB" sz="2000" b="1" dirty="0" err="1"/>
              <a:t>Yesu</a:t>
            </a:r>
            <a:r>
              <a:rPr lang="en-GB" sz="2000" b="1" dirty="0"/>
              <a:t>, </a:t>
            </a:r>
            <a:r>
              <a:rPr lang="en-GB" sz="2000" b="1" dirty="0" err="1"/>
              <a:t>abantu</a:t>
            </a:r>
            <a:r>
              <a:rPr lang="en-GB" sz="2000" b="1" dirty="0"/>
              <a:t> </a:t>
            </a:r>
            <a:r>
              <a:rPr lang="en-GB" sz="2000" b="1" dirty="0" err="1"/>
              <a:t>bose</a:t>
            </a:r>
            <a:r>
              <a:rPr lang="en-GB" sz="2000" b="1" dirty="0"/>
              <a:t> </a:t>
            </a:r>
            <a:r>
              <a:rPr lang="en-GB" sz="2000" b="1" dirty="0" err="1"/>
              <a:t>baraceceka</a:t>
            </a:r>
            <a:r>
              <a:rPr lang="en-GB" sz="2000" b="1" dirty="0"/>
              <a:t>, </a:t>
            </a:r>
            <a:r>
              <a:rPr lang="en-GB" sz="2000" b="1" dirty="0" err="1"/>
              <a:t>bategereza</a:t>
            </a:r>
            <a:r>
              <a:rPr lang="en-GB" sz="2000" b="1" dirty="0"/>
              <a:t> </a:t>
            </a:r>
            <a:r>
              <a:rPr lang="en-GB" sz="2000" b="1" dirty="0" err="1"/>
              <a:t>kureba</a:t>
            </a:r>
            <a:r>
              <a:rPr lang="en-GB" sz="2000" b="1" dirty="0"/>
              <a:t> </a:t>
            </a:r>
            <a:r>
              <a:rPr lang="en-GB" sz="2000" b="1" dirty="0" err="1"/>
              <a:t>icyo</a:t>
            </a:r>
            <a:r>
              <a:rPr lang="en-GB" sz="2000" b="1" dirty="0"/>
              <a:t> </a:t>
            </a:r>
            <a:r>
              <a:rPr lang="en-GB" sz="2000" b="1" dirty="0" err="1"/>
              <a:t>Yesu</a:t>
            </a:r>
            <a:r>
              <a:rPr lang="en-GB" sz="2000" b="1" dirty="0"/>
              <a:t> </a:t>
            </a:r>
            <a:r>
              <a:rPr lang="en-GB" sz="2000" b="1" dirty="0" err="1"/>
              <a:t>yajyaga</a:t>
            </a:r>
            <a:r>
              <a:rPr lang="en-GB" sz="2000" b="1" dirty="0"/>
              <a:t> </a:t>
            </a:r>
            <a:r>
              <a:rPr lang="en-GB" sz="2000" b="1" dirty="0" err="1"/>
              <a:t>gukora</a:t>
            </a:r>
            <a:r>
              <a:rPr lang="en" sz="2000" b="1" dirty="0"/>
              <a:t> (Mariko 2:3–4).</a:t>
            </a:r>
          </a:p>
        </p:txBody>
      </p:sp>
      <p:pic>
        <p:nvPicPr>
          <p:cNvPr id="4" name="Imagen 3" descr="Imagen que contiene interior, edificio, tabla, parado&#10;&#10;Descripción generada automáticamente">
            <a:extLst>
              <a:ext uri="{FF2B5EF4-FFF2-40B4-BE49-F238E27FC236}">
                <a16:creationId xmlns:a16="http://schemas.microsoft.com/office/drawing/2014/main" id="{2A5F88A4-0C77-5B64-24F8-4C3B8126BBF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5196" y="1133229"/>
            <a:ext cx="3848332" cy="55048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717EB1CC-C89F-0013-1FAE-C8DE1AD35E97}"/>
              </a:ext>
            </a:extLst>
          </p:cNvPr>
          <p:cNvSpPr txBox="1"/>
          <p:nvPr/>
        </p:nvSpPr>
        <p:spPr>
          <a:xfrm>
            <a:off x="161924" y="5528250"/>
            <a:ext cx="79248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70" dirty="0" err="1"/>
              <a:t>Abantu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bashimiye</a:t>
            </a:r>
            <a:r>
              <a:rPr lang="en-GB" sz="2000" b="1" spc="-70" dirty="0"/>
              <a:t> Imana </a:t>
            </a:r>
            <a:r>
              <a:rPr lang="en-GB" sz="2000" b="1" spc="-70" dirty="0" err="1"/>
              <a:t>yahaye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Yesu</a:t>
            </a:r>
            <a:r>
              <a:rPr lang="en-GB" sz="2000" b="1" spc="-70" dirty="0"/>
              <a:t> </a:t>
            </a:r>
            <a:r>
              <a:rPr lang="en-GB" sz="2000" b="1" spc="-70" dirty="0" err="1"/>
              <a:t>ububasha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bwo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kubabarira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ibyaha</a:t>
            </a:r>
            <a:r>
              <a:rPr lang="en-GB" sz="2000" b="1" spc="-70" dirty="0"/>
              <a:t> (Mariko 2:12; </a:t>
            </a:r>
            <a:r>
              <a:rPr lang="en-GB" sz="2000" b="1" spc="-70" dirty="0" err="1"/>
              <a:t>Matayo</a:t>
            </a:r>
            <a:r>
              <a:rPr lang="en-GB" sz="2000" b="1" spc="-70" dirty="0"/>
              <a:t> 9:8). </a:t>
            </a:r>
            <a:r>
              <a:rPr lang="en-GB" sz="2000" b="1" spc="-70" dirty="0" err="1"/>
              <a:t>Uwamugaye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aragenda</a:t>
            </a:r>
            <a:r>
              <a:rPr lang="en-GB" sz="2000" b="1" spc="-70" dirty="0"/>
              <a:t>; </a:t>
            </a:r>
            <a:r>
              <a:rPr lang="en-GB" sz="2000" b="1" spc="-70" dirty="0" err="1"/>
              <a:t>ariko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abanditsi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basigaranye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ubuhumyi</a:t>
            </a:r>
            <a:r>
              <a:rPr lang="en-GB" sz="2000" b="1" spc="-70" dirty="0"/>
              <a:t>, </a:t>
            </a:r>
            <a:r>
              <a:rPr lang="en-GB" sz="2000" b="1" spc="-70" dirty="0" err="1"/>
              <a:t>ntibashobora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kubona</a:t>
            </a:r>
            <a:r>
              <a:rPr lang="en-GB" sz="2000" b="1" spc="-70" dirty="0"/>
              <a:t> ko </a:t>
            </a:r>
            <a:r>
              <a:rPr lang="en-GB" sz="2000" b="1" spc="-70" dirty="0" err="1"/>
              <a:t>Yesu</a:t>
            </a:r>
            <a:r>
              <a:rPr lang="en-GB" sz="2000" b="1" spc="-70" dirty="0"/>
              <a:t> </a:t>
            </a:r>
            <a:r>
              <a:rPr lang="en-GB" sz="2000" b="1" spc="-70" dirty="0" err="1"/>
              <a:t>ashobora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gusoma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intekerezo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zabo</a:t>
            </a:r>
            <a:r>
              <a:rPr lang="en-GB" sz="2000" b="1" spc="-70" dirty="0"/>
              <a:t>, </a:t>
            </a:r>
            <a:r>
              <a:rPr lang="en-GB" sz="2000" b="1" spc="-70" dirty="0" err="1"/>
              <a:t>kubabarira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umunyabyaha</a:t>
            </a:r>
            <a:r>
              <a:rPr lang="en-GB" sz="2000" b="1" spc="-70" dirty="0"/>
              <a:t>, no </a:t>
            </a:r>
            <a:r>
              <a:rPr lang="en-GB" sz="2000" b="1" spc="-70" dirty="0" err="1"/>
              <a:t>kumukiza</a:t>
            </a:r>
            <a:r>
              <a:rPr lang="en" sz="2000" b="1" spc="-70" dirty="0"/>
              <a:t>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060BBA2-22B9-CCA0-22E1-D45983FDAA53}"/>
              </a:ext>
            </a:extLst>
          </p:cNvPr>
          <p:cNvSpPr txBox="1"/>
          <p:nvPr/>
        </p:nvSpPr>
        <p:spPr>
          <a:xfrm>
            <a:off x="161923" y="4527976"/>
            <a:ext cx="792479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Ku </a:t>
            </a:r>
            <a:r>
              <a:rPr lang="en-GB" sz="2000" b="1" dirty="0" err="1"/>
              <a:t>banditsi</a:t>
            </a:r>
            <a:r>
              <a:rPr lang="en-GB" sz="2000" b="1" dirty="0"/>
              <a:t>, </a:t>
            </a:r>
            <a:r>
              <a:rPr lang="en-GB" sz="2000" b="1" dirty="0" err="1"/>
              <a:t>ibyo</a:t>
            </a:r>
            <a:r>
              <a:rPr lang="en-GB" sz="2000" b="1" dirty="0"/>
              <a:t> </a:t>
            </a:r>
            <a:r>
              <a:rPr lang="en-GB" sz="2000" b="1" dirty="0" err="1"/>
              <a:t>byari</a:t>
            </a:r>
            <a:r>
              <a:rPr lang="en-GB" sz="2000" b="1" dirty="0"/>
              <a:t> </a:t>
            </a:r>
            <a:r>
              <a:rPr lang="en-GB" sz="2000" b="1" dirty="0" err="1"/>
              <a:t>ugutuka</a:t>
            </a:r>
            <a:r>
              <a:rPr lang="en-GB" sz="2000" b="1" dirty="0"/>
              <a:t> Imana (</a:t>
            </a:r>
            <a:r>
              <a:rPr lang="en-GB" sz="2000" b="1" dirty="0" err="1"/>
              <a:t>byajyaga</a:t>
            </a:r>
            <a:r>
              <a:rPr lang="en-GB" sz="2000" b="1" dirty="0"/>
              <a:t> </a:t>
            </a:r>
            <a:r>
              <a:rPr lang="en-GB" sz="2000" b="1" dirty="0" err="1"/>
              <a:t>kuba</a:t>
            </a:r>
            <a:r>
              <a:rPr lang="en-GB" sz="2000" b="1" dirty="0"/>
              <a:t> </a:t>
            </a:r>
            <a:r>
              <a:rPr lang="en-GB" sz="2000" b="1" dirty="0" err="1"/>
              <a:t>ukuri</a:t>
            </a:r>
            <a:r>
              <a:rPr lang="en-GB" sz="2000" b="1" dirty="0"/>
              <a:t> </a:t>
            </a:r>
            <a:r>
              <a:rPr lang="en-GB" sz="2000" b="1" dirty="0" err="1"/>
              <a:t>iyo</a:t>
            </a:r>
            <a:r>
              <a:rPr lang="en-GB" sz="2000" b="1" dirty="0"/>
              <a:t> </a:t>
            </a:r>
            <a:r>
              <a:rPr lang="en-GB" sz="2000" b="1" dirty="0" err="1"/>
              <a:t>Yesu</a:t>
            </a:r>
            <a:r>
              <a:rPr lang="en-GB" sz="2000" b="1" dirty="0"/>
              <a:t> </a:t>
            </a:r>
            <a:r>
              <a:rPr lang="en-GB" sz="2000" b="1" dirty="0" err="1"/>
              <a:t>ataba</a:t>
            </a:r>
            <a:r>
              <a:rPr lang="en-GB" sz="2000" b="1" dirty="0"/>
              <a:t> Imana). </a:t>
            </a:r>
            <a:r>
              <a:rPr lang="en-GB" sz="2000" b="1" dirty="0" err="1"/>
              <a:t>Yesu</a:t>
            </a:r>
            <a:r>
              <a:rPr lang="en-GB" sz="2000" b="1" dirty="0"/>
              <a:t> </a:t>
            </a:r>
            <a:r>
              <a:rPr lang="en-GB" sz="2000" b="1" dirty="0" err="1"/>
              <a:t>yagaragaje</a:t>
            </a:r>
            <a:r>
              <a:rPr lang="en-GB" sz="2000" b="1" dirty="0"/>
              <a:t> ko </a:t>
            </a:r>
            <a:r>
              <a:rPr lang="en-GB" sz="2000" b="1" dirty="0" err="1"/>
              <a:t>afite</a:t>
            </a:r>
            <a:r>
              <a:rPr lang="en-GB" sz="2000" b="1" dirty="0"/>
              <a:t> </a:t>
            </a:r>
            <a:r>
              <a:rPr lang="en-GB" sz="2000" b="1" dirty="0" err="1"/>
              <a:t>ububasha</a:t>
            </a:r>
            <a:r>
              <a:rPr lang="en-GB" sz="2000" b="1" dirty="0"/>
              <a:t> </a:t>
            </a:r>
            <a:r>
              <a:rPr lang="en-GB" sz="2000" b="1" dirty="0" err="1"/>
              <a:t>bwo</a:t>
            </a:r>
            <a:r>
              <a:rPr lang="en-GB" sz="2000" b="1" dirty="0"/>
              <a:t> </a:t>
            </a:r>
            <a:r>
              <a:rPr lang="en-GB" sz="2000" b="1" dirty="0" err="1"/>
              <a:t>kubabarira</a:t>
            </a:r>
            <a:r>
              <a:rPr lang="en-GB" sz="2000" b="1" dirty="0"/>
              <a:t> </a:t>
            </a:r>
            <a:r>
              <a:rPr lang="en-GB" sz="2000" b="1" dirty="0" err="1"/>
              <a:t>ibyaha</a:t>
            </a:r>
            <a:r>
              <a:rPr lang="en-GB" sz="2000" b="1" dirty="0"/>
              <a:t>, </a:t>
            </a:r>
            <a:r>
              <a:rPr lang="en-GB" sz="2000" b="1" dirty="0" err="1"/>
              <a:t>akiza</a:t>
            </a:r>
            <a:r>
              <a:rPr lang="en-GB" sz="2000" b="1" dirty="0"/>
              <a:t> </a:t>
            </a:r>
            <a:r>
              <a:rPr lang="en-GB" sz="2000" b="1" dirty="0" err="1"/>
              <a:t>uwamugaye</a:t>
            </a:r>
            <a:r>
              <a:rPr lang="en-GB" sz="2000" b="1" dirty="0"/>
              <a:t> </a:t>
            </a:r>
            <a:r>
              <a:rPr lang="en" sz="2000" b="1" dirty="0"/>
              <a:t>(Mariko 2:8–11).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7AD276D-189F-59BE-A0F1-B50ADB086B68}"/>
              </a:ext>
            </a:extLst>
          </p:cNvPr>
          <p:cNvSpPr txBox="1"/>
          <p:nvPr/>
        </p:nvSpPr>
        <p:spPr>
          <a:xfrm>
            <a:off x="161920" y="3219926"/>
            <a:ext cx="792479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spc="-70" dirty="0"/>
              <a:t>“</a:t>
            </a:r>
            <a:r>
              <a:rPr lang="en-GB" sz="2000" b="1" spc="-70" dirty="0" err="1"/>
              <a:t>Ibyaha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byawe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urabibabariwe</a:t>
            </a:r>
            <a:r>
              <a:rPr lang="en" sz="2000" b="1" spc="-70" dirty="0"/>
              <a:t>” (Mariko 2:5). </a:t>
            </a:r>
            <a:r>
              <a:rPr lang="en-GB" sz="2000" b="1" spc="-70" dirty="0" err="1"/>
              <a:t>Uwamugaye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yashoboraga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kuvuga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ati</a:t>
            </a:r>
            <a:r>
              <a:rPr lang="en-GB" sz="2000" b="1" spc="-70" dirty="0"/>
              <a:t>: “</a:t>
            </a:r>
            <a:r>
              <a:rPr lang="en-GB" sz="2000" b="1" spc="-70" dirty="0" err="1"/>
              <a:t>icyo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nkeneye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ukugenda</a:t>
            </a:r>
            <a:r>
              <a:rPr lang="en-GB" sz="2000" b="1" spc="-70" dirty="0"/>
              <a:t>”. </a:t>
            </a:r>
            <a:r>
              <a:rPr lang="en-GB" sz="2000" b="1" spc="-70" dirty="0" err="1"/>
              <a:t>Ariko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ntiyabikoze</a:t>
            </a:r>
            <a:r>
              <a:rPr lang="en-GB" sz="2000" b="1" spc="-70" dirty="0"/>
              <a:t>. </a:t>
            </a:r>
            <a:r>
              <a:rPr lang="en-GB" sz="2000" b="1" spc="-70" dirty="0" err="1"/>
              <a:t>Yesu</a:t>
            </a:r>
            <a:r>
              <a:rPr lang="en-GB" sz="2000" b="1" spc="-70" dirty="0"/>
              <a:t> </a:t>
            </a:r>
            <a:r>
              <a:rPr lang="en-GB" sz="2000" b="1" spc="-70" dirty="0" err="1"/>
              <a:t>yakijije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umuzi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w’uburwayi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bw’uwo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muntu</a:t>
            </a:r>
            <a:r>
              <a:rPr lang="en-GB" sz="2000" b="1" spc="-70" dirty="0"/>
              <a:t>. </a:t>
            </a:r>
            <a:r>
              <a:rPr lang="en-GB" sz="2000" b="1" spc="-70" dirty="0" err="1"/>
              <a:t>Ntabwo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yongeye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kurazwa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ishinga</a:t>
            </a:r>
            <a:r>
              <a:rPr lang="en-GB" sz="2000" b="1" spc="-70" dirty="0"/>
              <a:t> no </a:t>
            </a:r>
            <a:r>
              <a:rPr lang="en-GB" sz="2000" b="1" spc="-70" dirty="0" err="1"/>
              <a:t>kugenda</a:t>
            </a:r>
            <a:r>
              <a:rPr lang="en-GB" sz="2000" b="1" spc="-70" dirty="0"/>
              <a:t>, </a:t>
            </a:r>
            <a:r>
              <a:rPr lang="en-GB" sz="2000" b="1" spc="-70" dirty="0" err="1"/>
              <a:t>ahubwo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yitaye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ku</a:t>
            </a:r>
            <a:r>
              <a:rPr lang="en-GB" sz="2000" b="1" spc="-70" dirty="0"/>
              <a:t> </a:t>
            </a:r>
            <a:r>
              <a:rPr lang="en-GB" sz="2000" b="1" spc="-70" dirty="0" err="1"/>
              <a:t>mbabazi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zamuhaye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amahoro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yo</a:t>
            </a:r>
            <a:r>
              <a:rPr lang="en-GB" sz="2000" b="1" spc="-70" dirty="0"/>
              <a:t> mu </a:t>
            </a:r>
            <a:r>
              <a:rPr lang="en-GB" sz="2000" b="1" spc="-70" dirty="0" err="1"/>
              <a:t>mutima</a:t>
            </a:r>
            <a:r>
              <a:rPr lang="en" sz="2000" b="1" spc="-7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74199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9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A2ED7C9-4513-EE37-E5AE-E120927D42CF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"/>
            </a:scene3d>
            <a:sp3d extrusionH="57150" contourW="19050">
              <a:bevelT w="57150" h="38100" prst="hardEdge"/>
              <a:contourClr>
                <a:schemeClr val="accent6">
                  <a:lumMod val="50000"/>
                </a:schemeClr>
              </a:contourClr>
            </a:sp3d>
          </a:bodyPr>
          <a:lstStyle/>
          <a:p>
            <a:pPr algn="ctr"/>
            <a:r>
              <a:rPr lang="en-GB" sz="4400" b="1" dirty="0">
                <a:ln w="12700" cmpd="sng">
                  <a:solidFill>
                    <a:schemeClr val="accent6"/>
                  </a:solidFill>
                  <a:prstDash val="solid"/>
                </a:ln>
                <a:gradFill>
                  <a:gsLst>
                    <a:gs pos="0">
                      <a:schemeClr val="accent6"/>
                    </a:gs>
                    <a:gs pos="4000">
                      <a:schemeClr val="accent6">
                        <a:lumMod val="60000"/>
                        <a:lumOff val="40000"/>
                      </a:schemeClr>
                    </a:gs>
                    <a:gs pos="87000">
                      <a:schemeClr val="accent6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IMPAKA KU BYOKURYA</a:t>
            </a:r>
            <a:endParaRPr lang="en" sz="4400" b="1" dirty="0">
              <a:ln w="12700" cmpd="sng">
                <a:solidFill>
                  <a:schemeClr val="accent6"/>
                </a:solidFill>
                <a:prstDash val="solid"/>
              </a:ln>
              <a:gradFill>
                <a:gsLst>
                  <a:gs pos="0">
                    <a:schemeClr val="accent6"/>
                  </a:gs>
                  <a:gs pos="4000">
                    <a:schemeClr val="accent6">
                      <a:lumMod val="60000"/>
                      <a:lumOff val="40000"/>
                    </a:schemeClr>
                  </a:gs>
                  <a:gs pos="87000">
                    <a:schemeClr val="accent6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360DCFD-13EB-F806-2AAB-B9BF56FC6933}"/>
              </a:ext>
            </a:extLst>
          </p:cNvPr>
          <p:cNvSpPr txBox="1"/>
          <p:nvPr/>
        </p:nvSpPr>
        <p:spPr>
          <a:xfrm>
            <a:off x="514349" y="638472"/>
            <a:ext cx="111633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Nuko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akigenda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abona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Lewi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mwene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Alufayo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yicaye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aho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yakoresherezaga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ikoro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aramubwira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ati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‘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Nkurikira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’ </a:t>
            </a:r>
            <a:r>
              <a:rPr lang="en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(Mariko 2:14).</a:t>
            </a:r>
            <a:endParaRPr lang="es-ES" sz="1100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glow rad="101600">
                  <a:srgbClr val="9F3187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99CE8DF-7EC5-5A9A-CA21-A6D8614EA815}"/>
              </a:ext>
            </a:extLst>
          </p:cNvPr>
          <p:cNvSpPr txBox="1"/>
          <p:nvPr/>
        </p:nvSpPr>
        <p:spPr>
          <a:xfrm>
            <a:off x="3800476" y="1284803"/>
            <a:ext cx="83915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70" dirty="0" err="1"/>
              <a:t>Ntibikomeye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kwiyumvisha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impaka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zakuruwe</a:t>
            </a:r>
            <a:r>
              <a:rPr lang="en-GB" sz="2000" b="1" spc="-70" dirty="0"/>
              <a:t> no </a:t>
            </a:r>
            <a:r>
              <a:rPr lang="en-GB" sz="2000" b="1" spc="-70" dirty="0" err="1"/>
              <a:t>guhamagarwa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kwa</a:t>
            </a:r>
            <a:r>
              <a:rPr lang="en-GB" sz="2000" b="1" spc="-70" dirty="0"/>
              <a:t> Lewi (Mariko 2:13–14). Ku </a:t>
            </a:r>
            <a:r>
              <a:rPr lang="en-GB" sz="2000" b="1" spc="-70" dirty="0" err="1"/>
              <a:t>Muyuda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utajenjetse</a:t>
            </a:r>
            <a:r>
              <a:rPr lang="en-GB" sz="2000" b="1" spc="-70" dirty="0"/>
              <a:t>, </a:t>
            </a:r>
            <a:r>
              <a:rPr lang="en-GB" sz="2000" b="1" spc="-70" dirty="0" err="1"/>
              <a:t>umukoresha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w’ikoro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yari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mubi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kurusha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Umunyamahanga</a:t>
            </a:r>
            <a:r>
              <a:rPr lang="en-GB" sz="2000" b="1" spc="-70" dirty="0"/>
              <a:t>. Yari </a:t>
            </a:r>
            <a:r>
              <a:rPr lang="en-GB" sz="2000" b="1" spc="-70" dirty="0" err="1"/>
              <a:t>Umuyuda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w’umugambanyi</a:t>
            </a:r>
            <a:r>
              <a:rPr lang="en-GB" sz="2000" b="1" spc="-70" dirty="0"/>
              <a:t>, </a:t>
            </a:r>
            <a:r>
              <a:rPr lang="en-GB" sz="2000" b="1" spc="-70" dirty="0" err="1"/>
              <a:t>waguzwe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n’abanzi</a:t>
            </a:r>
            <a:r>
              <a:rPr lang="en-GB" sz="2000" b="1" spc="-70" dirty="0"/>
              <a:t> be. </a:t>
            </a:r>
            <a:r>
              <a:rPr lang="en-GB" sz="2000" b="1" spc="-70" dirty="0" err="1"/>
              <a:t>Ntibashoboraga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gusangira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na</a:t>
            </a:r>
            <a:r>
              <a:rPr lang="en-GB" sz="2000" b="1" spc="-70" dirty="0"/>
              <a:t> we </a:t>
            </a:r>
            <a:r>
              <a:rPr lang="en-GB" sz="2000" b="1" spc="-70" dirty="0" err="1"/>
              <a:t>cyangwa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kumukoraho</a:t>
            </a:r>
            <a:r>
              <a:rPr lang="en" sz="2000" b="1" spc="-70" dirty="0"/>
              <a:t>.</a:t>
            </a:r>
          </a:p>
        </p:txBody>
      </p:sp>
      <p:pic>
        <p:nvPicPr>
          <p:cNvPr id="4" name="Imagen 3" descr="Imagen que contiene persona, mujer, edificio, gente&#10;&#10;Descripción generada automáticamente">
            <a:extLst>
              <a:ext uri="{FF2B5EF4-FFF2-40B4-BE49-F238E27FC236}">
                <a16:creationId xmlns:a16="http://schemas.microsoft.com/office/drawing/2014/main" id="{4C99D1FF-160C-84A8-CBCE-2E1CC28E8F0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304" y="1407913"/>
            <a:ext cx="3591997" cy="3497462"/>
          </a:xfrm>
          <a:prstGeom prst="snip2DiagRect">
            <a:avLst>
              <a:gd name="adj1" fmla="val 13259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Grupo de personas alrededor de una mesa&#10;&#10;Descripción generada automáticamente con confianza media">
            <a:extLst>
              <a:ext uri="{FF2B5EF4-FFF2-40B4-BE49-F238E27FC236}">
                <a16:creationId xmlns:a16="http://schemas.microsoft.com/office/drawing/2014/main" id="{3F960EFA-C7BE-2E50-CBC6-34A2766046A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1525" y="2587082"/>
            <a:ext cx="3605213" cy="4189788"/>
          </a:xfrm>
          <a:prstGeom prst="snip2DiagRect">
            <a:avLst>
              <a:gd name="adj1" fmla="val 16645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96F0C138-4BC9-459F-36A7-0099E3C2FBC7}"/>
              </a:ext>
            </a:extLst>
          </p:cNvPr>
          <p:cNvSpPr txBox="1"/>
          <p:nvPr/>
        </p:nvSpPr>
        <p:spPr>
          <a:xfrm>
            <a:off x="2562226" y="5087847"/>
            <a:ext cx="563404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Mu </a:t>
            </a:r>
            <a:r>
              <a:rPr lang="en-GB" sz="2000" b="1" dirty="0" err="1"/>
              <a:t>buryo</a:t>
            </a:r>
            <a:r>
              <a:rPr lang="en-GB" sz="2000" b="1" dirty="0"/>
              <a:t> </a:t>
            </a:r>
            <a:r>
              <a:rPr lang="en-GB" sz="2000" b="1" dirty="0" err="1"/>
              <a:t>bwumvikana</a:t>
            </a:r>
            <a:r>
              <a:rPr lang="en-GB" sz="2000" b="1" dirty="0"/>
              <a:t>, </a:t>
            </a:r>
            <a:r>
              <a:rPr lang="en-GB" sz="2000" b="1" dirty="0" err="1"/>
              <a:t>Yesu</a:t>
            </a:r>
            <a:r>
              <a:rPr lang="en-GB" sz="2000" b="1" dirty="0"/>
              <a:t> </a:t>
            </a:r>
            <a:r>
              <a:rPr lang="en-GB" sz="2000" b="1" dirty="0" err="1"/>
              <a:t>ntiyagendeye</a:t>
            </a:r>
            <a:r>
              <a:rPr lang="en-GB" sz="2000" b="1" dirty="0"/>
              <a:t> </a:t>
            </a:r>
            <a:r>
              <a:rPr lang="en-GB" sz="2000" b="1" dirty="0" err="1"/>
              <a:t>kuri</a:t>
            </a:r>
            <a:r>
              <a:rPr lang="en-GB" sz="2000" b="1" dirty="0"/>
              <a:t> </a:t>
            </a:r>
            <a:r>
              <a:rPr lang="en-GB" sz="2000" b="1" dirty="0" err="1"/>
              <a:t>ibyo</a:t>
            </a:r>
            <a:r>
              <a:rPr lang="en-GB" sz="2000" b="1" dirty="0"/>
              <a:t>: </a:t>
            </a:r>
            <a:r>
              <a:rPr lang="en-GB" sz="2000" b="1" dirty="0" err="1"/>
              <a:t>ni</a:t>
            </a:r>
            <a:r>
              <a:rPr lang="en-GB" sz="2000" b="1" dirty="0"/>
              <a:t> he </a:t>
            </a:r>
            <a:r>
              <a:rPr lang="en-GB" sz="2000" b="1" dirty="0" err="1"/>
              <a:t>haruta</a:t>
            </a:r>
            <a:r>
              <a:rPr lang="en-GB" sz="2000" b="1" dirty="0"/>
              <a:t> aha </a:t>
            </a:r>
            <a:r>
              <a:rPr lang="en-GB" sz="2000" b="1" dirty="0" err="1"/>
              <a:t>nabona</a:t>
            </a:r>
            <a:r>
              <a:rPr lang="en-GB" sz="2000" b="1" dirty="0"/>
              <a:t> </a:t>
            </a:r>
            <a:r>
              <a:rPr lang="en-GB" sz="2000" b="1" dirty="0" err="1"/>
              <a:t>abanyabyaha</a:t>
            </a:r>
            <a:r>
              <a:rPr lang="en-GB" sz="2000" b="1" dirty="0"/>
              <a:t> </a:t>
            </a:r>
            <a:r>
              <a:rPr lang="en-GB" sz="2000" b="1" dirty="0" err="1"/>
              <a:t>nkiza</a:t>
            </a:r>
            <a:r>
              <a:rPr lang="en-GB" sz="2000" b="1" dirty="0"/>
              <a:t>? (Mariko 2:17). </a:t>
            </a:r>
            <a:r>
              <a:rPr lang="en-GB" sz="2000" b="1" dirty="0" err="1"/>
              <a:t>Ikigeretse</a:t>
            </a:r>
            <a:r>
              <a:rPr lang="en-GB" sz="2000" b="1" dirty="0"/>
              <a:t> </a:t>
            </a:r>
            <a:r>
              <a:rPr lang="en-GB" sz="2000" b="1" dirty="0" err="1"/>
              <a:t>kuri</a:t>
            </a:r>
            <a:r>
              <a:rPr lang="en-GB" sz="2000" b="1" dirty="0"/>
              <a:t> </a:t>
            </a:r>
            <a:r>
              <a:rPr lang="en-GB" sz="2000" b="1" dirty="0" err="1"/>
              <a:t>ibyo</a:t>
            </a:r>
            <a:r>
              <a:rPr lang="en-GB" sz="2000" b="1" dirty="0"/>
              <a:t>, </a:t>
            </a:r>
            <a:r>
              <a:rPr lang="en-GB" sz="2000" b="1" dirty="0" err="1"/>
              <a:t>yabasabye</a:t>
            </a:r>
            <a:r>
              <a:rPr lang="en-GB" sz="2000" b="1" dirty="0"/>
              <a:t> </a:t>
            </a:r>
            <a:r>
              <a:rPr lang="en-GB" sz="2000" b="1" dirty="0" err="1"/>
              <a:t>gusuzuma</a:t>
            </a:r>
            <a:r>
              <a:rPr lang="en-GB" sz="2000" b="1" dirty="0"/>
              <a:t> </a:t>
            </a:r>
            <a:r>
              <a:rPr lang="en-GB" sz="2000" b="1" dirty="0" err="1"/>
              <a:t>ibyiyumvo</a:t>
            </a:r>
            <a:r>
              <a:rPr lang="en-GB" sz="2000" b="1" dirty="0"/>
              <a:t> </a:t>
            </a:r>
            <a:r>
              <a:rPr lang="en-GB" sz="2000" b="1" dirty="0" err="1"/>
              <a:t>byabo</a:t>
            </a:r>
            <a:r>
              <a:rPr lang="en-GB" sz="2000" b="1" dirty="0"/>
              <a:t>. </a:t>
            </a:r>
            <a:r>
              <a:rPr lang="en-GB" sz="2000" b="1" dirty="0" err="1"/>
              <a:t>Bagombaga</a:t>
            </a:r>
            <a:r>
              <a:rPr lang="en-GB" sz="2000" b="1" dirty="0"/>
              <a:t> </a:t>
            </a:r>
            <a:r>
              <a:rPr lang="en-GB" sz="2000" b="1" dirty="0" err="1"/>
              <a:t>kwiga</a:t>
            </a:r>
            <a:r>
              <a:rPr lang="en-GB" sz="2000" b="1" dirty="0"/>
              <a:t> </a:t>
            </a:r>
            <a:r>
              <a:rPr lang="en-GB" sz="2000" b="1" dirty="0" err="1"/>
              <a:t>gukunda</a:t>
            </a:r>
            <a:r>
              <a:rPr lang="en" sz="2000" b="1" dirty="0"/>
              <a:t> (</a:t>
            </a:r>
            <a:r>
              <a:rPr lang="en" sz="2000" b="1" dirty="0" err="1"/>
              <a:t>Matayo</a:t>
            </a:r>
            <a:r>
              <a:rPr lang="en" sz="2000" b="1" dirty="0"/>
              <a:t> 9:12–13).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E513CFA-BF87-A65F-D313-728F03E93514}"/>
              </a:ext>
            </a:extLst>
          </p:cNvPr>
          <p:cNvSpPr txBox="1"/>
          <p:nvPr/>
        </p:nvSpPr>
        <p:spPr>
          <a:xfrm>
            <a:off x="3800476" y="2687181"/>
            <a:ext cx="454087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120" dirty="0" err="1"/>
              <a:t>Ariko</a:t>
            </a:r>
            <a:r>
              <a:rPr lang="en-GB" sz="2000" b="1" spc="-120" dirty="0"/>
              <a:t> </a:t>
            </a:r>
            <a:r>
              <a:rPr lang="en-GB" sz="2000" b="1" spc="-120" dirty="0" err="1"/>
              <a:t>ibintu</a:t>
            </a:r>
            <a:r>
              <a:rPr lang="en-GB" sz="2000" b="1" spc="-120" dirty="0"/>
              <a:t> </a:t>
            </a:r>
            <a:r>
              <a:rPr lang="en-GB" sz="2000" b="1" spc="-120" dirty="0" err="1"/>
              <a:t>byarushijeho</a:t>
            </a:r>
            <a:r>
              <a:rPr lang="en-GB" sz="2000" b="1" spc="-120" dirty="0"/>
              <a:t> </a:t>
            </a:r>
            <a:r>
              <a:rPr lang="en-GB" sz="2000" b="1" spc="-120" dirty="0" err="1"/>
              <a:t>kuyoberana</a:t>
            </a:r>
            <a:r>
              <a:rPr lang="en-GB" sz="2000" b="1" spc="-120" dirty="0"/>
              <a:t>. </a:t>
            </a:r>
            <a:r>
              <a:rPr lang="en-GB" sz="2000" b="1" spc="-120" dirty="0" err="1"/>
              <a:t>Uretse</a:t>
            </a:r>
            <a:r>
              <a:rPr lang="en-GB" sz="2000" b="1" spc="-120" dirty="0"/>
              <a:t> no </a:t>
            </a:r>
            <a:r>
              <a:rPr lang="en-GB" sz="2000" b="1" spc="-120" dirty="0" err="1"/>
              <a:t>kuba</a:t>
            </a:r>
            <a:r>
              <a:rPr lang="en-GB" sz="2000" b="1" spc="-120" dirty="0"/>
              <a:t> </a:t>
            </a:r>
            <a:r>
              <a:rPr lang="en-GB" sz="2000" b="1" spc="-120" dirty="0" err="1"/>
              <a:t>Yesu</a:t>
            </a:r>
            <a:r>
              <a:rPr lang="en-GB" sz="2000" b="1" spc="-120" dirty="0"/>
              <a:t> </a:t>
            </a:r>
            <a:r>
              <a:rPr lang="en-GB" sz="2000" b="1" spc="-120" dirty="0" err="1"/>
              <a:t>yararīriye</a:t>
            </a:r>
            <a:r>
              <a:rPr lang="en-GB" sz="2000" b="1" spc="-120" dirty="0"/>
              <a:t> mu </a:t>
            </a:r>
            <a:r>
              <a:rPr lang="en-GB" sz="2000" b="1" spc="-120" dirty="0" err="1"/>
              <a:t>nzu</a:t>
            </a:r>
            <a:r>
              <a:rPr lang="en-GB" sz="2000" b="1" spc="-120" dirty="0"/>
              <a:t> </a:t>
            </a:r>
            <a:r>
              <a:rPr lang="en-GB" sz="2000" b="1" spc="-120" dirty="0" err="1"/>
              <a:t>y’umukoresha</a:t>
            </a:r>
            <a:r>
              <a:rPr lang="en-GB" sz="2000" b="1" spc="-120" dirty="0"/>
              <a:t> </a:t>
            </a:r>
            <a:r>
              <a:rPr lang="en-GB" sz="2000" b="1" spc="-120" dirty="0" err="1"/>
              <a:t>w’ikoro</a:t>
            </a:r>
            <a:r>
              <a:rPr lang="en-GB" sz="2000" b="1" spc="-120" dirty="0"/>
              <a:t>, </a:t>
            </a:r>
            <a:r>
              <a:rPr lang="en-GB" sz="2000" b="1" spc="-120" dirty="0" err="1"/>
              <a:t>yanicaye</a:t>
            </a:r>
            <a:r>
              <a:rPr lang="en-GB" sz="2000" b="1" spc="-120" dirty="0"/>
              <a:t> </a:t>
            </a:r>
            <a:r>
              <a:rPr lang="en-GB" sz="2000" b="1" spc="-120" dirty="0" err="1"/>
              <a:t>hagati</a:t>
            </a:r>
            <a:r>
              <a:rPr lang="en-GB" sz="2000" b="1" spc="-120" dirty="0"/>
              <a:t> </a:t>
            </a:r>
            <a:r>
              <a:rPr lang="en-GB" sz="2000" b="1" spc="-120" dirty="0" err="1"/>
              <a:t>ya</a:t>
            </a:r>
            <a:r>
              <a:rPr lang="en-GB" sz="2000" b="1" spc="-120" dirty="0"/>
              <a:t> </a:t>
            </a:r>
            <a:r>
              <a:rPr lang="en-GB" sz="2000" b="1" spc="-120" dirty="0" err="1"/>
              <a:t>benshi</a:t>
            </a:r>
            <a:r>
              <a:rPr lang="en-GB" sz="2000" b="1" spc="-120" dirty="0"/>
              <a:t> </a:t>
            </a:r>
            <a:r>
              <a:rPr lang="en-GB" sz="2000" b="1" spc="-120" dirty="0" err="1"/>
              <a:t>bameze</a:t>
            </a:r>
            <a:r>
              <a:rPr lang="en-GB" sz="2000" b="1" spc="-120" dirty="0"/>
              <a:t> </a:t>
            </a:r>
            <a:r>
              <a:rPr lang="en-GB" sz="2000" b="1" spc="-120" dirty="0" err="1"/>
              <a:t>nk’uwo</a:t>
            </a:r>
            <a:r>
              <a:rPr lang="en-GB" sz="2000" b="1" spc="-120" dirty="0"/>
              <a:t> (Mariko 2:15). </a:t>
            </a:r>
            <a:r>
              <a:rPr lang="en-GB" sz="2000" b="1" spc="-120" dirty="0" err="1"/>
              <a:t>Kunegura</a:t>
            </a:r>
            <a:r>
              <a:rPr lang="en-GB" sz="2000" b="1" spc="-120" dirty="0"/>
              <a:t> </a:t>
            </a:r>
            <a:r>
              <a:rPr lang="en-GB" sz="2000" b="1" spc="-120" dirty="0" err="1"/>
              <a:t>ntibyabujije</a:t>
            </a:r>
            <a:r>
              <a:rPr lang="en-GB" sz="2000" b="1" spc="-120" dirty="0"/>
              <a:t> </a:t>
            </a:r>
            <a:r>
              <a:rPr lang="en-GB" sz="2000" b="1" spc="-120" dirty="0" err="1"/>
              <a:t>gukoresha</a:t>
            </a:r>
            <a:r>
              <a:rPr lang="en-GB" sz="2000" b="1" spc="-120" dirty="0"/>
              <a:t> </a:t>
            </a:r>
            <a:r>
              <a:rPr lang="en-GB" sz="2000" b="1" spc="-120" dirty="0" err="1"/>
              <a:t>neza</a:t>
            </a:r>
            <a:r>
              <a:rPr lang="en-GB" sz="2000" b="1" spc="-120" dirty="0"/>
              <a:t> </a:t>
            </a:r>
            <a:r>
              <a:rPr lang="en-GB" sz="2000" b="1" spc="-120" dirty="0" err="1"/>
              <a:t>amahirwe</a:t>
            </a:r>
            <a:r>
              <a:rPr lang="en-GB" sz="2000" b="1" spc="-120" dirty="0"/>
              <a:t>: “</a:t>
            </a:r>
            <a:r>
              <a:rPr lang="en-GB" sz="2000" b="1" spc="-120" dirty="0" err="1"/>
              <a:t>Mbega</a:t>
            </a:r>
            <a:r>
              <a:rPr lang="en-GB" sz="2000" b="1" spc="-120" dirty="0"/>
              <a:t> </a:t>
            </a:r>
            <a:r>
              <a:rPr lang="en-GB" sz="2000" b="1" spc="-120" dirty="0" err="1"/>
              <a:t>asangira</a:t>
            </a:r>
            <a:r>
              <a:rPr lang="en-GB" sz="2000" b="1" spc="-120" dirty="0"/>
              <a:t> </a:t>
            </a:r>
            <a:r>
              <a:rPr lang="en-GB" sz="2000" b="1" spc="-120" dirty="0" err="1"/>
              <a:t>n’abakoresha</a:t>
            </a:r>
            <a:r>
              <a:rPr lang="en-GB" sz="2000" b="1" spc="-120" dirty="0"/>
              <a:t> </a:t>
            </a:r>
            <a:r>
              <a:rPr lang="en-GB" sz="2000" b="1" spc="-120" dirty="0" err="1"/>
              <a:t>b’ikoro</a:t>
            </a:r>
            <a:r>
              <a:rPr lang="en-GB" sz="2000" b="1" spc="-120" dirty="0"/>
              <a:t> </a:t>
            </a:r>
            <a:r>
              <a:rPr lang="en-GB" sz="2000" b="1" spc="-120" dirty="0" err="1"/>
              <a:t>n’abanyabyaha</a:t>
            </a:r>
            <a:r>
              <a:rPr lang="en-GB" sz="2000" b="1" spc="-120" dirty="0"/>
              <a:t>!</a:t>
            </a:r>
            <a:r>
              <a:rPr lang="en" sz="2000" b="1" spc="-120" dirty="0"/>
              <a:t>” (Mariko 2:16).</a:t>
            </a:r>
          </a:p>
        </p:txBody>
      </p:sp>
      <p:pic>
        <p:nvPicPr>
          <p:cNvPr id="14" name="Imagen 13" descr="Un grupo de personas de pie&#10;&#10;Descripción generada automáticamente con confianza media">
            <a:extLst>
              <a:ext uri="{FF2B5EF4-FFF2-40B4-BE49-F238E27FC236}">
                <a16:creationId xmlns:a16="http://schemas.microsoft.com/office/drawing/2014/main" id="{A67F2E5D-0229-3D24-E333-87CFC361E5A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304" y="5050355"/>
            <a:ext cx="2196921" cy="1647003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32160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2EF89DA6-E74C-E7EF-F6DE-BCB37A067A9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347814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360DCFD-13EB-F806-2AAB-B9BF56FC6933}"/>
              </a:ext>
            </a:extLst>
          </p:cNvPr>
          <p:cNvSpPr txBox="1"/>
          <p:nvPr/>
        </p:nvSpPr>
        <p:spPr>
          <a:xfrm>
            <a:off x="514349" y="638472"/>
            <a:ext cx="111633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b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defRPr>
            </a:lvl1pPr>
          </a:lstStyle>
          <a:p>
            <a:r>
              <a:rPr lang="en" dirty="0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GB" dirty="0" err="1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Yesu</a:t>
            </a:r>
            <a:r>
              <a:rPr lang="en-GB" dirty="0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dirty="0" err="1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arabasubiza</a:t>
            </a:r>
            <a:r>
              <a:rPr lang="en-GB" dirty="0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dirty="0" err="1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ati</a:t>
            </a:r>
            <a:r>
              <a:rPr lang="en-GB" dirty="0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n" dirty="0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‘</a:t>
            </a:r>
            <a:r>
              <a:rPr lang="en-GB" dirty="0" err="1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Mbese</a:t>
            </a:r>
            <a:r>
              <a:rPr lang="en-GB" dirty="0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dirty="0" err="1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abasangwa</a:t>
            </a:r>
            <a:r>
              <a:rPr lang="en-GB" dirty="0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dirty="0" err="1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bakwiyiriza</a:t>
            </a:r>
            <a:r>
              <a:rPr lang="en-GB" dirty="0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dirty="0" err="1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ubusa</a:t>
            </a:r>
            <a:r>
              <a:rPr lang="en-GB" dirty="0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dirty="0" err="1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bakiri</a:t>
            </a:r>
            <a:r>
              <a:rPr lang="en-GB" dirty="0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dirty="0" err="1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kumwe</a:t>
            </a:r>
            <a:r>
              <a:rPr lang="en-GB" dirty="0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dirty="0" err="1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n’umukwe</a:t>
            </a:r>
            <a:r>
              <a:rPr lang="en-GB" dirty="0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r>
              <a:rPr lang="en-GB" dirty="0" err="1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Bakiri</a:t>
            </a:r>
            <a:r>
              <a:rPr lang="en-GB" dirty="0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dirty="0" err="1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kumwe</a:t>
            </a:r>
            <a:r>
              <a:rPr lang="en-GB" dirty="0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dirty="0" err="1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</a:t>
            </a:r>
            <a:r>
              <a:rPr lang="en-GB" dirty="0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we </a:t>
            </a:r>
            <a:r>
              <a:rPr lang="en-GB" dirty="0" err="1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ntibakwiyiriza</a:t>
            </a:r>
            <a:r>
              <a:rPr lang="en-GB" dirty="0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dirty="0" err="1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ubusa</a:t>
            </a:r>
            <a:r>
              <a:rPr lang="en-GB" dirty="0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 </a:t>
            </a:r>
            <a:r>
              <a:rPr lang="en" dirty="0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(Mariko 2:19)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99CE8DF-7EC5-5A9A-CA21-A6D8614EA815}"/>
              </a:ext>
            </a:extLst>
          </p:cNvPr>
          <p:cNvSpPr txBox="1"/>
          <p:nvPr/>
        </p:nvSpPr>
        <p:spPr>
          <a:xfrm>
            <a:off x="85726" y="1426575"/>
            <a:ext cx="540067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70" dirty="0" err="1"/>
              <a:t>Aho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kwiga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gukunda</a:t>
            </a:r>
            <a:r>
              <a:rPr lang="en-GB" sz="2000" b="1" spc="-70" dirty="0"/>
              <a:t>, </a:t>
            </a:r>
            <a:r>
              <a:rPr lang="en-GB" sz="2000" b="1" spc="-70" dirty="0" err="1"/>
              <a:t>Abafarisayo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bashishikarije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abigishwa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ba</a:t>
            </a:r>
            <a:r>
              <a:rPr lang="en-GB" sz="2000" b="1" spc="-70" dirty="0"/>
              <a:t> Yohana </a:t>
            </a:r>
            <a:r>
              <a:rPr lang="en-GB" sz="2000" b="1" spc="-70" dirty="0" err="1"/>
              <a:t>kwifatanya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nabo</a:t>
            </a:r>
            <a:r>
              <a:rPr lang="en-GB" sz="2000" b="1" spc="-70" dirty="0"/>
              <a:t> mu </a:t>
            </a:r>
            <a:r>
              <a:rPr lang="en-GB" sz="2000" b="1" spc="-70" dirty="0" err="1"/>
              <a:t>kunegura</a:t>
            </a:r>
            <a:r>
              <a:rPr lang="en-GB" sz="2000" b="1" spc="-70" dirty="0"/>
              <a:t>: “</a:t>
            </a:r>
            <a:r>
              <a:rPr lang="en-GB" sz="2000" b="1" spc="-70" dirty="0" err="1"/>
              <a:t>Bishoboka</a:t>
            </a:r>
            <a:r>
              <a:rPr lang="en-GB" sz="2000" b="1" spc="-70" dirty="0"/>
              <a:t> bite ko </a:t>
            </a:r>
            <a:r>
              <a:rPr lang="en-GB" sz="2000" b="1" spc="-70" dirty="0" err="1"/>
              <a:t>abigishwa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ba</a:t>
            </a:r>
            <a:r>
              <a:rPr lang="en-GB" sz="2000" b="1" spc="-70" dirty="0"/>
              <a:t> Yohana </a:t>
            </a:r>
            <a:r>
              <a:rPr lang="en-GB" sz="2000" b="1" spc="-70" dirty="0" err="1"/>
              <a:t>n’abigishwa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b’Abafarisayo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biyiriza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ubusa</a:t>
            </a:r>
            <a:r>
              <a:rPr lang="en-GB" sz="2000" b="1" spc="-70" dirty="0"/>
              <a:t>, </a:t>
            </a:r>
            <a:r>
              <a:rPr lang="en-GB" sz="2000" b="1" spc="-70" dirty="0" err="1"/>
              <a:t>ariko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abawe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ntibabikore</a:t>
            </a:r>
            <a:r>
              <a:rPr lang="en-GB" sz="2000" b="1" spc="-70" dirty="0"/>
              <a:t>?</a:t>
            </a:r>
            <a:r>
              <a:rPr lang="en" sz="2000" b="1" spc="-70" dirty="0"/>
              <a:t>” (Mariko 2:18).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067072FB-B65B-5AFF-C70F-3D088DBEB4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8554590"/>
              </p:ext>
            </p:extLst>
          </p:nvPr>
        </p:nvGraphicFramePr>
        <p:xfrm>
          <a:off x="5562600" y="1514087"/>
          <a:ext cx="6391275" cy="5220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A7F3771B-EF52-3237-1AAA-643E04446F4E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3829049"/>
            <a:ext cx="5083969" cy="2905125"/>
          </a:xfrm>
          <a:prstGeom prst="rect">
            <a:avLst/>
          </a:prstGeom>
          <a:ln w="88900" cap="sq" cmpd="thickThin">
            <a:solidFill>
              <a:srgbClr val="B83608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087B76A7-1C52-54E0-3905-CEB289461B07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"/>
            </a:scene3d>
            <a:sp3d extrusionH="57150" contourW="19050">
              <a:bevelT w="57150" h="38100" prst="hardEdge"/>
              <a:contourClr>
                <a:schemeClr val="accent6">
                  <a:lumMod val="50000"/>
                </a:schemeClr>
              </a:contourClr>
            </a:sp3d>
          </a:bodyPr>
          <a:lstStyle/>
          <a:p>
            <a:pPr algn="ctr"/>
            <a:r>
              <a:rPr lang="en-GB" sz="4400" b="1" dirty="0">
                <a:ln w="12700" cmpd="sng">
                  <a:solidFill>
                    <a:schemeClr val="accent6"/>
                  </a:solidFill>
                  <a:prstDash val="solid"/>
                </a:ln>
                <a:gradFill>
                  <a:gsLst>
                    <a:gs pos="0">
                      <a:schemeClr val="accent6"/>
                    </a:gs>
                    <a:gs pos="4000">
                      <a:schemeClr val="accent6">
                        <a:lumMod val="60000"/>
                        <a:lumOff val="40000"/>
                      </a:schemeClr>
                    </a:gs>
                    <a:gs pos="87000">
                      <a:schemeClr val="accent6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IMPAKA KU BYOKURYA</a:t>
            </a:r>
            <a:r>
              <a:rPr lang="en" sz="4400" b="1" dirty="0">
                <a:ln w="12700" cmpd="sng">
                  <a:solidFill>
                    <a:schemeClr val="accent6"/>
                  </a:solidFill>
                  <a:prstDash val="solid"/>
                </a:ln>
                <a:gradFill>
                  <a:gsLst>
                    <a:gs pos="0">
                      <a:schemeClr val="accent6"/>
                    </a:gs>
                    <a:gs pos="4000">
                      <a:schemeClr val="accent6">
                        <a:lumMod val="60000"/>
                        <a:lumOff val="40000"/>
                      </a:schemeClr>
                    </a:gs>
                    <a:gs pos="87000">
                      <a:schemeClr val="accent6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(2)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FF272F9-C75C-89A7-D267-747AF09B5E7B}"/>
              </a:ext>
            </a:extLst>
          </p:cNvPr>
          <p:cNvSpPr txBox="1"/>
          <p:nvPr/>
        </p:nvSpPr>
        <p:spPr>
          <a:xfrm>
            <a:off x="85726" y="3057791"/>
            <a:ext cx="54006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Yesu</a:t>
            </a:r>
            <a:r>
              <a:rPr lang="en-GB" sz="2000" b="1" dirty="0"/>
              <a:t> </a:t>
            </a:r>
            <a:r>
              <a:rPr lang="en-GB" sz="2000" b="1" dirty="0" err="1"/>
              <a:t>yasubije</a:t>
            </a:r>
            <a:r>
              <a:rPr lang="en-GB" sz="2000" b="1" dirty="0"/>
              <a:t> mu </a:t>
            </a:r>
            <a:r>
              <a:rPr lang="en-GB" sz="2000" b="1" dirty="0" err="1"/>
              <a:t>buryo</a:t>
            </a:r>
            <a:r>
              <a:rPr lang="en-GB" sz="2000" b="1" dirty="0"/>
              <a:t> </a:t>
            </a:r>
            <a:r>
              <a:rPr lang="en-GB" sz="2000" b="1" dirty="0" err="1"/>
              <a:t>bw’imigani</a:t>
            </a:r>
            <a:r>
              <a:rPr lang="en" sz="2000" b="1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191572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286A48A-0634-4C71-8D48-5B684D265B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graphicEl>
                                              <a:dgm id="{E286A48A-0634-4C71-8D48-5B684D265B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graphicEl>
                                              <a:dgm id="{E286A48A-0634-4C71-8D48-5B684D265B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graphicEl>
                                              <a:dgm id="{E286A48A-0634-4C71-8D48-5B684D265B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graphicEl>
                                              <a:dgm id="{E286A48A-0634-4C71-8D48-5B684D265B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E286A48A-0634-4C71-8D48-5B684D265B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9E138C1-A5DA-4A7B-99E1-D5D635BEA7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graphicEl>
                                              <a:dgm id="{59E138C1-A5DA-4A7B-99E1-D5D635BEA7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graphicEl>
                                              <a:dgm id="{59E138C1-A5DA-4A7B-99E1-D5D635BEA7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>
                                            <p:graphicEl>
                                              <a:dgm id="{59E138C1-A5DA-4A7B-99E1-D5D635BEA7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graphicEl>
                                              <a:dgm id="{59E138C1-A5DA-4A7B-99E1-D5D635BEA7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59E138C1-A5DA-4A7B-99E1-D5D635BEA7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E74DE47-F9D3-459C-B258-16D04376B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graphicEl>
                                              <a:dgm id="{7E74DE47-F9D3-459C-B258-16D04376B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graphicEl>
                                              <a:dgm id="{7E74DE47-F9D3-459C-B258-16D04376B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graphicEl>
                                              <a:dgm id="{7E74DE47-F9D3-459C-B258-16D04376BE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7E74DE47-F9D3-459C-B258-16D04376B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graphicEl>
                                              <a:dgm id="{7E74DE47-F9D3-459C-B258-16D04376B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23CAB79-4B4D-44AF-9DB2-65352B6EBE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graphicEl>
                                              <a:dgm id="{E23CAB79-4B4D-44AF-9DB2-65352B6EBE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graphicEl>
                                              <a:dgm id="{E23CAB79-4B4D-44AF-9DB2-65352B6EBE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graphicEl>
                                              <a:dgm id="{E23CAB79-4B4D-44AF-9DB2-65352B6EBE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>
                                            <p:graphicEl>
                                              <a:dgm id="{E23CAB79-4B4D-44AF-9DB2-65352B6EBE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E2FC259-CBA0-4A97-B7B0-4B8AC6BC25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">
                                            <p:graphicEl>
                                              <a:dgm id="{EE2FC259-CBA0-4A97-B7B0-4B8AC6BC25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">
                                            <p:graphicEl>
                                              <a:dgm id="{EE2FC259-CBA0-4A97-B7B0-4B8AC6BC25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">
                                            <p:graphicEl>
                                              <a:dgm id="{EE2FC259-CBA0-4A97-B7B0-4B8AC6BC25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">
                                            <p:graphicEl>
                                              <a:dgm id="{EE2FC259-CBA0-4A97-B7B0-4B8AC6BC25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">
                                            <p:graphicEl>
                                              <a:dgm id="{EE2FC259-CBA0-4A97-B7B0-4B8AC6BC25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809D977-C9AB-4FD4-B2E9-B98316D525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>
                                            <p:graphicEl>
                                              <a:dgm id="{7809D977-C9AB-4FD4-B2E9-B98316D525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">
                                            <p:graphicEl>
                                              <a:dgm id="{7809D977-C9AB-4FD4-B2E9-B98316D525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">
                                            <p:graphicEl>
                                              <a:dgm id="{7809D977-C9AB-4FD4-B2E9-B98316D525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">
                                            <p:graphicEl>
                                              <a:dgm id="{7809D977-C9AB-4FD4-B2E9-B98316D525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">
                                            <p:graphicEl>
                                              <a:dgm id="{7809D977-C9AB-4FD4-B2E9-B98316D525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CB867B3-E157-4C84-B87D-B82D0C2611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">
                                            <p:graphicEl>
                                              <a:dgm id="{CCB867B3-E157-4C84-B87D-B82D0C2611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">
                                            <p:graphicEl>
                                              <a:dgm id="{CCB867B3-E157-4C84-B87D-B82D0C2611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">
                                            <p:graphicEl>
                                              <a:dgm id="{CCB867B3-E157-4C84-B87D-B82D0C2611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">
                                            <p:graphicEl>
                                              <a:dgm id="{CCB867B3-E157-4C84-B87D-B82D0C2611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">
                                            <p:graphicEl>
                                              <a:dgm id="{CCB867B3-E157-4C84-B87D-B82D0C2611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FCD7FA6-0397-43E3-B4B2-04143E9BF4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">
                                            <p:graphicEl>
                                              <a:dgm id="{AFCD7FA6-0397-43E3-B4B2-04143E9BF4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">
                                            <p:graphicEl>
                                              <a:dgm id="{AFCD7FA6-0397-43E3-B4B2-04143E9BF4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">
                                            <p:graphicEl>
                                              <a:dgm id="{AFCD7FA6-0397-43E3-B4B2-04143E9BF4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">
                                            <p:graphicEl>
                                              <a:dgm id="{AFCD7FA6-0397-43E3-B4B2-04143E9BF4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Graphic spid="4" grpId="0" uiExpand="1">
        <p:bldSub>
          <a:bldDgm bld="one"/>
        </p:bldSub>
      </p:bldGraphic>
      <p:bldP spid="1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B5C5A796-4124-CB9C-EABA-3F93AFB245E9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-1" y="1001732"/>
            <a:ext cx="1219200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348A5FA9-C70F-B9BE-F3BD-54A108991420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b="1" spc="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IMPAKA KU BIJYANYE N’ISABATO</a:t>
            </a:r>
            <a:endParaRPr lang="en" sz="4400" b="1" spc="3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08E0D82-BEBF-D756-47AA-155F41DC2FBC}"/>
              </a:ext>
            </a:extLst>
          </p:cNvPr>
          <p:cNvSpPr txBox="1"/>
          <p:nvPr/>
        </p:nvSpPr>
        <p:spPr>
          <a:xfrm>
            <a:off x="-1" y="603825"/>
            <a:ext cx="121919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Abafarisayo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baramubaza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bati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 ‘Ni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iki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gitumye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bakora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ibizira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ku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isabato</a:t>
            </a:r>
            <a:r>
              <a:rPr lang="en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?’ ” </a:t>
            </a:r>
            <a:r>
              <a:rPr lang="en" sz="14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(Mariko 2:24)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0FA8F8F-C569-3CC0-5DB8-AADEF1D0E6DF}"/>
              </a:ext>
            </a:extLst>
          </p:cNvPr>
          <p:cNvSpPr txBox="1"/>
          <p:nvPr/>
        </p:nvSpPr>
        <p:spPr>
          <a:xfrm>
            <a:off x="66675" y="1063109"/>
            <a:ext cx="7058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Abafarisayo</a:t>
            </a:r>
            <a:r>
              <a:rPr lang="en-GB" sz="2000" b="1" dirty="0"/>
              <a:t> </a:t>
            </a:r>
            <a:r>
              <a:rPr lang="en-GB" sz="2000" b="1" dirty="0" err="1"/>
              <a:t>bigishije</a:t>
            </a:r>
            <a:r>
              <a:rPr lang="en-GB" sz="2000" b="1" dirty="0"/>
              <a:t> </a:t>
            </a:r>
            <a:r>
              <a:rPr lang="en-GB" sz="2000" b="1" dirty="0" err="1"/>
              <a:t>uburyo</a:t>
            </a:r>
            <a:r>
              <a:rPr lang="en-GB" sz="2000" b="1" dirty="0"/>
              <a:t> 39 </a:t>
            </a:r>
            <a:r>
              <a:rPr lang="en-GB" sz="2000" b="1" dirty="0" err="1"/>
              <a:t>bw’imirimo</a:t>
            </a:r>
            <a:r>
              <a:rPr lang="en-GB" sz="2000" b="1" dirty="0"/>
              <a:t> </a:t>
            </a:r>
            <a:r>
              <a:rPr lang="en-GB" sz="2000" b="1" dirty="0" err="1"/>
              <a:t>izirura</a:t>
            </a:r>
            <a:r>
              <a:rPr lang="en-GB" sz="2000" b="1" dirty="0"/>
              <a:t> </a:t>
            </a:r>
            <a:r>
              <a:rPr lang="en-GB" sz="2000" b="1" dirty="0" err="1"/>
              <a:t>ikiruhuko</a:t>
            </a:r>
            <a:r>
              <a:rPr lang="en-GB" sz="2000" b="1" dirty="0"/>
              <a:t> </a:t>
            </a:r>
            <a:r>
              <a:rPr lang="en-GB" sz="2000" b="1" dirty="0" err="1"/>
              <a:t>cy’Isabato</a:t>
            </a:r>
            <a:r>
              <a:rPr lang="en-GB" sz="2000" b="1" dirty="0"/>
              <a:t> </a:t>
            </a:r>
            <a:r>
              <a:rPr lang="en-GB" sz="2000" b="1" dirty="0" err="1"/>
              <a:t>yashyizweho</a:t>
            </a:r>
            <a:r>
              <a:rPr lang="en-GB" sz="2000" b="1" dirty="0"/>
              <a:t> </a:t>
            </a:r>
            <a:r>
              <a:rPr lang="en-GB" sz="2000" b="1" dirty="0" err="1"/>
              <a:t>n’Imana</a:t>
            </a:r>
            <a:r>
              <a:rPr lang="en" sz="2000" b="1" dirty="0"/>
              <a:t>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9BFB626-B5E8-FF93-CA1E-66EEA5428752}"/>
              </a:ext>
            </a:extLst>
          </p:cNvPr>
          <p:cNvSpPr txBox="1"/>
          <p:nvPr/>
        </p:nvSpPr>
        <p:spPr>
          <a:xfrm>
            <a:off x="5572123" y="3764846"/>
            <a:ext cx="661987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Hanyuma</a:t>
            </a:r>
            <a:r>
              <a:rPr lang="en-GB" sz="2000" b="1" dirty="0"/>
              <a:t>, </a:t>
            </a:r>
            <a:r>
              <a:rPr lang="en-GB" sz="2000" b="1" dirty="0" err="1"/>
              <a:t>Yesu</a:t>
            </a:r>
            <a:r>
              <a:rPr lang="en-GB" sz="2000" b="1" dirty="0"/>
              <a:t> </a:t>
            </a:r>
            <a:r>
              <a:rPr lang="en-GB" sz="2000" b="1" dirty="0" err="1"/>
              <a:t>yakoze</a:t>
            </a:r>
            <a:r>
              <a:rPr lang="en-GB" sz="2000" b="1" dirty="0"/>
              <a:t> “</a:t>
            </a:r>
            <a:r>
              <a:rPr lang="en-GB" sz="2000" b="1" dirty="0" err="1"/>
              <a:t>umurimo</a:t>
            </a:r>
            <a:r>
              <a:rPr lang="en-GB" sz="2000" b="1" dirty="0"/>
              <a:t>” </a:t>
            </a:r>
            <a:r>
              <a:rPr lang="en-GB" sz="2000" b="1" dirty="0" err="1"/>
              <a:t>utari</a:t>
            </a:r>
            <a:r>
              <a:rPr lang="en-GB" sz="2000" b="1" dirty="0"/>
              <a:t> </a:t>
            </a:r>
            <a:r>
              <a:rPr lang="en-GB" sz="2000" b="1" dirty="0" err="1"/>
              <a:t>warashyizwe</a:t>
            </a:r>
            <a:r>
              <a:rPr lang="en-GB" sz="2000" b="1" dirty="0"/>
              <a:t> muri </a:t>
            </a:r>
            <a:r>
              <a:rPr lang="en-GB" sz="2000" b="1" dirty="0" err="1"/>
              <a:t>ya</a:t>
            </a:r>
            <a:r>
              <a:rPr lang="en-GB" sz="2000" b="1" dirty="0"/>
              <a:t> </a:t>
            </a:r>
            <a:r>
              <a:rPr lang="en-GB" sz="2000" b="1" dirty="0" err="1"/>
              <a:t>yindi</a:t>
            </a:r>
            <a:r>
              <a:rPr lang="en-GB" sz="2000" b="1" dirty="0"/>
              <a:t> 39, </a:t>
            </a:r>
            <a:r>
              <a:rPr lang="en-GB" sz="2000" b="1" dirty="0" err="1"/>
              <a:t>ariko</a:t>
            </a:r>
            <a:r>
              <a:rPr lang="en-GB" sz="2000" b="1" dirty="0"/>
              <a:t> </a:t>
            </a:r>
            <a:r>
              <a:rPr lang="en-GB" sz="2000" b="1" dirty="0" err="1"/>
              <a:t>kandi</a:t>
            </a:r>
            <a:r>
              <a:rPr lang="en-GB" sz="2000" b="1" dirty="0"/>
              <a:t> </a:t>
            </a:r>
            <a:r>
              <a:rPr lang="en-GB" sz="2000" b="1" dirty="0" err="1"/>
              <a:t>wafashwe</a:t>
            </a:r>
            <a:r>
              <a:rPr lang="en-GB" sz="2000" b="1" dirty="0"/>
              <a:t> </a:t>
            </a:r>
            <a:r>
              <a:rPr lang="en-GB" sz="2000" b="1" dirty="0" err="1"/>
              <a:t>nko</a:t>
            </a:r>
            <a:r>
              <a:rPr lang="en-GB" sz="2000" b="1" dirty="0"/>
              <a:t> </a:t>
            </a:r>
            <a:r>
              <a:rPr lang="en-GB" sz="2000" b="1" dirty="0" err="1"/>
              <a:t>kuzirura</a:t>
            </a:r>
            <a:r>
              <a:rPr lang="en-GB" sz="2000" b="1" dirty="0"/>
              <a:t> </a:t>
            </a:r>
            <a:r>
              <a:rPr lang="en-GB" sz="2000" b="1" dirty="0" err="1"/>
              <a:t>Isabato</a:t>
            </a:r>
            <a:r>
              <a:rPr lang="en-GB" sz="2000" b="1" dirty="0"/>
              <a:t>: </a:t>
            </a:r>
            <a:r>
              <a:rPr lang="en-GB" sz="2000" b="1" dirty="0" err="1"/>
              <a:t>gukiza</a:t>
            </a:r>
            <a:r>
              <a:rPr lang="en-GB" sz="2000" b="1" dirty="0"/>
              <a:t> </a:t>
            </a:r>
            <a:r>
              <a:rPr lang="en-GB" sz="2000" b="1" dirty="0" err="1"/>
              <a:t>indwara</a:t>
            </a:r>
            <a:r>
              <a:rPr lang="en-GB" sz="2000" b="1" dirty="0"/>
              <a:t> </a:t>
            </a:r>
            <a:r>
              <a:rPr lang="en" sz="2000" b="1" dirty="0"/>
              <a:t>(Mariko 3:1–3).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EED0E34-6743-F000-B7DB-DEF7EC3BFC8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1925" y="3880545"/>
            <a:ext cx="5150983" cy="28377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Imagen 11" descr="Un grupo de personas en medio de campo&#10;&#10;Descripción generada automáticamente con confianza media">
            <a:extLst>
              <a:ext uri="{FF2B5EF4-FFF2-40B4-BE49-F238E27FC236}">
                <a16:creationId xmlns:a16="http://schemas.microsoft.com/office/drawing/2014/main" id="{40A19D22-16EF-09B6-6E8F-F7CFC319073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24700" y="1117637"/>
            <a:ext cx="4905375" cy="26161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Imagen 9" descr="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4336D8D5-5E63-DD82-90D4-D5C36681E17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8875" y="1144443"/>
            <a:ext cx="1905000" cy="107156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ACAD1867-3EB5-1CAE-D6BE-C34E5D4D4EDD}"/>
              </a:ext>
            </a:extLst>
          </p:cNvPr>
          <p:cNvSpPr txBox="1"/>
          <p:nvPr/>
        </p:nvSpPr>
        <p:spPr>
          <a:xfrm>
            <a:off x="66674" y="2771269"/>
            <a:ext cx="705802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70" dirty="0" err="1"/>
              <a:t>Igisubizo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cya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Yesu</a:t>
            </a:r>
            <a:r>
              <a:rPr lang="en-GB" sz="2000" b="1" spc="-70" dirty="0"/>
              <a:t>: “</a:t>
            </a:r>
            <a:r>
              <a:rPr lang="en-GB" sz="2000" b="1" spc="-70" dirty="0" err="1"/>
              <a:t>Ntimwari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mwasoma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icyo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Dawidi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yakoze</a:t>
            </a:r>
            <a:r>
              <a:rPr lang="en-GB" sz="2000" b="1" spc="-70" dirty="0"/>
              <a:t>, </a:t>
            </a:r>
            <a:r>
              <a:rPr lang="en-GB" sz="2000" b="1" spc="-70" dirty="0" err="1"/>
              <a:t>ubwo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yari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ashonje</a:t>
            </a:r>
            <a:r>
              <a:rPr lang="en-GB" sz="2000" b="1" spc="-70" dirty="0"/>
              <a:t>, </a:t>
            </a:r>
            <a:r>
              <a:rPr lang="en-GB" sz="2000" b="1" spc="-70" dirty="0" err="1"/>
              <a:t>yariye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imitsima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yo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kumurikwa</a:t>
            </a:r>
            <a:r>
              <a:rPr lang="en-GB" sz="2000" b="1" spc="-70" dirty="0"/>
              <a:t>, </a:t>
            </a:r>
            <a:r>
              <a:rPr lang="en-GB" sz="2000" b="1" spc="-70" dirty="0" err="1"/>
              <a:t>ubudni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yaribwaga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n’abatambyi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bonyine</a:t>
            </a:r>
            <a:r>
              <a:rPr lang="en-GB" sz="2000" b="1" spc="-70" dirty="0"/>
              <a:t>?</a:t>
            </a:r>
            <a:r>
              <a:rPr lang="en" sz="2000" b="1" spc="-70" dirty="0"/>
              <a:t> (Mariko 2:25–26).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C72063D-1585-C0EF-7E06-C52EACFB9420}"/>
              </a:ext>
            </a:extLst>
          </p:cNvPr>
          <p:cNvSpPr txBox="1"/>
          <p:nvPr/>
        </p:nvSpPr>
        <p:spPr>
          <a:xfrm>
            <a:off x="66673" y="1750843"/>
            <a:ext cx="705802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100" dirty="0" err="1"/>
              <a:t>Ubwo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abigishwa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bacaga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amahundo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bagatonora</a:t>
            </a:r>
            <a:r>
              <a:rPr lang="en-GB" sz="2000" b="1" spc="-100" dirty="0"/>
              <a:t>  </a:t>
            </a:r>
            <a:r>
              <a:rPr lang="en-GB" sz="2000" b="1" spc="-100" dirty="0" err="1"/>
              <a:t>bagata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ibishishwa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ngo</a:t>
            </a:r>
            <a:r>
              <a:rPr lang="en-GB" sz="2000" b="1" spc="-100" dirty="0"/>
              <a:t> barye </a:t>
            </a:r>
            <a:r>
              <a:rPr lang="en-GB" sz="2000" b="1" spc="-100" dirty="0" err="1"/>
              <a:t>impeke</a:t>
            </a:r>
            <a:r>
              <a:rPr lang="en-GB" sz="2000" b="1" spc="-100" dirty="0"/>
              <a:t>, </a:t>
            </a:r>
            <a:r>
              <a:rPr lang="en-GB" sz="2000" b="1" spc="-100" dirty="0" err="1"/>
              <a:t>bari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bakoze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imirimo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itatu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ibuzanijwe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ku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Isabato</a:t>
            </a:r>
            <a:r>
              <a:rPr lang="en-GB" sz="2000" b="1" spc="-100" dirty="0"/>
              <a:t>: </a:t>
            </a:r>
            <a:r>
              <a:rPr lang="en-GB" sz="2000" b="1" spc="-100" dirty="0" err="1"/>
              <a:t>gusarura</a:t>
            </a:r>
            <a:r>
              <a:rPr lang="en-GB" sz="2000" b="1" spc="-100" dirty="0"/>
              <a:t>, </a:t>
            </a:r>
            <a:r>
              <a:rPr lang="en-GB" sz="2000" b="1" spc="-100" dirty="0" err="1"/>
              <a:t>gutonora</a:t>
            </a:r>
            <a:r>
              <a:rPr lang="en-GB" sz="2000" b="1" spc="-100" dirty="0"/>
              <a:t>, no </a:t>
            </a:r>
            <a:r>
              <a:rPr lang="en-GB" sz="2000" b="1" spc="-100" dirty="0" err="1"/>
              <a:t>kugosora</a:t>
            </a:r>
            <a:r>
              <a:rPr lang="en" sz="2000" b="1" spc="-100" dirty="0"/>
              <a:t> (Mariko 2:23–24; </a:t>
            </a:r>
            <a:r>
              <a:rPr lang="en" sz="2000" b="1" spc="-100" dirty="0" err="1"/>
              <a:t>Matayo</a:t>
            </a:r>
            <a:r>
              <a:rPr lang="en" sz="2000" b="1" spc="-100" dirty="0"/>
              <a:t> 12:1–2).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04210C4-D18C-86CD-BF3E-DE517B106A60}"/>
              </a:ext>
            </a:extLst>
          </p:cNvPr>
          <p:cNvSpPr txBox="1"/>
          <p:nvPr/>
        </p:nvSpPr>
        <p:spPr>
          <a:xfrm>
            <a:off x="5572123" y="6165503"/>
            <a:ext cx="66198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Igitangaje</a:t>
            </a:r>
            <a:r>
              <a:rPr lang="en-GB" sz="2000" b="1" dirty="0"/>
              <a:t>, </a:t>
            </a:r>
            <a:r>
              <a:rPr lang="en-GB" sz="2000" b="1" dirty="0" err="1"/>
              <a:t>abari</a:t>
            </a:r>
            <a:r>
              <a:rPr lang="en-GB" sz="2000" b="1" dirty="0"/>
              <a:t> </a:t>
            </a:r>
            <a:r>
              <a:rPr lang="en-GB" sz="2000" b="1" dirty="0" err="1"/>
              <a:t>bafite</a:t>
            </a:r>
            <a:r>
              <a:rPr lang="en-GB" sz="2000" b="1" dirty="0"/>
              <a:t> </a:t>
            </a:r>
            <a:r>
              <a:rPr lang="en-GB" sz="2000" b="1" dirty="0" err="1"/>
              <a:t>ishyaka</a:t>
            </a:r>
            <a:r>
              <a:rPr lang="en-GB" sz="2000" b="1" dirty="0"/>
              <a:t> </a:t>
            </a:r>
            <a:r>
              <a:rPr lang="en-GB" sz="2000" b="1" dirty="0" err="1"/>
              <a:t>ryo</a:t>
            </a:r>
            <a:r>
              <a:rPr lang="en-GB" sz="2000" b="1" dirty="0"/>
              <a:t> </a:t>
            </a:r>
            <a:r>
              <a:rPr lang="en-GB" sz="2000" b="1" dirty="0" err="1"/>
              <a:t>kuziririza</a:t>
            </a:r>
            <a:r>
              <a:rPr lang="en-GB" sz="2000" b="1" dirty="0"/>
              <a:t> </a:t>
            </a:r>
            <a:r>
              <a:rPr lang="en-GB" sz="2000" b="1" dirty="0" err="1"/>
              <a:t>Isabato</a:t>
            </a:r>
            <a:r>
              <a:rPr lang="en-GB" sz="2000" b="1" dirty="0"/>
              <a:t> </a:t>
            </a:r>
            <a:r>
              <a:rPr lang="en-GB" sz="2000" b="1" dirty="0" err="1"/>
              <a:t>ni</a:t>
            </a:r>
            <a:r>
              <a:rPr lang="en-GB" sz="2000" b="1" dirty="0"/>
              <a:t> </a:t>
            </a:r>
            <a:r>
              <a:rPr lang="en-GB" sz="2000" b="1" dirty="0" err="1"/>
              <a:t>bo</a:t>
            </a:r>
            <a:r>
              <a:rPr lang="en-GB" sz="2000" b="1" dirty="0"/>
              <a:t> </a:t>
            </a:r>
            <a:r>
              <a:rPr lang="en-GB" sz="2000" b="1" dirty="0" err="1"/>
              <a:t>baciye</a:t>
            </a:r>
            <a:r>
              <a:rPr lang="en-GB" sz="2000" b="1" dirty="0"/>
              <a:t> </a:t>
            </a:r>
            <a:r>
              <a:rPr lang="en-GB" sz="2000" b="1" dirty="0" err="1"/>
              <a:t>igico</a:t>
            </a:r>
            <a:r>
              <a:rPr lang="en-GB" sz="2000" b="1" dirty="0"/>
              <a:t> </a:t>
            </a:r>
            <a:r>
              <a:rPr lang="en-GB" sz="2000" b="1" dirty="0" err="1"/>
              <a:t>cy’ubwicanyi</a:t>
            </a:r>
            <a:r>
              <a:rPr lang="en" sz="2000" b="1" dirty="0"/>
              <a:t> (Mariko 3:6).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84052DB2-720B-EF8D-F5E5-54D4FD363F8D}"/>
              </a:ext>
            </a:extLst>
          </p:cNvPr>
          <p:cNvSpPr txBox="1"/>
          <p:nvPr/>
        </p:nvSpPr>
        <p:spPr>
          <a:xfrm>
            <a:off x="5572123" y="5473006"/>
            <a:ext cx="66198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Muri </a:t>
            </a:r>
            <a:r>
              <a:rPr lang="en-GB" sz="2000" b="1" dirty="0" err="1"/>
              <a:t>ibyo</a:t>
            </a:r>
            <a:r>
              <a:rPr lang="en-GB" sz="2000" b="1" dirty="0"/>
              <a:t> </a:t>
            </a:r>
            <a:r>
              <a:rPr lang="en-GB" sz="2000" b="1" dirty="0" err="1"/>
              <a:t>byose</a:t>
            </a:r>
            <a:r>
              <a:rPr lang="en-GB" sz="2000" b="1" dirty="0"/>
              <a:t>, </a:t>
            </a:r>
            <a:r>
              <a:rPr lang="en-GB" sz="2000" b="1" dirty="0" err="1"/>
              <a:t>Yesu</a:t>
            </a:r>
            <a:r>
              <a:rPr lang="en-GB" sz="2000" b="1" dirty="0"/>
              <a:t> </a:t>
            </a:r>
            <a:r>
              <a:rPr lang="en-GB" sz="2000" b="1" dirty="0" err="1"/>
              <a:t>ni</a:t>
            </a:r>
            <a:r>
              <a:rPr lang="en-GB" sz="2000" b="1" dirty="0"/>
              <a:t> </a:t>
            </a:r>
            <a:r>
              <a:rPr lang="en-GB" sz="2000" b="1" dirty="0" err="1"/>
              <a:t>Umwami</a:t>
            </a:r>
            <a:r>
              <a:rPr lang="en-GB" sz="2000" b="1" dirty="0"/>
              <a:t> </a:t>
            </a:r>
            <a:r>
              <a:rPr lang="en-GB" sz="2000" b="1" dirty="0" err="1"/>
              <a:t>w’Isabato</a:t>
            </a:r>
            <a:r>
              <a:rPr lang="en-GB" sz="2000" b="1" dirty="0"/>
              <a:t>, </a:t>
            </a:r>
            <a:r>
              <a:rPr lang="en-GB" sz="2000" b="1" dirty="0" err="1"/>
              <a:t>kandi</a:t>
            </a:r>
            <a:r>
              <a:rPr lang="en-GB" sz="2000" b="1" dirty="0"/>
              <a:t> </a:t>
            </a:r>
            <a:r>
              <a:rPr lang="en-GB" sz="2000" b="1" dirty="0" err="1"/>
              <a:t>yayiduhaye</a:t>
            </a:r>
            <a:r>
              <a:rPr lang="en-GB" sz="2000" b="1" dirty="0"/>
              <a:t> </a:t>
            </a:r>
            <a:r>
              <a:rPr lang="en-GB" sz="2000" b="1" dirty="0" err="1"/>
              <a:t>ngo</a:t>
            </a:r>
            <a:r>
              <a:rPr lang="en-GB" sz="2000" b="1" dirty="0"/>
              <a:t> </a:t>
            </a:r>
            <a:r>
              <a:rPr lang="en-GB" sz="2000" b="1" dirty="0" err="1"/>
              <a:t>itunezeze</a:t>
            </a:r>
            <a:r>
              <a:rPr lang="en-GB" sz="2000" b="1" dirty="0"/>
              <a:t> </a:t>
            </a:r>
            <a:r>
              <a:rPr lang="en" sz="2000" b="1" dirty="0"/>
              <a:t>(Mariko 2:27–28).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9579AC98-B61B-2FB3-CBE9-E48C813E0062}"/>
              </a:ext>
            </a:extLst>
          </p:cNvPr>
          <p:cNvSpPr txBox="1"/>
          <p:nvPr/>
        </p:nvSpPr>
        <p:spPr>
          <a:xfrm>
            <a:off x="5572122" y="4765804"/>
            <a:ext cx="661987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spc="-140" dirty="0" err="1"/>
              <a:t>Igisubizo</a:t>
            </a:r>
            <a:r>
              <a:rPr lang="en" sz="2000" b="1" spc="-140" dirty="0"/>
              <a:t> </a:t>
            </a:r>
            <a:r>
              <a:rPr lang="en" sz="2000" b="1" spc="-140" dirty="0" err="1"/>
              <a:t>cya</a:t>
            </a:r>
            <a:r>
              <a:rPr lang="en" sz="2000" b="1" spc="-140" dirty="0"/>
              <a:t> </a:t>
            </a:r>
            <a:r>
              <a:rPr lang="en" sz="2000" b="1" spc="-140" dirty="0" err="1"/>
              <a:t>Yesu</a:t>
            </a:r>
            <a:r>
              <a:rPr lang="en" sz="2000" b="1" spc="-140" dirty="0"/>
              <a:t>: “</a:t>
            </a:r>
            <a:r>
              <a:rPr lang="en-US" sz="2000" b="1" spc="-140" dirty="0" err="1"/>
              <a:t>Mbese</a:t>
            </a:r>
            <a:r>
              <a:rPr lang="en-US" sz="2000" b="1" spc="-140" dirty="0"/>
              <a:t> </a:t>
            </a:r>
            <a:r>
              <a:rPr lang="en-US" sz="2000" b="1" spc="-140" dirty="0" err="1"/>
              <a:t>icyemewe</a:t>
            </a:r>
            <a:r>
              <a:rPr lang="en-US" sz="2000" b="1" spc="-140" dirty="0"/>
              <a:t> </a:t>
            </a:r>
            <a:r>
              <a:rPr lang="en-US" sz="2000" b="1" spc="-140" dirty="0" err="1"/>
              <a:t>ni</a:t>
            </a:r>
            <a:r>
              <a:rPr lang="en-US" sz="2000" b="1" spc="-140" dirty="0"/>
              <a:t> </a:t>
            </a:r>
            <a:r>
              <a:rPr lang="en-US" sz="2000" b="1" spc="-140" dirty="0" err="1"/>
              <a:t>ugukora</a:t>
            </a:r>
            <a:r>
              <a:rPr lang="en-US" sz="2000" b="1" spc="-140" dirty="0"/>
              <a:t> </a:t>
            </a:r>
            <a:r>
              <a:rPr lang="en-US" sz="2000" b="1" spc="-140" dirty="0" err="1"/>
              <a:t>neza</a:t>
            </a:r>
            <a:r>
              <a:rPr lang="en-US" sz="2000" b="1" spc="-140" dirty="0"/>
              <a:t>  </a:t>
            </a:r>
            <a:r>
              <a:rPr lang="en-US" sz="2000" b="1" spc="-140" dirty="0" err="1"/>
              <a:t>cyangwa</a:t>
            </a:r>
            <a:r>
              <a:rPr lang="en-US" sz="2000" b="1" spc="-140" dirty="0"/>
              <a:t> </a:t>
            </a:r>
            <a:r>
              <a:rPr lang="en-US" sz="2000" b="1" spc="-140" dirty="0" err="1"/>
              <a:t>nabi</a:t>
            </a:r>
            <a:r>
              <a:rPr lang="en-US" sz="2000" b="1" spc="-140" dirty="0"/>
              <a:t> </a:t>
            </a:r>
            <a:r>
              <a:rPr lang="en-US" sz="2000" b="1" spc="-140" dirty="0" err="1"/>
              <a:t>ku</a:t>
            </a:r>
            <a:r>
              <a:rPr lang="en-US" sz="2000" b="1" spc="-140" dirty="0"/>
              <a:t> </a:t>
            </a:r>
            <a:r>
              <a:rPr lang="en-US" sz="2000" b="1" spc="-140" dirty="0" err="1"/>
              <a:t>isabato</a:t>
            </a:r>
            <a:r>
              <a:rPr lang="en-US" sz="2000" b="1" spc="-140" dirty="0"/>
              <a:t>, </a:t>
            </a:r>
            <a:r>
              <a:rPr lang="en-US" sz="2000" b="1" spc="-140" dirty="0" err="1"/>
              <a:t>gukiza</a:t>
            </a:r>
            <a:r>
              <a:rPr lang="en-US" sz="2000" b="1" spc="-140" dirty="0"/>
              <a:t> </a:t>
            </a:r>
            <a:r>
              <a:rPr lang="en-US" sz="2000" b="1" spc="-140" dirty="0" err="1"/>
              <a:t>umuntu</a:t>
            </a:r>
            <a:r>
              <a:rPr lang="en-US" sz="2000" b="1" spc="-140" dirty="0"/>
              <a:t> </a:t>
            </a:r>
            <a:r>
              <a:rPr lang="en-US" sz="2000" b="1" spc="-140" dirty="0" err="1"/>
              <a:t>cyangwa</a:t>
            </a:r>
            <a:r>
              <a:rPr lang="en-US" sz="2000" b="1" spc="-140" dirty="0"/>
              <a:t> </a:t>
            </a:r>
            <a:r>
              <a:rPr lang="en-US" sz="2000" b="1" spc="-140" dirty="0" err="1"/>
              <a:t>kumwica</a:t>
            </a:r>
            <a:r>
              <a:rPr lang="en" sz="2000" b="1" spc="-140" dirty="0"/>
              <a:t>?” (Mariko 3:4).</a:t>
            </a:r>
          </a:p>
        </p:txBody>
      </p:sp>
    </p:spTree>
    <p:extLst>
      <p:ext uri="{BB962C8B-B14F-4D97-AF65-F5344CB8AC3E}">
        <p14:creationId xmlns:p14="http://schemas.microsoft.com/office/powerpoint/2010/main" val="724134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4" grpId="0"/>
      <p:bldP spid="7" grpId="0"/>
      <p:bldP spid="11" grpId="0"/>
      <p:bldP spid="14" grpId="0"/>
      <p:bldP spid="17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F9E340B-8A84-0E12-E9C6-340547065984}"/>
              </a:ext>
            </a:extLst>
          </p:cNvPr>
          <p:cNvSpPr txBox="1"/>
          <p:nvPr/>
        </p:nvSpPr>
        <p:spPr>
          <a:xfrm>
            <a:off x="823913" y="2136338"/>
            <a:ext cx="7710487" cy="175432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5400" b="1" dirty="0">
                <a:ln/>
                <a:solidFill>
                  <a:srgbClr val="9E2909"/>
                </a:solidFill>
              </a:rPr>
              <a:t>IBIBAZO BITEJE IMPAKA KURI YESU</a:t>
            </a:r>
          </a:p>
        </p:txBody>
      </p:sp>
    </p:spTree>
    <p:extLst>
      <p:ext uri="{BB962C8B-B14F-4D97-AF65-F5344CB8AC3E}">
        <p14:creationId xmlns:p14="http://schemas.microsoft.com/office/powerpoint/2010/main" val="155132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5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24">
            <a:extLst>
              <a:ext uri="{FF2B5EF4-FFF2-40B4-BE49-F238E27FC236}">
                <a16:creationId xmlns:a16="http://schemas.microsoft.com/office/drawing/2014/main" id="{829AB557-C78F-1EEF-C809-7FD1346A698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32942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FE2D963-34FE-721A-F214-1A0A8254DAAE}"/>
              </a:ext>
            </a:extLst>
          </p:cNvPr>
          <p:cNvSpPr txBox="1"/>
          <p:nvPr/>
        </p:nvSpPr>
        <p:spPr>
          <a:xfrm>
            <a:off x="0" y="0"/>
            <a:ext cx="1219199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glow rad="63500">
                    <a:schemeClr val="accent2">
                      <a:lumMod val="5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AKORA IBITANGAZA KUBW’UBUHE BUBASHA</a:t>
            </a:r>
            <a:r>
              <a:rPr lang="en" sz="4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glow rad="63500">
                    <a:schemeClr val="accent2">
                      <a:lumMod val="5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?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5054D82-87F7-7B44-A42E-8E5E617330D0}"/>
              </a:ext>
            </a:extLst>
          </p:cNvPr>
          <p:cNvSpPr txBox="1"/>
          <p:nvPr/>
        </p:nvSpPr>
        <p:spPr>
          <a:xfrm>
            <a:off x="1152523" y="676572"/>
            <a:ext cx="98869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Kandi </a:t>
            </a:r>
            <a:r>
              <a:rPr lang="en-US" b="1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abanditsi</a:t>
            </a:r>
            <a:r>
              <a:rPr lang="en-US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bavuye</a:t>
            </a:r>
            <a:r>
              <a:rPr lang="en-US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</a:t>
            </a:r>
            <a:r>
              <a:rPr lang="en-US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Yerusalemu</a:t>
            </a:r>
            <a:r>
              <a:rPr lang="en-US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</a:t>
            </a:r>
            <a:r>
              <a:rPr lang="en-US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bo</a:t>
            </a:r>
            <a:r>
              <a:rPr lang="en-US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bati</a:t>
            </a:r>
            <a:r>
              <a:rPr lang="en-US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‘</a:t>
            </a:r>
            <a:r>
              <a:rPr lang="en-US" b="1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Afite</a:t>
            </a:r>
            <a:r>
              <a:rPr lang="en-US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Belizebuli</a:t>
            </a:r>
            <a:r>
              <a:rPr lang="en-US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!’ </a:t>
            </a:r>
            <a:r>
              <a:rPr lang="en-US" b="1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kandi</a:t>
            </a:r>
            <a:r>
              <a:rPr lang="en-US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bati</a:t>
            </a:r>
            <a:r>
              <a:rPr lang="en-US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‘</a:t>
            </a:r>
            <a:r>
              <a:rPr lang="en-US" b="1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Umukuru</a:t>
            </a:r>
            <a:r>
              <a:rPr lang="en-US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w’abadayimoni</a:t>
            </a:r>
            <a:r>
              <a:rPr lang="en-US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</a:t>
            </a:r>
            <a:r>
              <a:rPr lang="en-US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we </a:t>
            </a:r>
            <a:r>
              <a:rPr lang="en-US" b="1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umuha</a:t>
            </a:r>
            <a:r>
              <a:rPr lang="en-US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kwirukana</a:t>
            </a:r>
            <a:r>
              <a:rPr lang="en-US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abadayimoni</a:t>
            </a:r>
            <a:r>
              <a:rPr lang="en-US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’ </a:t>
            </a:r>
            <a:r>
              <a:rPr lang="en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(Mariko 3:22)</a:t>
            </a:r>
            <a:endParaRPr lang="es-ES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F6E2B4C-B773-429A-C3DF-F39358CBFE83}"/>
              </a:ext>
            </a:extLst>
          </p:cNvPr>
          <p:cNvSpPr txBox="1"/>
          <p:nvPr/>
        </p:nvSpPr>
        <p:spPr>
          <a:xfrm>
            <a:off x="238124" y="1446013"/>
            <a:ext cx="815340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Mariko </a:t>
            </a:r>
            <a:r>
              <a:rPr lang="en-GB" sz="2000" b="1" dirty="0" err="1"/>
              <a:t>atangira</a:t>
            </a:r>
            <a:r>
              <a:rPr lang="en-GB" sz="2000" b="1" dirty="0"/>
              <a:t> </a:t>
            </a:r>
            <a:r>
              <a:rPr lang="en-GB" sz="2000" b="1" dirty="0" err="1"/>
              <a:t>inkuru</a:t>
            </a:r>
            <a:r>
              <a:rPr lang="en-GB" sz="2000" b="1" dirty="0"/>
              <a:t> </a:t>
            </a:r>
            <a:r>
              <a:rPr lang="en-GB" sz="2000" b="1" dirty="0" err="1"/>
              <a:t>ivuga</a:t>
            </a:r>
            <a:r>
              <a:rPr lang="en-GB" sz="2000" b="1" dirty="0"/>
              <a:t> </a:t>
            </a:r>
            <a:r>
              <a:rPr lang="en-GB" sz="2000" b="1" dirty="0" err="1"/>
              <a:t>ku</a:t>
            </a:r>
            <a:r>
              <a:rPr lang="en-GB" sz="2000" b="1" dirty="0"/>
              <a:t> </a:t>
            </a:r>
            <a:r>
              <a:rPr lang="en-GB" sz="2000" b="1" dirty="0" err="1"/>
              <a:t>muryango</a:t>
            </a:r>
            <a:r>
              <a:rPr lang="en-GB" sz="2000" b="1" dirty="0"/>
              <a:t> </a:t>
            </a:r>
            <a:r>
              <a:rPr lang="en-GB" sz="2000" b="1" dirty="0" err="1"/>
              <a:t>wa</a:t>
            </a:r>
            <a:r>
              <a:rPr lang="en-GB" sz="2000" b="1" dirty="0"/>
              <a:t> </a:t>
            </a:r>
            <a:r>
              <a:rPr lang="en-GB" sz="2000" b="1" dirty="0" err="1"/>
              <a:t>Yesu</a:t>
            </a:r>
            <a:r>
              <a:rPr lang="en-GB" sz="2000" b="1" dirty="0"/>
              <a:t>, </a:t>
            </a:r>
            <a:r>
              <a:rPr lang="en-GB" sz="2000" b="1" dirty="0" err="1"/>
              <a:t>ariko</a:t>
            </a:r>
            <a:r>
              <a:rPr lang="en-GB" sz="2000" b="1" dirty="0"/>
              <a:t> </a:t>
            </a:r>
            <a:r>
              <a:rPr lang="en-GB" sz="2000" b="1" dirty="0" err="1"/>
              <a:t>akayirogoya</a:t>
            </a:r>
            <a:r>
              <a:rPr lang="en-GB" sz="2000" b="1" dirty="0"/>
              <a:t> </a:t>
            </a:r>
            <a:r>
              <a:rPr lang="en-GB" sz="2000" b="1" dirty="0" err="1"/>
              <a:t>kugira</a:t>
            </a:r>
            <a:r>
              <a:rPr lang="en-GB" sz="2000" b="1" dirty="0"/>
              <a:t> </a:t>
            </a:r>
            <a:r>
              <a:rPr lang="en-GB" sz="2000" b="1" dirty="0" err="1"/>
              <a:t>ngo</a:t>
            </a:r>
            <a:r>
              <a:rPr lang="en-GB" sz="2000" b="1" dirty="0"/>
              <a:t> </a:t>
            </a:r>
            <a:r>
              <a:rPr lang="en-GB" sz="2000" b="1" dirty="0" err="1"/>
              <a:t>avuge</a:t>
            </a:r>
            <a:r>
              <a:rPr lang="en-GB" sz="2000" b="1" dirty="0"/>
              <a:t> </a:t>
            </a:r>
            <a:r>
              <a:rPr lang="en-GB" sz="2000" b="1" dirty="0" err="1"/>
              <a:t>iby’impaka</a:t>
            </a:r>
            <a:r>
              <a:rPr lang="en-GB" sz="2000" b="1" dirty="0"/>
              <a:t> </a:t>
            </a:r>
            <a:r>
              <a:rPr lang="en-GB" sz="2000" b="1" dirty="0" err="1"/>
              <a:t>n’Abafarisayo</a:t>
            </a:r>
            <a:r>
              <a:rPr lang="en-GB" sz="2000" b="1" dirty="0"/>
              <a:t>. </a:t>
            </a:r>
            <a:r>
              <a:rPr lang="en-GB" sz="2000" b="1" dirty="0" err="1"/>
              <a:t>Nyuma</a:t>
            </a:r>
            <a:r>
              <a:rPr lang="en-GB" sz="2000" b="1" dirty="0"/>
              <a:t>, </a:t>
            </a:r>
            <a:r>
              <a:rPr lang="en-GB" sz="2000" b="1" dirty="0" err="1"/>
              <a:t>agaruka</a:t>
            </a:r>
            <a:r>
              <a:rPr lang="en-GB" sz="2000" b="1" dirty="0"/>
              <a:t> </a:t>
            </a:r>
            <a:r>
              <a:rPr lang="en-GB" sz="2000" b="1" dirty="0" err="1"/>
              <a:t>ku</a:t>
            </a:r>
            <a:r>
              <a:rPr lang="en-GB" sz="2000" b="1" dirty="0"/>
              <a:t> </a:t>
            </a:r>
            <a:r>
              <a:rPr lang="en-GB" sz="2000" b="1" dirty="0" err="1"/>
              <a:t>nkuru</a:t>
            </a:r>
            <a:r>
              <a:rPr lang="en-GB" sz="2000" b="1" dirty="0"/>
              <a:t> </a:t>
            </a:r>
            <a:r>
              <a:rPr lang="en-GB" sz="2000" b="1" dirty="0" err="1"/>
              <a:t>ya</a:t>
            </a:r>
            <a:r>
              <a:rPr lang="en-GB" sz="2000" b="1" dirty="0"/>
              <a:t> </a:t>
            </a:r>
            <a:r>
              <a:rPr lang="en-GB" sz="2000" b="1" dirty="0" err="1"/>
              <a:t>mbere</a:t>
            </a:r>
            <a:r>
              <a:rPr lang="en-GB" sz="2000" b="1" dirty="0"/>
              <a:t>. </a:t>
            </a:r>
            <a:r>
              <a:rPr lang="en-GB" sz="2000" b="1" dirty="0" err="1"/>
              <a:t>Ubu</a:t>
            </a:r>
            <a:r>
              <a:rPr lang="en-GB" sz="2000" b="1" dirty="0"/>
              <a:t> </a:t>
            </a:r>
            <a:r>
              <a:rPr lang="en-GB" sz="2000" b="1" dirty="0" err="1"/>
              <a:t>buryo</a:t>
            </a:r>
            <a:r>
              <a:rPr lang="en-GB" sz="2000" b="1" dirty="0"/>
              <a:t> (</a:t>
            </a:r>
            <a:r>
              <a:rPr lang="en-GB" sz="2000" b="1" dirty="0" err="1"/>
              <a:t>inkuru</a:t>
            </a:r>
            <a:r>
              <a:rPr lang="en-GB" sz="2000" b="1" dirty="0"/>
              <a:t> </a:t>
            </a:r>
            <a:r>
              <a:rPr lang="en-GB" sz="2000" b="1" dirty="0" err="1"/>
              <a:t>ikubiye</a:t>
            </a:r>
            <a:r>
              <a:rPr lang="en-GB" sz="2000" b="1" dirty="0"/>
              <a:t> mu </a:t>
            </a:r>
            <a:r>
              <a:rPr lang="en-GB" sz="2000" b="1" dirty="0" err="1"/>
              <a:t>yindi</a:t>
            </a:r>
            <a:r>
              <a:rPr lang="en-GB" sz="2000" b="1" dirty="0"/>
              <a:t>) </a:t>
            </a:r>
            <a:r>
              <a:rPr lang="en-GB" sz="2000" b="1" dirty="0" err="1"/>
              <a:t>bwagiye</a:t>
            </a:r>
            <a:r>
              <a:rPr lang="en-GB" sz="2000" b="1" dirty="0"/>
              <a:t> </a:t>
            </a:r>
            <a:r>
              <a:rPr lang="en-GB" sz="2000" b="1" dirty="0" err="1"/>
              <a:t>bukoreshwa</a:t>
            </a:r>
            <a:r>
              <a:rPr lang="en-GB" sz="2000" b="1" dirty="0"/>
              <a:t> </a:t>
            </a:r>
            <a:r>
              <a:rPr lang="en-GB" sz="2000" b="1" dirty="0" err="1"/>
              <a:t>na</a:t>
            </a:r>
            <a:r>
              <a:rPr lang="en-GB" sz="2000" b="1" dirty="0"/>
              <a:t> Mariko </a:t>
            </a:r>
            <a:r>
              <a:rPr lang="en-GB" sz="2000" b="1" dirty="0" err="1"/>
              <a:t>inshuro</a:t>
            </a:r>
            <a:r>
              <a:rPr lang="en-GB" sz="2000" b="1" dirty="0"/>
              <a:t> </a:t>
            </a:r>
            <a:r>
              <a:rPr lang="en-GB" sz="2000" b="1" dirty="0" err="1"/>
              <a:t>nyinshi</a:t>
            </a:r>
            <a:r>
              <a:rPr lang="en-GB" sz="2000" b="1" dirty="0"/>
              <a:t> </a:t>
            </a:r>
            <a:r>
              <a:rPr lang="en-GB" sz="2000" b="1" dirty="0" err="1"/>
              <a:t>kugira</a:t>
            </a:r>
            <a:r>
              <a:rPr lang="en-GB" sz="2000" b="1" dirty="0"/>
              <a:t> </a:t>
            </a:r>
            <a:r>
              <a:rPr lang="en-GB" sz="2000" b="1" dirty="0" err="1"/>
              <a:t>ngo</a:t>
            </a:r>
            <a:r>
              <a:rPr lang="en-GB" sz="2000" b="1" dirty="0"/>
              <a:t> </a:t>
            </a:r>
            <a:r>
              <a:rPr lang="en-GB" sz="2000" b="1" dirty="0" err="1"/>
              <a:t>ahūze</a:t>
            </a:r>
            <a:r>
              <a:rPr lang="en-GB" sz="2000" b="1" dirty="0"/>
              <a:t> </a:t>
            </a:r>
            <a:r>
              <a:rPr lang="en-GB" sz="2000" b="1" dirty="0" err="1"/>
              <a:t>inkuru</a:t>
            </a:r>
            <a:r>
              <a:rPr lang="en-GB" sz="2000" b="1" dirty="0"/>
              <a:t> </a:t>
            </a:r>
            <a:r>
              <a:rPr lang="en-GB" sz="2000" b="1" dirty="0" err="1"/>
              <a:t>ebyiri</a:t>
            </a:r>
            <a:r>
              <a:rPr lang="en-GB" sz="2000" b="1" dirty="0"/>
              <a:t> </a:t>
            </a:r>
            <a:r>
              <a:rPr lang="en-GB" sz="2000" b="1" dirty="0" err="1"/>
              <a:t>zisa</a:t>
            </a:r>
            <a:r>
              <a:rPr lang="en-GB" sz="2000" b="1" dirty="0"/>
              <a:t>, </a:t>
            </a:r>
            <a:r>
              <a:rPr lang="en-GB" sz="2000" b="1" dirty="0" err="1"/>
              <a:t>yerekana</a:t>
            </a:r>
            <a:r>
              <a:rPr lang="en-GB" sz="2000" b="1" dirty="0"/>
              <a:t> </a:t>
            </a:r>
            <a:r>
              <a:rPr lang="en-GB" sz="2000" b="1" dirty="0" err="1"/>
              <a:t>inkuru</a:t>
            </a:r>
            <a:r>
              <a:rPr lang="en-GB" sz="2000" b="1" dirty="0"/>
              <a:t> </a:t>
            </a:r>
            <a:r>
              <a:rPr lang="en-GB" sz="2000" b="1" dirty="0" err="1"/>
              <a:t>irimo</a:t>
            </a:r>
            <a:r>
              <a:rPr lang="en-GB" sz="2000" b="1" dirty="0"/>
              <a:t> </a:t>
            </a:r>
            <a:r>
              <a:rPr lang="en-GB" sz="2000" b="1" dirty="0" err="1"/>
              <a:t>hagati</a:t>
            </a:r>
            <a:r>
              <a:rPr lang="en-GB" sz="2000" b="1" dirty="0"/>
              <a:t> </a:t>
            </a:r>
            <a:r>
              <a:rPr lang="en-GB" sz="2000" b="1" dirty="0" err="1"/>
              <a:t>nk’iy’ingenzi</a:t>
            </a:r>
            <a:r>
              <a:rPr lang="en-GB" sz="2000" b="1" dirty="0"/>
              <a:t> </a:t>
            </a:r>
            <a:r>
              <a:rPr lang="en-GB" sz="2000" b="1" dirty="0" err="1"/>
              <a:t>cyane</a:t>
            </a:r>
            <a:r>
              <a:rPr lang="en" sz="2000" b="1" dirty="0"/>
              <a:t>.</a:t>
            </a: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8A048326-C0A1-1A66-8E87-10A055D26992}"/>
              </a:ext>
            </a:extLst>
          </p:cNvPr>
          <p:cNvGrpSpPr/>
          <p:nvPr/>
        </p:nvGrpSpPr>
        <p:grpSpPr>
          <a:xfrm>
            <a:off x="9004852" y="1446013"/>
            <a:ext cx="2584173" cy="904875"/>
            <a:chOff x="7376076" y="1600200"/>
            <a:chExt cx="2584173" cy="904875"/>
          </a:xfrm>
        </p:grpSpPr>
        <p:sp>
          <p:nvSpPr>
            <p:cNvPr id="4" name="Rectángulo: esquina doblada 3">
              <a:extLst>
                <a:ext uri="{FF2B5EF4-FFF2-40B4-BE49-F238E27FC236}">
                  <a16:creationId xmlns:a16="http://schemas.microsoft.com/office/drawing/2014/main" id="{A82507DE-F67D-6ECC-6B0A-C254950DDA07}"/>
                </a:ext>
              </a:extLst>
            </p:cNvPr>
            <p:cNvSpPr/>
            <p:nvPr/>
          </p:nvSpPr>
          <p:spPr>
            <a:xfrm>
              <a:off x="7376076" y="1600200"/>
              <a:ext cx="2584173" cy="904875"/>
            </a:xfrm>
            <a:prstGeom prst="foldedCorner">
              <a:avLst/>
            </a:prstGeom>
            <a:solidFill>
              <a:srgbClr val="E05EC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72000" bIns="0" rtlCol="0" anchor="b" anchorCtr="0"/>
            <a:lstStyle/>
            <a:p>
              <a:pPr algn="ctr"/>
              <a:r>
                <a:rPr lang="en" sz="2000" b="1" spc="-15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Ab’umuryango</a:t>
              </a:r>
              <a:r>
                <a:rPr lang="en" sz="2000" b="1" spc="-15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" sz="2000" b="1" spc="-15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wa</a:t>
              </a:r>
              <a:r>
                <a:rPr lang="en" sz="2000" b="1" spc="-15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" sz="2000" b="1" spc="-15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Yesu</a:t>
              </a:r>
              <a:r>
                <a:rPr lang="en" sz="2000" b="1" spc="-15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" sz="2000" b="1" spc="-15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baza</a:t>
              </a:r>
              <a:r>
                <a:rPr lang="en" sz="2000" b="1" spc="-15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" sz="2000" b="1" spc="-15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kumushaka</a:t>
              </a:r>
              <a:endParaRPr lang="en" sz="2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05150E97-F75B-5C55-7D1A-51740BD51B48}"/>
                </a:ext>
              </a:extLst>
            </p:cNvPr>
            <p:cNvSpPr/>
            <p:nvPr/>
          </p:nvSpPr>
          <p:spPr>
            <a:xfrm>
              <a:off x="7534275" y="1600200"/>
              <a:ext cx="2238375" cy="285750"/>
            </a:xfrm>
            <a:prstGeom prst="rect">
              <a:avLst/>
            </a:prstGeom>
            <a:solidFill>
              <a:srgbClr val="A6014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Mariko 3:20–21</a:t>
              </a:r>
            </a:p>
          </p:txBody>
        </p: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35C84B36-248D-7335-6429-8326C1D2FA3E}"/>
              </a:ext>
            </a:extLst>
          </p:cNvPr>
          <p:cNvGrpSpPr/>
          <p:nvPr/>
        </p:nvGrpSpPr>
        <p:grpSpPr>
          <a:xfrm>
            <a:off x="8610598" y="2426969"/>
            <a:ext cx="3343279" cy="728931"/>
            <a:chOff x="7534275" y="1600199"/>
            <a:chExt cx="2089548" cy="904876"/>
          </a:xfrm>
        </p:grpSpPr>
        <p:sp>
          <p:nvSpPr>
            <p:cNvPr id="10" name="Rectángulo: esquina doblada 9">
              <a:extLst>
                <a:ext uri="{FF2B5EF4-FFF2-40B4-BE49-F238E27FC236}">
                  <a16:creationId xmlns:a16="http://schemas.microsoft.com/office/drawing/2014/main" id="{976C386D-D1D6-E243-0D21-A32973B39289}"/>
                </a:ext>
              </a:extLst>
            </p:cNvPr>
            <p:cNvSpPr/>
            <p:nvPr/>
          </p:nvSpPr>
          <p:spPr>
            <a:xfrm>
              <a:off x="7534275" y="1600200"/>
              <a:ext cx="2089548" cy="904875"/>
            </a:xfrm>
            <a:prstGeom prst="foldedCorner">
              <a:avLst/>
            </a:prstGeom>
            <a:solidFill>
              <a:srgbClr val="21A5F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612000" bIns="0" rtlCol="0" anchor="b" anchorCtr="0"/>
            <a:lstStyle/>
            <a:p>
              <a:pPr algn="ctr"/>
              <a:r>
                <a:rPr lang="en" sz="2000" b="1" spc="-18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Ibirego</a:t>
              </a:r>
              <a:r>
                <a:rPr lang="en" sz="2000" b="1" spc="-18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" sz="2000" b="1" spc="-18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by’Abafarisayo</a:t>
              </a:r>
              <a:endParaRPr lang="en" sz="2000" b="1" spc="-1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D76CAA6D-39E7-BE69-7AD3-9C81BE8B5296}"/>
                </a:ext>
              </a:extLst>
            </p:cNvPr>
            <p:cNvSpPr/>
            <p:nvPr/>
          </p:nvSpPr>
          <p:spPr>
            <a:xfrm>
              <a:off x="7534275" y="1600199"/>
              <a:ext cx="2089548" cy="42578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Mariko 3:22–30</a:t>
              </a:r>
            </a:p>
          </p:txBody>
        </p:sp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AFC3512B-FB7C-6DD6-C604-B19447DB0B7F}"/>
              </a:ext>
            </a:extLst>
          </p:cNvPr>
          <p:cNvGrpSpPr/>
          <p:nvPr/>
        </p:nvGrpSpPr>
        <p:grpSpPr>
          <a:xfrm>
            <a:off x="9004852" y="3231980"/>
            <a:ext cx="2584173" cy="904875"/>
            <a:chOff x="7376076" y="1600200"/>
            <a:chExt cx="2584173" cy="904875"/>
          </a:xfrm>
        </p:grpSpPr>
        <p:sp>
          <p:nvSpPr>
            <p:cNvPr id="13" name="Rectángulo: esquina doblada 12">
              <a:extLst>
                <a:ext uri="{FF2B5EF4-FFF2-40B4-BE49-F238E27FC236}">
                  <a16:creationId xmlns:a16="http://schemas.microsoft.com/office/drawing/2014/main" id="{7E2A26DE-F043-9B3A-5AA8-EFD87A4A3852}"/>
                </a:ext>
              </a:extLst>
            </p:cNvPr>
            <p:cNvSpPr/>
            <p:nvPr/>
          </p:nvSpPr>
          <p:spPr>
            <a:xfrm>
              <a:off x="7376076" y="1600200"/>
              <a:ext cx="2584173" cy="904875"/>
            </a:xfrm>
            <a:prstGeom prst="foldedCorner">
              <a:avLst/>
            </a:prstGeom>
            <a:solidFill>
              <a:srgbClr val="E05EC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72000" bIns="0" rtlCol="0" anchor="b" anchorCtr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2000" b="1" i="0" u="none" strike="noStrike" kern="1200" cap="none" spc="-15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ptos" panose="02110004020202020204"/>
                  <a:ea typeface="+mn-ea"/>
                  <a:cs typeface="+mn-cs"/>
                </a:rPr>
                <a:t>Ab’umuryango</a:t>
              </a:r>
              <a:r>
                <a:rPr kumimoji="0" lang="en" sz="2000" b="1" i="0" u="none" strike="noStrike" kern="1200" cap="none" spc="-15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ptos" panose="02110004020202020204"/>
                  <a:ea typeface="+mn-ea"/>
                  <a:cs typeface="+mn-cs"/>
                </a:rPr>
                <a:t> </a:t>
              </a:r>
              <a:r>
                <a:rPr kumimoji="0" lang="en" sz="2000" b="1" i="0" u="none" strike="noStrike" kern="1200" cap="none" spc="-15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ptos" panose="02110004020202020204"/>
                  <a:ea typeface="+mn-ea"/>
                  <a:cs typeface="+mn-cs"/>
                </a:rPr>
                <a:t>wa</a:t>
              </a:r>
              <a:r>
                <a:rPr kumimoji="0" lang="en" sz="2000" b="1" i="0" u="none" strike="noStrike" kern="1200" cap="none" spc="-15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ptos" panose="02110004020202020204"/>
                  <a:ea typeface="+mn-ea"/>
                  <a:cs typeface="+mn-cs"/>
                </a:rPr>
                <a:t> </a:t>
              </a:r>
              <a:r>
                <a:rPr kumimoji="0" lang="en" sz="2000" b="1" i="0" u="none" strike="noStrike" kern="1200" cap="none" spc="-15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ptos" panose="02110004020202020204"/>
                  <a:ea typeface="+mn-ea"/>
                  <a:cs typeface="+mn-cs"/>
                </a:rPr>
                <a:t>Yesu</a:t>
              </a:r>
              <a:r>
                <a:rPr kumimoji="0" lang="en" sz="2000" b="1" i="0" u="none" strike="noStrike" kern="1200" cap="none" spc="-15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ptos" panose="02110004020202020204"/>
                  <a:ea typeface="+mn-ea"/>
                  <a:cs typeface="+mn-cs"/>
                </a:rPr>
                <a:t> </a:t>
              </a:r>
              <a:r>
                <a:rPr kumimoji="0" lang="en" sz="2000" b="1" i="0" u="none" strike="noStrike" kern="1200" cap="none" spc="-15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ptos" panose="02110004020202020204"/>
                  <a:ea typeface="+mn-ea"/>
                  <a:cs typeface="+mn-cs"/>
                </a:rPr>
                <a:t>baza</a:t>
              </a:r>
              <a:r>
                <a:rPr kumimoji="0" lang="en" sz="2000" b="1" i="0" u="none" strike="noStrike" kern="1200" cap="none" spc="-15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ptos" panose="02110004020202020204"/>
                  <a:ea typeface="+mn-ea"/>
                  <a:cs typeface="+mn-cs"/>
                </a:rPr>
                <a:t> </a:t>
              </a:r>
              <a:r>
                <a:rPr kumimoji="0" lang="en" sz="2000" b="1" i="0" u="none" strike="noStrike" kern="1200" cap="none" spc="-15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ptos" panose="02110004020202020204"/>
                  <a:ea typeface="+mn-ea"/>
                  <a:cs typeface="+mn-cs"/>
                </a:rPr>
                <a:t>kumushaka</a:t>
              </a:r>
              <a:endParaRPr kumimoji="0" lang="en" sz="2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03078745-9171-C3E1-8687-69DF818604B5}"/>
                </a:ext>
              </a:extLst>
            </p:cNvPr>
            <p:cNvSpPr/>
            <p:nvPr/>
          </p:nvSpPr>
          <p:spPr>
            <a:xfrm>
              <a:off x="7534275" y="1600200"/>
              <a:ext cx="2238375" cy="285750"/>
            </a:xfrm>
            <a:prstGeom prst="rect">
              <a:avLst/>
            </a:prstGeom>
            <a:solidFill>
              <a:srgbClr val="A6014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Mariko 3:31–35</a:t>
              </a:r>
            </a:p>
          </p:txBody>
        </p:sp>
      </p:grpSp>
      <p:sp>
        <p:nvSpPr>
          <p:cNvPr id="18" name="CuadroTexto 17">
            <a:extLst>
              <a:ext uri="{FF2B5EF4-FFF2-40B4-BE49-F238E27FC236}">
                <a16:creationId xmlns:a16="http://schemas.microsoft.com/office/drawing/2014/main" id="{9AFE5E1F-4619-A0C2-7250-1371A12E265B}"/>
              </a:ext>
            </a:extLst>
          </p:cNvPr>
          <p:cNvSpPr txBox="1"/>
          <p:nvPr/>
        </p:nvSpPr>
        <p:spPr>
          <a:xfrm>
            <a:off x="6248400" y="4194096"/>
            <a:ext cx="59436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100" dirty="0"/>
              <a:t>Na none, </a:t>
            </a:r>
            <a:r>
              <a:rPr lang="en-GB" sz="2000" b="1" spc="-100" dirty="0" err="1"/>
              <a:t>Yesu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yakoresheje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umugani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kugira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ngo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yerekane</a:t>
            </a:r>
            <a:r>
              <a:rPr lang="en-GB" sz="2000" b="1" spc="-100" dirty="0"/>
              <a:t> ko </a:t>
            </a:r>
            <a:r>
              <a:rPr lang="en-GB" sz="2000" b="1" spc="-100" dirty="0" err="1"/>
              <a:t>ibyo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bamushinja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bidafite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ishingiro</a:t>
            </a:r>
            <a:r>
              <a:rPr lang="en-GB" sz="2000" b="1" spc="-100" dirty="0"/>
              <a:t> (Mariko 3:23–27). </a:t>
            </a:r>
            <a:r>
              <a:rPr lang="en-GB" sz="2000" b="1" spc="-100" dirty="0" err="1"/>
              <a:t>Yesu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yinjiye</a:t>
            </a:r>
            <a:r>
              <a:rPr lang="en-GB" sz="2000" b="1" spc="-100" dirty="0"/>
              <a:t> mu </a:t>
            </a:r>
            <a:r>
              <a:rPr lang="en-GB" sz="2000" b="1" spc="-100" dirty="0" err="1"/>
              <a:t>nzu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y’umunyamaboko</a:t>
            </a:r>
            <a:r>
              <a:rPr lang="en-GB" sz="2000" b="1" spc="-100" dirty="0"/>
              <a:t> (</a:t>
            </a:r>
            <a:r>
              <a:rPr lang="en-GB" sz="2000" b="1" spc="-100" dirty="0" err="1"/>
              <a:t>Satani</a:t>
            </a:r>
            <a:r>
              <a:rPr lang="en-GB" sz="2000" b="1" spc="-100" dirty="0"/>
              <a:t>), </a:t>
            </a:r>
            <a:r>
              <a:rPr lang="en-GB" sz="2000" b="1" spc="-100" dirty="0" err="1"/>
              <a:t>aramuboha</a:t>
            </a:r>
            <a:r>
              <a:rPr lang="en-GB" sz="2000" b="1" spc="-100" dirty="0"/>
              <a:t>, maze </a:t>
            </a:r>
            <a:r>
              <a:rPr lang="en-GB" sz="2000" b="1" spc="-100" dirty="0" err="1"/>
              <a:t>abona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uko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asahura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inzu</a:t>
            </a:r>
            <a:r>
              <a:rPr lang="en-GB" sz="2000" b="1" spc="-100" dirty="0"/>
              <a:t> ye (</a:t>
            </a:r>
            <a:r>
              <a:rPr lang="en-GB" sz="2000" b="1" spc="-100" dirty="0" err="1"/>
              <a:t>kubohora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uwatewe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n’abadayimoni</a:t>
            </a:r>
            <a:r>
              <a:rPr lang="en" sz="2000" b="1" spc="-100" dirty="0"/>
              <a:t>).</a:t>
            </a:r>
          </a:p>
        </p:txBody>
      </p:sp>
      <p:pic>
        <p:nvPicPr>
          <p:cNvPr id="20" name="Imagen 19" descr="Un grupo de personas de pie&#10;&#10;Descripción generada automáticamente">
            <a:extLst>
              <a:ext uri="{FF2B5EF4-FFF2-40B4-BE49-F238E27FC236}">
                <a16:creationId xmlns:a16="http://schemas.microsoft.com/office/drawing/2014/main" id="{9499B959-3F74-D43F-6AAD-9813DFA9019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4601" y="4077503"/>
            <a:ext cx="1884147" cy="2631490"/>
          </a:xfrm>
          <a:prstGeom prst="round2DiagRect">
            <a:avLst>
              <a:gd name="adj1" fmla="val 16667"/>
              <a:gd name="adj2" fmla="val 17369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2" name="Imagen 21" descr="Mano de una persona&#10;&#10;Descripción generada automáticamente">
            <a:extLst>
              <a:ext uri="{FF2B5EF4-FFF2-40B4-BE49-F238E27FC236}">
                <a16:creationId xmlns:a16="http://schemas.microsoft.com/office/drawing/2014/main" id="{B6FA2831-AB8A-2B6F-B2F3-6FBAF3E925F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43410" y="4077503"/>
            <a:ext cx="1728789" cy="2631490"/>
          </a:xfrm>
          <a:prstGeom prst="round2DiagRect">
            <a:avLst>
              <a:gd name="adj1" fmla="val 16146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4" name="Imagen 23" descr="Imagen que contiene mujer, hombre, niña, joven&#10;&#10;Descripción generada automáticamente">
            <a:extLst>
              <a:ext uri="{FF2B5EF4-FFF2-40B4-BE49-F238E27FC236}">
                <a16:creationId xmlns:a16="http://schemas.microsoft.com/office/drawing/2014/main" id="{05DACD92-7366-1193-A263-05C878F7F05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475" y="4077503"/>
            <a:ext cx="2368550" cy="2631490"/>
          </a:xfrm>
          <a:prstGeom prst="round2DiagRect">
            <a:avLst>
              <a:gd name="adj1" fmla="val 0"/>
              <a:gd name="adj2" fmla="val 13817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346EA660-1CD9-D333-3AF9-48E04C6B88B0}"/>
              </a:ext>
            </a:extLst>
          </p:cNvPr>
          <p:cNvSpPr txBox="1"/>
          <p:nvPr/>
        </p:nvSpPr>
        <p:spPr>
          <a:xfrm>
            <a:off x="238124" y="3166437"/>
            <a:ext cx="81534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70" dirty="0" err="1"/>
              <a:t>Ahangaha</a:t>
            </a:r>
            <a:r>
              <a:rPr lang="en-GB" sz="2000" b="1" spc="-70" dirty="0"/>
              <a:t>, </a:t>
            </a:r>
            <a:r>
              <a:rPr lang="en-GB" sz="2000" b="1" spc="-70" dirty="0" err="1"/>
              <a:t>inkuru</a:t>
            </a:r>
            <a:r>
              <a:rPr lang="en-GB" sz="2000" b="1" spc="-70" dirty="0"/>
              <a:t> </a:t>
            </a:r>
            <a:r>
              <a:rPr lang="en-GB" sz="2000" b="1" spc="-70" dirty="0" err="1"/>
              <a:t>y’ingenzi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ibirego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by’abanditsi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bibaza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aho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Yesuakura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ububasha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imbaragbwo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kwirukana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abadayimoni</a:t>
            </a:r>
            <a:r>
              <a:rPr lang="en" sz="2000" b="1" spc="-70" dirty="0"/>
              <a:t> (Mariko 3:22).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0833BEBB-8BA1-7764-460D-6170BE11E2E9}"/>
              </a:ext>
            </a:extLst>
          </p:cNvPr>
          <p:cNvSpPr txBox="1"/>
          <p:nvPr/>
        </p:nvSpPr>
        <p:spPr>
          <a:xfrm>
            <a:off x="6248400" y="5825609"/>
            <a:ext cx="59436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Yaboneyeho</a:t>
            </a:r>
            <a:r>
              <a:rPr lang="en-GB" sz="2000" b="1" dirty="0"/>
              <a:t> no </a:t>
            </a:r>
            <a:r>
              <a:rPr lang="en-GB" sz="2000" b="1" dirty="0" err="1"/>
              <a:t>kuburira</a:t>
            </a:r>
            <a:r>
              <a:rPr lang="en-GB" sz="2000" b="1" dirty="0"/>
              <a:t> </a:t>
            </a:r>
            <a:r>
              <a:rPr lang="en-GB" sz="2000" b="1" dirty="0" err="1"/>
              <a:t>abantu</a:t>
            </a:r>
            <a:r>
              <a:rPr lang="en-GB" sz="2000" b="1" dirty="0"/>
              <a:t> </a:t>
            </a:r>
            <a:r>
              <a:rPr lang="en-GB" sz="2000" b="1" dirty="0" err="1"/>
              <a:t>ku</a:t>
            </a:r>
            <a:r>
              <a:rPr lang="en-GB" sz="2000" b="1" dirty="0"/>
              <a:t> </a:t>
            </a:r>
            <a:r>
              <a:rPr lang="en-GB" sz="2000" b="1" dirty="0" err="1"/>
              <a:t>kaga</a:t>
            </a:r>
            <a:r>
              <a:rPr lang="en-GB" sz="2000" b="1" dirty="0"/>
              <a:t> ko </a:t>
            </a:r>
            <a:r>
              <a:rPr lang="en-GB" sz="2000" b="1" dirty="0" err="1"/>
              <a:t>kwitirira</a:t>
            </a:r>
            <a:r>
              <a:rPr lang="en-GB" sz="2000" b="1" dirty="0"/>
              <a:t> </a:t>
            </a:r>
            <a:r>
              <a:rPr lang="en-GB" sz="2000" b="1" dirty="0" err="1"/>
              <a:t>Satani</a:t>
            </a:r>
            <a:r>
              <a:rPr lang="en-GB" sz="2000" b="1" dirty="0"/>
              <a:t> </a:t>
            </a:r>
            <a:r>
              <a:rPr lang="en-GB" sz="2000" b="1" dirty="0" err="1"/>
              <a:t>umurimo</a:t>
            </a:r>
            <a:r>
              <a:rPr lang="en-GB" sz="2000" b="1" dirty="0"/>
              <a:t> </a:t>
            </a:r>
            <a:r>
              <a:rPr lang="sv-SE" sz="2000" b="1" dirty="0" err="1"/>
              <a:t>w’Umwuka</a:t>
            </a:r>
            <a:r>
              <a:rPr lang="sv-SE" sz="2000" b="1" dirty="0"/>
              <a:t> </a:t>
            </a:r>
            <a:r>
              <a:rPr lang="sv-SE" sz="2000" b="1" dirty="0" err="1"/>
              <a:t>Wera</a:t>
            </a:r>
            <a:r>
              <a:rPr lang="sv-SE" sz="2000" b="1" dirty="0"/>
              <a:t> </a:t>
            </a:r>
            <a:r>
              <a:rPr lang="en" sz="2000" b="1" dirty="0"/>
              <a:t>(Mariko 3:28–30).</a:t>
            </a:r>
          </a:p>
        </p:txBody>
      </p:sp>
    </p:spTree>
    <p:extLst>
      <p:ext uri="{BB962C8B-B14F-4D97-AF65-F5344CB8AC3E}">
        <p14:creationId xmlns:p14="http://schemas.microsoft.com/office/powerpoint/2010/main" val="290171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8" grpId="0"/>
      <p:bldP spid="15" grpId="0"/>
      <p:bldP spid="17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66FF"/>
      </a:accent1>
      <a:accent2>
        <a:srgbClr val="FF5050"/>
      </a:accent2>
      <a:accent3>
        <a:srgbClr val="FFFF66"/>
      </a:accent3>
      <a:accent4>
        <a:srgbClr val="00CC00"/>
      </a:accent4>
      <a:accent5>
        <a:srgbClr val="FF9900"/>
      </a:accent5>
      <a:accent6>
        <a:srgbClr val="0099FF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Borde con banda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777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Personalizado 1">
      <a:dk1>
        <a:sysClr val="windowText" lastClr="000000"/>
      </a:dk1>
      <a:lt1>
        <a:sysClr val="window" lastClr="FFFFFF"/>
      </a:lt1>
      <a:dk2>
        <a:srgbClr val="44546A"/>
      </a:dk2>
      <a:lt2>
        <a:srgbClr val="33CCCC"/>
      </a:lt2>
      <a:accent1>
        <a:srgbClr val="339966"/>
      </a:accent1>
      <a:accent2>
        <a:srgbClr val="9900CC"/>
      </a:accent2>
      <a:accent3>
        <a:srgbClr val="FF3300"/>
      </a:accent3>
      <a:accent4>
        <a:srgbClr val="FFC000"/>
      </a:accent4>
      <a:accent5>
        <a:srgbClr val="0033CC"/>
      </a:accent5>
      <a:accent6>
        <a:srgbClr val="F5F01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719</TotalTime>
  <Words>1286</Words>
  <Application>Microsoft Office PowerPoint</Application>
  <PresentationFormat>Panorámica</PresentationFormat>
  <Paragraphs>67</Paragraphs>
  <Slides>11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Comic Sans MS</vt:lpstr>
      <vt:lpstr>Constantia</vt:lpstr>
      <vt:lpstr>Aptos Display</vt:lpstr>
      <vt:lpstr>Arial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154</cp:revision>
  <dcterms:created xsi:type="dcterms:W3CDTF">2024-06-22T14:42:36Z</dcterms:created>
  <dcterms:modified xsi:type="dcterms:W3CDTF">2024-07-19T14:40:58Z</dcterms:modified>
</cp:coreProperties>
</file>