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Amazi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meza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15:22–27)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Umutsima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uturutse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ijuru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16:1–36)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Igitare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Horebu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17:1–7)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Amaboko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azamuwe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17:8–16)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Inama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y’Imana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18:1–27)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Umutsima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w’ubugingo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n’amazi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y’ubugingo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Yesu</a:t>
          </a: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Bibagiwe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ahashize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Bahanze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amaso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ingorane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z’iki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gihe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Bātākobwe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solidFill>
                <a:srgbClr val="FFFF6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ahazaza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basezeranijwe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" sz="2000" b="1" spc="-15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Imicombonera</a:t>
          </a:r>
          <a:r>
            <a:rPr lang="en" sz="20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5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y’uhabwa</a:t>
          </a:r>
          <a:r>
            <a:rPr lang="en" sz="20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5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inshingano</a:t>
          </a:r>
          <a:r>
            <a:rPr lang="en" sz="20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18:21):</a:t>
          </a:r>
          <a:endParaRPr lang="es-ES" sz="2000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 err="1">
              <a:solidFill>
                <a:schemeClr val="tx1"/>
              </a:solidFill>
            </a:rPr>
            <a:t>Kubaha</a:t>
          </a:r>
          <a:r>
            <a:rPr lang="en" sz="2000" b="1" dirty="0">
              <a:solidFill>
                <a:schemeClr val="tx1"/>
              </a:solidFill>
            </a:rPr>
            <a:t> Imana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Kuba </a:t>
          </a:r>
          <a:r>
            <a:rPr lang="en" sz="2000" b="1" dirty="0" err="1">
              <a:solidFill>
                <a:schemeClr val="tx1"/>
              </a:solidFill>
            </a:rPr>
            <a:t>inyangamugayo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n" sz="2000" b="1" dirty="0" err="1">
              <a:solidFill>
                <a:schemeClr val="tx1"/>
              </a:solidFill>
            </a:rPr>
            <a:t>Kwanga</a:t>
          </a:r>
          <a:r>
            <a:rPr lang="en" sz="2000" b="1" dirty="0">
              <a:solidFill>
                <a:schemeClr val="tx1"/>
              </a:solidFill>
            </a:rPr>
            <a:t> </a:t>
          </a:r>
          <a:r>
            <a:rPr lang="en" sz="2000" b="1" dirty="0" err="1">
              <a:solidFill>
                <a:schemeClr val="tx1"/>
              </a:solidFill>
            </a:rPr>
            <a:t>impongano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Umutsima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w’ubugingo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n’amazi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y’ubugingo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Yesu</a:t>
          </a: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Inama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y’Imana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18:1–27)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Amaboko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azamuwe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17:8–16)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Igitare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Horebu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17:1–7)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Umutsima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uturutse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ijuru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16:1–36)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Amazi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meza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15:22–27)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Bibagiwe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ahashize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Bahanze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amaso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ingorane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z’iki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gihe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Bātākobwe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solidFill>
                <a:srgbClr val="FFFF6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ahazaza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basezeranijwe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spc="-15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Imicombonera</a:t>
          </a:r>
          <a:r>
            <a:rPr lang="en" sz="2000" b="1" kern="1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5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y’uhabwa</a:t>
          </a:r>
          <a:r>
            <a:rPr lang="en" sz="2000" b="1" kern="1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5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inshingano</a:t>
          </a:r>
          <a:r>
            <a:rPr lang="en" sz="2000" b="1" kern="1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(Kuva 18:21):</a:t>
          </a:r>
          <a:endParaRPr lang="es-ES" sz="2000" kern="1200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solidFill>
                <a:schemeClr val="tx1"/>
              </a:solidFill>
            </a:rPr>
            <a:t>Kubaha</a:t>
          </a:r>
          <a:r>
            <a:rPr lang="en" sz="2000" b="1" kern="1200" dirty="0">
              <a:solidFill>
                <a:schemeClr val="tx1"/>
              </a:solidFill>
            </a:rPr>
            <a:t> Imana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Kuba </a:t>
          </a:r>
          <a:r>
            <a:rPr lang="en" sz="2000" b="1" kern="1200" dirty="0" err="1">
              <a:solidFill>
                <a:schemeClr val="tx1"/>
              </a:solidFill>
            </a:rPr>
            <a:t>inyangamugayo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solidFill>
                <a:schemeClr val="tx1"/>
              </a:solidFill>
            </a:rPr>
            <a:t>Kwanga</a:t>
          </a:r>
          <a:r>
            <a:rPr lang="en" sz="2000" b="1" kern="1200" dirty="0">
              <a:solidFill>
                <a:schemeClr val="tx1"/>
              </a:solidFill>
            </a:rPr>
            <a:t> </a:t>
          </a:r>
          <a:r>
            <a:rPr lang="en" sz="2000" b="1" kern="1200" dirty="0" err="1">
              <a:solidFill>
                <a:schemeClr val="tx1"/>
              </a:solidFill>
            </a:rPr>
            <a:t>impongano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270164" y="1334631"/>
            <a:ext cx="3493011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lvl="0" algn="ctr">
              <a:defRPr/>
            </a:pPr>
            <a:r>
              <a:rPr lang="en-GB" sz="4700" b="1" spc="-43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</a:rPr>
              <a:t>UMUTSIMA W’UBUGINGO </a:t>
            </a:r>
            <a:r>
              <a:rPr kumimoji="0" lang="en-GB" sz="4700" b="1" i="0" u="none" strike="noStrike" kern="1200" cap="none" spc="-43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N’AMAZI Y’UBUGINGO</a:t>
            </a:r>
            <a:endParaRPr kumimoji="0" lang="en" sz="4700" b="1" i="0" u="none" strike="noStrike" kern="1200" cap="none" spc="-43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805778" y="6131078"/>
            <a:ext cx="2591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Icyigisho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cya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 </a:t>
            </a:r>
            <a:r>
              <a:rPr kumimoji="0" lang="e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cyo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</a:t>
            </a:r>
            <a:r>
              <a:rPr lang="en" sz="1600" b="1" dirty="0">
                <a:solidFill>
                  <a:srgbClr val="002060"/>
                </a:solidFill>
                <a:latin typeface="Aptos" panose="02110004020202020204"/>
              </a:rPr>
              <a:t> Kanama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400" b="1" spc="-43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</a:rPr>
              <a:t>UMUTSIMA W’UBUGINGO N’AMAZI Y’UBUGINGO: YESU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354762" y="606447"/>
            <a:ext cx="11362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jye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mutsima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muzima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wavuye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ijuru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Umuntu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narya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mutsima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azabaho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iteka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ryose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kandi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umutsima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nzatanga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bw’abari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kugira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babone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ubugingo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umubiri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wanjye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Yohana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399999"/>
            <a:ext cx="7078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Pawulo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atubwira</a:t>
            </a:r>
            <a:r>
              <a:rPr lang="en-GB" sz="2000" b="1" dirty="0">
                <a:solidFill>
                  <a:prstClr val="black"/>
                </a:solidFill>
              </a:rPr>
              <a:t> ko </a:t>
            </a:r>
            <a:r>
              <a:rPr lang="en-GB" sz="2000" b="1" dirty="0" err="1">
                <a:solidFill>
                  <a:prstClr val="black"/>
                </a:solidFill>
              </a:rPr>
              <a:t>inkuru</a:t>
            </a:r>
            <a:r>
              <a:rPr lang="en-GB" sz="2000" b="1" dirty="0">
                <a:solidFill>
                  <a:prstClr val="black"/>
                </a:solidFill>
              </a:rPr>
              <a:t> zo Kuva </a:t>
            </a:r>
            <a:r>
              <a:rPr lang="en-GB" sz="2000" b="1" dirty="0" err="1">
                <a:solidFill>
                  <a:prstClr val="black"/>
                </a:solidFill>
              </a:rPr>
              <a:t>zandikiwe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kutwigisha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ukuvuga</a:t>
            </a:r>
            <a:r>
              <a:rPr lang="en-GB" sz="2000" b="1" dirty="0">
                <a:solidFill>
                  <a:prstClr val="black"/>
                </a:solidFill>
              </a:rPr>
              <a:t> ko </a:t>
            </a:r>
            <a:r>
              <a:rPr lang="en-GB" sz="2000" b="1" dirty="0" err="1">
                <a:solidFill>
                  <a:prstClr val="black"/>
                </a:solidFill>
              </a:rPr>
              <a:t>zifite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inyigisho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y’ibya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mwuka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mibereho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wacu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(1Abakorinto 10:1–11).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501316" y="4894238"/>
            <a:ext cx="70788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>
                <a:solidFill>
                  <a:prstClr val="black"/>
                </a:solidFill>
              </a:rPr>
              <a:t>Yesu </a:t>
            </a:r>
            <a:r>
              <a:rPr lang="en-GB" sz="2000" b="1" spc="-70" dirty="0" err="1">
                <a:solidFill>
                  <a:prstClr val="black"/>
                </a:solidFill>
              </a:rPr>
              <a:t>yavuze</a:t>
            </a:r>
            <a:r>
              <a:rPr lang="en-GB" sz="2000" b="1" spc="-70" dirty="0">
                <a:solidFill>
                  <a:prstClr val="black"/>
                </a:solidFill>
              </a:rPr>
              <a:t> ko </a:t>
            </a:r>
            <a:r>
              <a:rPr lang="en-GB" sz="2000" b="1" spc="-70" dirty="0" err="1">
                <a:solidFill>
                  <a:prstClr val="black"/>
                </a:solidFill>
              </a:rPr>
              <a:t>ari</a:t>
            </a:r>
            <a:r>
              <a:rPr lang="en-GB" sz="2000" b="1" spc="-70" dirty="0">
                <a:solidFill>
                  <a:prstClr val="black"/>
                </a:solidFill>
              </a:rPr>
              <a:t> We </a:t>
            </a:r>
            <a:r>
              <a:rPr lang="en-GB" sz="2000" b="1" spc="-70" dirty="0" err="1">
                <a:solidFill>
                  <a:prstClr val="black"/>
                </a:solidFill>
              </a:rPr>
              <a:t>mutsima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w’ukuri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wamanutse</a:t>
            </a:r>
            <a:r>
              <a:rPr lang="en-GB" sz="2000" b="1" spc="-70" dirty="0">
                <a:solidFill>
                  <a:prstClr val="black"/>
                </a:solidFill>
              </a:rPr>
              <a:t> uva mu </a:t>
            </a:r>
            <a:r>
              <a:rPr lang="en-GB" sz="2000" b="1" spc="-70" dirty="0" err="1">
                <a:solidFill>
                  <a:prstClr val="black"/>
                </a:solidFill>
              </a:rPr>
              <a:t>ijuru</a:t>
            </a:r>
            <a:r>
              <a:rPr lang="en-GB" sz="2000" b="1" spc="-70" dirty="0">
                <a:solidFill>
                  <a:prstClr val="black"/>
                </a:solidFill>
              </a:rPr>
              <a:t>. </a:t>
            </a:r>
            <a:r>
              <a:rPr lang="en-GB" sz="2000" b="1" spc="-70" dirty="0" err="1">
                <a:solidFill>
                  <a:prstClr val="black"/>
                </a:solidFill>
              </a:rPr>
              <a:t>Uwo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mutsima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umubiri</a:t>
            </a:r>
            <a:r>
              <a:rPr lang="en-GB" sz="2000" b="1" spc="-70" dirty="0">
                <a:solidFill>
                  <a:prstClr val="black"/>
                </a:solidFill>
              </a:rPr>
              <a:t> We (Yohana 6:51). Ni </a:t>
            </a:r>
            <a:r>
              <a:rPr lang="en-GB" sz="2000" b="1" spc="-70" dirty="0" err="1">
                <a:solidFill>
                  <a:prstClr val="black"/>
                </a:solidFill>
              </a:rPr>
              <a:t>umubiri</a:t>
            </a:r>
            <a:r>
              <a:rPr lang="en-GB" sz="2000" b="1" spc="-70" dirty="0">
                <a:solidFill>
                  <a:prstClr val="black"/>
                </a:solidFill>
              </a:rPr>
              <a:t> We, </a:t>
            </a:r>
            <a:r>
              <a:rPr lang="en-GB" sz="2000" b="1" spc="-70" dirty="0" err="1">
                <a:solidFill>
                  <a:prstClr val="black"/>
                </a:solidFill>
              </a:rPr>
              <a:t>washenjaguriwe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musaraba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kugira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ngo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uzanire</a:t>
            </a:r>
            <a:r>
              <a:rPr lang="en-GB" sz="2000" b="1" spc="-70" dirty="0">
                <a:solidFill>
                  <a:prstClr val="black"/>
                </a:solidFill>
              </a:rPr>
              <a:t> “</a:t>
            </a:r>
            <a:r>
              <a:rPr lang="en-GB" sz="2000" b="1" spc="-70" dirty="0" err="1">
                <a:solidFill>
                  <a:prstClr val="black"/>
                </a:solidFill>
              </a:rPr>
              <a:t>abazawurya</a:t>
            </a:r>
            <a:r>
              <a:rPr lang="en-GB" sz="2000" b="1" spc="-70" dirty="0">
                <a:solidFill>
                  <a:prstClr val="black"/>
                </a:solidFill>
              </a:rPr>
              <a:t>” </a:t>
            </a:r>
            <a:r>
              <a:rPr lang="en-GB" sz="2000" b="1" spc="-70" dirty="0" err="1">
                <a:solidFill>
                  <a:prstClr val="black"/>
                </a:solidFill>
              </a:rPr>
              <a:t>bose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agakiza</a:t>
            </a:r>
            <a:r>
              <a:rPr lang="en-GB" sz="2000" b="1" spc="-70" dirty="0">
                <a:solidFill>
                  <a:prstClr val="black"/>
                </a:solidFill>
              </a:rPr>
              <a:t>—</a:t>
            </a:r>
            <a:r>
              <a:rPr lang="en-GB" sz="2000" b="1" spc="-70" dirty="0" err="1">
                <a:solidFill>
                  <a:prstClr val="black"/>
                </a:solidFill>
              </a:rPr>
              <a:t>ni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ukuvuga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kumwakira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nk’Umukiza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kandi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bakagirana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na</a:t>
            </a:r>
            <a:r>
              <a:rPr lang="en-GB" sz="2000" b="1" spc="-70" dirty="0">
                <a:solidFill>
                  <a:prstClr val="black"/>
                </a:solidFill>
              </a:rPr>
              <a:t> We </a:t>
            </a:r>
            <a:r>
              <a:rPr lang="en-GB" sz="2000" b="1" spc="-70" dirty="0" err="1">
                <a:solidFill>
                  <a:prstClr val="black"/>
                </a:solidFill>
              </a:rPr>
              <a:t>umubano</a:t>
            </a:r>
            <a:r>
              <a:rPr lang="en-GB" sz="2000" b="1" spc="-70" dirty="0">
                <a:solidFill>
                  <a:prstClr val="black"/>
                </a:solidFill>
              </a:rPr>
              <a:t> buri </a:t>
            </a:r>
            <a:r>
              <a:rPr lang="en-GB" sz="2000" b="1" spc="-70" dirty="0" err="1">
                <a:solidFill>
                  <a:prstClr val="black"/>
                </a:solidFill>
              </a:rPr>
              <a:t>munsi</a:t>
            </a:r>
            <a:r>
              <a:rPr lang="en-GB" sz="2000" b="1" spc="-70" dirty="0">
                <a:solidFill>
                  <a:prstClr val="black"/>
                </a:solidFill>
              </a:rPr>
              <a:t>. Kristo </a:t>
            </a:r>
            <a:r>
              <a:rPr lang="en-GB" sz="2000" b="1" spc="-70" dirty="0" err="1">
                <a:solidFill>
                  <a:prstClr val="black"/>
                </a:solidFill>
              </a:rPr>
              <a:t>wenyine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ni</a:t>
            </a:r>
            <a:r>
              <a:rPr lang="en-GB" sz="2000" b="1" spc="-70" dirty="0">
                <a:solidFill>
                  <a:prstClr val="black"/>
                </a:solidFill>
              </a:rPr>
              <a:t> We </a:t>
            </a:r>
            <a:r>
              <a:rPr lang="en-GB" sz="2000" b="1" spc="-70" dirty="0" err="1">
                <a:solidFill>
                  <a:prstClr val="black"/>
                </a:solidFill>
              </a:rPr>
              <a:t>ushobora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kutumara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inyota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n’inzara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byo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bya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mwuka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866789"/>
            <a:ext cx="70788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Ni We </a:t>
            </a:r>
            <a:r>
              <a:rPr lang="en-GB" sz="2000" b="1" dirty="0" err="1">
                <a:solidFill>
                  <a:prstClr val="black"/>
                </a:solidFill>
              </a:rPr>
              <a:t>utanga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amazi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y’ubugingo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agereranya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Umwuka</a:t>
            </a:r>
            <a:r>
              <a:rPr lang="en-GB" sz="2000" b="1" dirty="0">
                <a:solidFill>
                  <a:prstClr val="black"/>
                </a:solidFill>
              </a:rPr>
              <a:t> Wera (Yohana 4:14; 7:37–39). Ni We </a:t>
            </a:r>
            <a:r>
              <a:rPr lang="en-GB" sz="2000" b="1" dirty="0" err="1">
                <a:solidFill>
                  <a:prstClr val="black"/>
                </a:solidFill>
              </a:rPr>
              <a:t>wenyine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ushobora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kutumara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inyota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yo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mutima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y’amahoro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umunezero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n’ibyishimo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80" y="3147118"/>
            <a:ext cx="7088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 err="1">
                <a:solidFill>
                  <a:prstClr val="black"/>
                </a:solidFill>
              </a:rPr>
              <a:t>Byongeye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kandi</a:t>
            </a:r>
            <a:r>
              <a:rPr lang="en-GB" sz="2000" b="1" spc="-70" dirty="0">
                <a:solidFill>
                  <a:prstClr val="black"/>
                </a:solidFill>
              </a:rPr>
              <a:t>, Yesu </a:t>
            </a:r>
            <a:r>
              <a:rPr lang="en-GB" sz="2000" b="1" spc="-70" dirty="0" err="1">
                <a:solidFill>
                  <a:prstClr val="black"/>
                </a:solidFill>
              </a:rPr>
              <a:t>yakoresheje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cyane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kuri</a:t>
            </a:r>
            <a:r>
              <a:rPr lang="en-GB" sz="2000" b="1" spc="-70" dirty="0">
                <a:solidFill>
                  <a:prstClr val="black"/>
                </a:solidFill>
              </a:rPr>
              <a:t> We </a:t>
            </a:r>
            <a:r>
              <a:rPr lang="en-GB" sz="2000" b="1" spc="-70" dirty="0" err="1">
                <a:solidFill>
                  <a:prstClr val="black"/>
                </a:solidFill>
              </a:rPr>
              <a:t>ubwe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inkuru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z’amazi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yo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gitare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ndetse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n’iz’umutsima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wavuye</a:t>
            </a:r>
            <a:r>
              <a:rPr lang="en-GB" sz="2000" b="1" spc="-70" dirty="0">
                <a:solidFill>
                  <a:prstClr val="black"/>
                </a:solidFill>
              </a:rPr>
              <a:t> mu </a:t>
            </a:r>
            <a:r>
              <a:rPr lang="en-GB" sz="2000" b="1" spc="-70" dirty="0" err="1">
                <a:solidFill>
                  <a:prstClr val="black"/>
                </a:solidFill>
              </a:rPr>
              <a:t>ijuru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2" y="2427447"/>
            <a:ext cx="7078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30" dirty="0">
                <a:solidFill>
                  <a:prstClr val="black"/>
                </a:solidFill>
              </a:rPr>
              <a:t>Izi </a:t>
            </a:r>
            <a:r>
              <a:rPr lang="en-GB" sz="2000" b="1" spc="-30" dirty="0" err="1">
                <a:solidFill>
                  <a:prstClr val="black"/>
                </a:solidFill>
              </a:rPr>
              <a:t>nkuru</a:t>
            </a:r>
            <a:r>
              <a:rPr lang="en-GB" sz="2000" b="1" spc="-30" dirty="0">
                <a:solidFill>
                  <a:prstClr val="black"/>
                </a:solidFill>
              </a:rPr>
              <a:t> </a:t>
            </a:r>
            <a:r>
              <a:rPr lang="en-GB" sz="2000" b="1" spc="-30" dirty="0" err="1">
                <a:solidFill>
                  <a:prstClr val="black"/>
                </a:solidFill>
              </a:rPr>
              <a:t>zituburira</a:t>
            </a:r>
            <a:r>
              <a:rPr lang="en-GB" sz="2000" b="1" spc="-30" dirty="0">
                <a:solidFill>
                  <a:prstClr val="black"/>
                </a:solidFill>
              </a:rPr>
              <a:t> </a:t>
            </a:r>
            <a:r>
              <a:rPr lang="en-GB" sz="2000" b="1" spc="-30" dirty="0" err="1">
                <a:solidFill>
                  <a:prstClr val="black"/>
                </a:solidFill>
              </a:rPr>
              <a:t>kwirinda</a:t>
            </a:r>
            <a:r>
              <a:rPr lang="en-GB" sz="2000" b="1" spc="-30" dirty="0">
                <a:solidFill>
                  <a:prstClr val="black"/>
                </a:solidFill>
              </a:rPr>
              <a:t> </a:t>
            </a:r>
            <a:r>
              <a:rPr lang="en-GB" sz="2000" b="1" spc="-30" dirty="0" err="1">
                <a:solidFill>
                  <a:prstClr val="black"/>
                </a:solidFill>
              </a:rPr>
              <a:t>kurarikira</a:t>
            </a:r>
            <a:r>
              <a:rPr lang="en-GB" sz="2000" b="1" spc="-30" dirty="0">
                <a:solidFill>
                  <a:prstClr val="black"/>
                </a:solidFill>
              </a:rPr>
              <a:t>, </a:t>
            </a:r>
            <a:r>
              <a:rPr lang="en-GB" sz="2000" b="1" spc="-30" dirty="0" err="1">
                <a:solidFill>
                  <a:prstClr val="black"/>
                </a:solidFill>
              </a:rPr>
              <a:t>gusenga</a:t>
            </a:r>
            <a:r>
              <a:rPr lang="en-GB" sz="2000" b="1" spc="-30" dirty="0">
                <a:solidFill>
                  <a:prstClr val="black"/>
                </a:solidFill>
              </a:rPr>
              <a:t> </a:t>
            </a:r>
            <a:r>
              <a:rPr lang="en-GB" sz="2000" b="1" spc="-30" dirty="0" err="1">
                <a:solidFill>
                  <a:prstClr val="black"/>
                </a:solidFill>
              </a:rPr>
              <a:t>ibigirwamana</a:t>
            </a:r>
            <a:r>
              <a:rPr lang="en-GB" sz="2000" b="1" spc="-30" dirty="0">
                <a:solidFill>
                  <a:prstClr val="black"/>
                </a:solidFill>
              </a:rPr>
              <a:t>, </a:t>
            </a:r>
            <a:r>
              <a:rPr lang="en-GB" sz="2000" b="1" spc="-30" dirty="0" err="1">
                <a:solidFill>
                  <a:prstClr val="black"/>
                </a:solidFill>
              </a:rPr>
              <a:t>ubusambanyi</a:t>
            </a:r>
            <a:r>
              <a:rPr lang="en-GB" sz="2000" b="1" spc="-30" dirty="0">
                <a:solidFill>
                  <a:prstClr val="black"/>
                </a:solidFill>
              </a:rPr>
              <a:t>, </a:t>
            </a:r>
            <a:r>
              <a:rPr lang="en-GB" sz="2000" b="1" spc="-30" dirty="0" err="1">
                <a:solidFill>
                  <a:prstClr val="black"/>
                </a:solidFill>
              </a:rPr>
              <a:t>kugerageza</a:t>
            </a:r>
            <a:r>
              <a:rPr lang="en-GB" sz="2000" b="1" spc="-30" dirty="0">
                <a:solidFill>
                  <a:prstClr val="black"/>
                </a:solidFill>
              </a:rPr>
              <a:t> Imana, no </a:t>
            </a:r>
            <a:r>
              <a:rPr lang="en-GB" sz="2000" b="1" spc="-30" dirty="0" err="1">
                <a:solidFill>
                  <a:prstClr val="black"/>
                </a:solidFill>
              </a:rPr>
              <a:t>gusebanya</a:t>
            </a:r>
            <a:r>
              <a:rPr kumimoji="0" lang="en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03472" y="1217311"/>
            <a:ext cx="10087864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Umucunguzi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w’isi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azi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ibikenewe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buri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muntu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. Iyo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dukandamijwe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kandi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dutentebutse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, aba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abizi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kandi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We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utanga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ihumure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ryo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mu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bya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mwuka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Umusabe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; ube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maso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usenga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kandi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uzasubizwa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. Yesu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umutsima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w’ubugingo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ugomba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gufungurwa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buri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munsi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amazi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y’ubugingo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ku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mutima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wumye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kandi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ucogoye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kandi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bose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bashobora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gusangira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ubuntu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Bwe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Amariba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y’isi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kenshi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azabamo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ubusa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ibidendezi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byayo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byume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ariko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muri Kristo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hariho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isōko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nzima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dushobora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guhora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tuvomamo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. Uko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twavoma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kandi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tugaha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abandi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kose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izahora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yuzuye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Nta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kaga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gahari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ko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kurāngūza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iyo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sōko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erega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Kristo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isōko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idakama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—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isōko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spc="-30" dirty="0" err="1">
                <a:solidFill>
                  <a:prstClr val="black"/>
                </a:solidFill>
                <a:latin typeface="Constantia" panose="02030602050306030303" pitchFamily="18" charset="0"/>
              </a:rPr>
              <a:t>y’ukuri</a:t>
            </a:r>
            <a:r>
              <a:rPr lang="en-US" sz="2400" b="1" spc="-30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6500203" y="5587058"/>
            <a:ext cx="4777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E.G. White, </a:t>
            </a:r>
            <a:r>
              <a:rPr kumimoji="0" lang="en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Signs of the Times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April 22, 1897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Uwiteka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abwira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Mose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’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Muzageza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kwanga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kwitondera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amategeko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yanjye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n’ibyo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nategetse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Dore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ubwo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Uwiteka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abahaye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isabato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cyo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gituma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ajya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abaha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gatandatu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imitsima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y’iminsi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ibiri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Umuntu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wese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agume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ntihakagire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umuntu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uva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karindwi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.’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Nuko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karindwi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abantu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bararuhuka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algn="ctr">
              <a:defRPr/>
            </a:pP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Kuva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1837494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Amaherezo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bamaze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kwambuka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inkiko</a:t>
            </a:r>
            <a:r>
              <a:rPr lang="en-GB" sz="2000" b="1" dirty="0">
                <a:solidFill>
                  <a:prstClr val="black"/>
                </a:solidFill>
              </a:rPr>
              <a:t> za </a:t>
            </a:r>
            <a:r>
              <a:rPr lang="en-GB" sz="2000" b="1" dirty="0" err="1">
                <a:solidFill>
                  <a:prstClr val="black"/>
                </a:solidFill>
              </a:rPr>
              <a:t>Egiputa</a:t>
            </a:r>
            <a:r>
              <a:rPr lang="en-GB" sz="2000" b="1" dirty="0">
                <a:solidFill>
                  <a:prstClr val="black"/>
                </a:solidFill>
              </a:rPr>
              <a:t>. </a:t>
            </a:r>
            <a:r>
              <a:rPr lang="en-GB" sz="2000" b="1" dirty="0" err="1">
                <a:solidFill>
                  <a:prstClr val="black"/>
                </a:solidFill>
              </a:rPr>
              <a:t>Amaherezo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bashyize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nzira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berekeza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</a:t>
            </a:r>
            <a:r>
              <a:rPr lang="en-GB" sz="2000" b="1" dirty="0">
                <a:solidFill>
                  <a:prstClr val="black"/>
                </a:solidFill>
              </a:rPr>
              <a:t> Kanani, </a:t>
            </a:r>
            <a:r>
              <a:rPr lang="en-GB" sz="2000" b="1" dirty="0" err="1">
                <a:solidFill>
                  <a:prstClr val="black"/>
                </a:solidFill>
              </a:rPr>
              <a:t>igihugu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gitemba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amata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n’ubuki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 err="1">
                <a:solidFill>
                  <a:prstClr val="black"/>
                </a:solidFill>
              </a:rPr>
              <a:t>Ibimenyetso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bya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mbere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by’ingorane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bikigaragara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abantu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batangiye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kwivovota</a:t>
            </a:r>
            <a:r>
              <a:rPr lang="en-GB" sz="2000" b="1" spc="-70" dirty="0">
                <a:solidFill>
                  <a:prstClr val="black"/>
                </a:solidFill>
              </a:rPr>
              <a:t>. </a:t>
            </a:r>
            <a:r>
              <a:rPr lang="en-GB" sz="2000" b="1" spc="-70" dirty="0" err="1">
                <a:solidFill>
                  <a:prstClr val="black"/>
                </a:solidFill>
              </a:rPr>
              <a:t>Bajyaga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guhitamo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gupfira</a:t>
            </a:r>
            <a:r>
              <a:rPr lang="en-GB" sz="2000" b="1" spc="-70" dirty="0">
                <a:solidFill>
                  <a:prstClr val="black"/>
                </a:solidFill>
              </a:rPr>
              <a:t> muri </a:t>
            </a:r>
            <a:r>
              <a:rPr lang="en-GB" sz="2000" b="1" spc="-70" dirty="0" err="1">
                <a:solidFill>
                  <a:prstClr val="black"/>
                </a:solidFill>
              </a:rPr>
              <a:t>Egiputa</a:t>
            </a:r>
            <a:r>
              <a:rPr lang="en-GB" sz="2000" b="1" spc="-70" dirty="0">
                <a:solidFill>
                  <a:prstClr val="black"/>
                </a:solidFill>
              </a:rPr>
              <a:t>! </a:t>
            </a:r>
            <a:r>
              <a:rPr lang="en-GB" sz="2000" b="1" spc="-70" dirty="0" err="1">
                <a:solidFill>
                  <a:prstClr val="black"/>
                </a:solidFill>
              </a:rPr>
              <a:t>Biragaragara</a:t>
            </a:r>
            <a:r>
              <a:rPr lang="en-GB" sz="2000" b="1" spc="-70" dirty="0">
                <a:solidFill>
                  <a:prstClr val="black"/>
                </a:solidFill>
              </a:rPr>
              <a:t> ko </a:t>
            </a:r>
            <a:r>
              <a:rPr lang="en-GB" sz="2000" b="1" spc="-70" dirty="0" err="1">
                <a:solidFill>
                  <a:prstClr val="black"/>
                </a:solidFill>
              </a:rPr>
              <a:t>kwizera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kwabo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kwari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gukeneye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gukura</a:t>
            </a:r>
            <a:r>
              <a:rPr lang="en-GB" sz="2000" b="1" spc="-70" dirty="0">
                <a:solidFill>
                  <a:prstClr val="black"/>
                </a:solidFill>
              </a:rPr>
              <a:t> no </a:t>
            </a:r>
            <a:r>
              <a:rPr lang="en-GB" sz="2000" b="1" spc="-70" dirty="0" err="1">
                <a:solidFill>
                  <a:prstClr val="black"/>
                </a:solidFill>
              </a:rPr>
              <a:t>gushikama</a:t>
            </a:r>
            <a:r>
              <a:rPr lang="en-GB" sz="2000" b="1" spc="-70" dirty="0">
                <a:solidFill>
                  <a:prstClr val="black"/>
                </a:solidFill>
              </a:rPr>
              <a:t>. Imana </a:t>
            </a:r>
            <a:r>
              <a:rPr lang="en-GB" sz="2000" b="1" spc="-70" dirty="0" err="1">
                <a:solidFill>
                  <a:prstClr val="black"/>
                </a:solidFill>
              </a:rPr>
              <a:t>rero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yabahaye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amazi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n’umutsima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yabarinze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abanzi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babo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inabafasha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kujya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gahunda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Mu </a:t>
            </a:r>
            <a:r>
              <a:rPr lang="en-GB" sz="2000" b="1" dirty="0" err="1">
                <a:solidFill>
                  <a:prstClr val="black"/>
                </a:solidFill>
              </a:rPr>
              <a:t>minsi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itatu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ibintu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byose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byasaga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nk’ibiri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buryo</a:t>
            </a:r>
            <a:r>
              <a:rPr lang="en-GB" sz="2000" b="1" dirty="0">
                <a:solidFill>
                  <a:prstClr val="black"/>
                </a:solidFill>
              </a:rPr>
              <a:t>. Ariko </a:t>
            </a:r>
            <a:r>
              <a:rPr lang="en-GB" sz="2000" b="1" dirty="0" err="1">
                <a:solidFill>
                  <a:prstClr val="black"/>
                </a:solidFill>
              </a:rPr>
              <a:t>ibyo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bitwaje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byarabashiranye</a:t>
            </a:r>
            <a:r>
              <a:rPr lang="en-GB" sz="2000" b="1" dirty="0">
                <a:solidFill>
                  <a:prstClr val="black"/>
                </a:solidFill>
              </a:rPr>
              <a:t>. Ni </a:t>
            </a:r>
            <a:r>
              <a:rPr lang="en-GB" sz="2000" b="1" dirty="0" err="1">
                <a:solidFill>
                  <a:prstClr val="black"/>
                </a:solidFill>
              </a:rPr>
              <a:t>gute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bajyaga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gushobora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kugaburira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abantu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miliyoni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ebyiri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butayu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126035" y="1211192"/>
            <a:ext cx="898478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Ibyabaye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ku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Baheburayo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bitari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bimwe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byari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ishuri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bategurirwagamo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kuzaba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aho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basezeraniwe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muri Kanani. Imana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yifuza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ko muri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iki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gihe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ubwoko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bwayo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bwongera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kwigana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umutima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woroheje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n’umwuka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wemera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kwigishwa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bukareba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ibigeragezo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Isirayeli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ya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kera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yanyuzemo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kugira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ngo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bubashe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guhwiturwa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mu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mwiteguro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wabwo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wo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kujya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muri Kanani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yo</a:t>
            </a:r>
            <a:r>
              <a:rPr lang="en-US" sz="3200" b="1" spc="-150" dirty="0">
                <a:solidFill>
                  <a:prstClr val="black"/>
                </a:solidFill>
                <a:latin typeface="Constantia" panose="02030602050306030303" pitchFamily="18" charset="0"/>
              </a:rPr>
              <a:t> mu </a:t>
            </a:r>
            <a:r>
              <a:rPr lang="en-US" sz="3200" b="1" spc="-150" dirty="0" err="1">
                <a:solidFill>
                  <a:prstClr val="black"/>
                </a:solidFill>
                <a:latin typeface="Constantia" panose="02030602050306030303" pitchFamily="18" charset="0"/>
              </a:rPr>
              <a:t>ijuru</a:t>
            </a:r>
            <a:r>
              <a:rPr kumimoji="0" lang="e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6302942" y="5566230"/>
            <a:ext cx="5731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E.G. White,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Abakurambere</a:t>
            </a:r>
            <a:r>
              <a:rPr kumimoji="0" lang="en" sz="1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n’Abahanuzi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1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igice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cya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26, p. 293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AMAZI MEZA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469"/>
            <a:ext cx="5495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Bageze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ntibabasha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kunywa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amazi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y’i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Mara,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kuko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yaruraga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. Ni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cyo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cyatumye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hitwa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Kuva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>
                <a:solidFill>
                  <a:prstClr val="black"/>
                </a:solidFill>
              </a:rPr>
              <a:t>Niba Imana </a:t>
            </a:r>
            <a:r>
              <a:rPr lang="en-GB" sz="2000" b="1" spc="-70" dirty="0" err="1">
                <a:solidFill>
                  <a:prstClr val="black"/>
                </a:solidFill>
              </a:rPr>
              <a:t>iri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kumwe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natwe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ni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gute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ikintu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kibi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cyatubaho</a:t>
            </a:r>
            <a:r>
              <a:rPr lang="en-GB" sz="2000" b="1" spc="-70" dirty="0">
                <a:solidFill>
                  <a:prstClr val="black"/>
                </a:solidFill>
              </a:rPr>
              <a:t>? Ibi </a:t>
            </a:r>
            <a:r>
              <a:rPr lang="en-GB" sz="2000" b="1" spc="-70" dirty="0" err="1">
                <a:solidFill>
                  <a:prstClr val="black"/>
                </a:solidFill>
              </a:rPr>
              <a:t>ni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byo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byari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imyumvire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y’ubwoko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bw’Abisirayeli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bamaze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kwambuka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Inyanja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Itukura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071456"/>
            <a:ext cx="6653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Imana </a:t>
            </a:r>
            <a:r>
              <a:rPr lang="en-GB" sz="2000" b="1" dirty="0" err="1">
                <a:solidFill>
                  <a:prstClr val="black"/>
                </a:solidFill>
              </a:rPr>
              <a:t>ishaka</a:t>
            </a:r>
            <a:r>
              <a:rPr lang="en-GB" sz="2000" b="1" dirty="0">
                <a:solidFill>
                  <a:prstClr val="black"/>
                </a:solidFill>
              </a:rPr>
              <a:t> ko </a:t>
            </a:r>
            <a:r>
              <a:rPr lang="en-GB" sz="2000" b="1" dirty="0" err="1">
                <a:solidFill>
                  <a:prstClr val="black"/>
                </a:solidFill>
              </a:rPr>
              <a:t>tumenya</a:t>
            </a:r>
            <a:r>
              <a:rPr lang="en-GB" sz="2000" b="1" dirty="0">
                <a:solidFill>
                  <a:prstClr val="black"/>
                </a:solidFill>
              </a:rPr>
              <a:t> ko </a:t>
            </a:r>
            <a:r>
              <a:rPr lang="en-GB" sz="2000" b="1" dirty="0" err="1">
                <a:solidFill>
                  <a:prstClr val="black"/>
                </a:solidFill>
              </a:rPr>
              <a:t>ihari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tugategereza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amabwiriza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yayo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kandi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tugafatanya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nayo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166759"/>
            <a:ext cx="30272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00" dirty="0" err="1">
                <a:solidFill>
                  <a:prstClr val="black"/>
                </a:solidFill>
              </a:rPr>
              <a:t>Yasabye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kandi</a:t>
            </a:r>
            <a:r>
              <a:rPr lang="en-GB" sz="2000" b="1" spc="-100" dirty="0">
                <a:solidFill>
                  <a:prstClr val="black"/>
                </a:solidFill>
              </a:rPr>
              <a:t> Mose </a:t>
            </a:r>
            <a:r>
              <a:rPr lang="en-GB" sz="2000" b="1" spc="-100" dirty="0" err="1">
                <a:solidFill>
                  <a:prstClr val="black"/>
                </a:solidFill>
              </a:rPr>
              <a:t>gufasha</a:t>
            </a:r>
            <a:r>
              <a:rPr lang="en-GB" sz="2000" b="1" spc="-100" dirty="0">
                <a:solidFill>
                  <a:prstClr val="black"/>
                </a:solidFill>
              </a:rPr>
              <a:t> mu </a:t>
            </a:r>
            <a:r>
              <a:rPr lang="en-GB" sz="2000" b="1" spc="-100" dirty="0" err="1">
                <a:solidFill>
                  <a:prstClr val="black"/>
                </a:solidFill>
              </a:rPr>
              <a:t>gukora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iki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gitangaza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imusaba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kujugunyamo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igiti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cyo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guhindura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ayo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mazi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 </a:t>
            </a:r>
            <a:r>
              <a:rPr kumimoji="0" lang="en" sz="2000" b="1" i="0" u="none" strike="noStrike" kern="1200" cap="none" spc="-1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kuba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</a:t>
            </a:r>
            <a:r>
              <a:rPr kumimoji="0" lang="en" sz="2000" b="1" i="0" u="none" strike="noStrike" kern="1200" cap="none" spc="-1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meza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</a:t>
            </a:r>
            <a:r>
              <a:rPr lang="en" sz="2000" b="1" spc="-100" dirty="0">
                <a:solidFill>
                  <a:prstClr val="black"/>
                </a:solidFill>
                <a:latin typeface="Aptos" panose="02110004020202020204"/>
              </a:rPr>
              <a:t>Kuva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15:25).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084651"/>
            <a:ext cx="8321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Basanze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amazi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atari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kunyobwa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barinubye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bati</a:t>
            </a:r>
            <a:r>
              <a:rPr lang="en-GB" sz="2000" b="1" dirty="0">
                <a:solidFill>
                  <a:prstClr val="black"/>
                </a:solidFill>
              </a:rPr>
              <a:t>: “</a:t>
            </a:r>
            <a:r>
              <a:rPr lang="en-GB" sz="2000" b="1" dirty="0" err="1">
                <a:solidFill>
                  <a:prstClr val="black"/>
                </a:solidFill>
              </a:rPr>
              <a:t>Turanywa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iki</a:t>
            </a:r>
            <a:r>
              <a:rPr lang="en-GB" sz="2000" b="1" dirty="0">
                <a:solidFill>
                  <a:prstClr val="black"/>
                </a:solidFill>
              </a:rPr>
              <a:t>?” (Kuva 15:24). Imana </a:t>
            </a:r>
            <a:r>
              <a:rPr lang="en-GB" sz="2000" b="1" dirty="0" err="1">
                <a:solidFill>
                  <a:prstClr val="black"/>
                </a:solidFill>
              </a:rPr>
              <a:t>yashoboraga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gutunganya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mazi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mbere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y’uko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bahagera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ariko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yategereje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umwanya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ukwiriye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779342"/>
            <a:ext cx="6604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Iyo </a:t>
            </a:r>
            <a:r>
              <a:rPr lang="en-GB" sz="2000" b="1" dirty="0" err="1">
                <a:solidFill>
                  <a:prstClr val="black"/>
                </a:solidFill>
              </a:rPr>
              <a:t>Abisirayeli</a:t>
            </a:r>
            <a:r>
              <a:rPr lang="en-GB" sz="2000" b="1" dirty="0">
                <a:solidFill>
                  <a:prstClr val="black"/>
                </a:solidFill>
              </a:rPr>
              <a:t> baba </a:t>
            </a:r>
            <a:r>
              <a:rPr lang="en-GB" sz="2000" b="1" dirty="0" err="1">
                <a:solidFill>
                  <a:prstClr val="black"/>
                </a:solidFill>
              </a:rPr>
              <a:t>barakurikije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ibyo</a:t>
            </a:r>
            <a:r>
              <a:rPr lang="en-GB" sz="2000" b="1" dirty="0">
                <a:solidFill>
                  <a:prstClr val="black"/>
                </a:solidFill>
              </a:rPr>
              <a:t> Imana </a:t>
            </a:r>
            <a:r>
              <a:rPr lang="en-GB" sz="2000" b="1" dirty="0" err="1">
                <a:solidFill>
                  <a:prstClr val="black"/>
                </a:solidFill>
              </a:rPr>
              <a:t>isaba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bakubaha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amategeko</a:t>
            </a:r>
            <a:r>
              <a:rPr lang="en-GB" sz="2000" b="1" dirty="0">
                <a:solidFill>
                  <a:prstClr val="black"/>
                </a:solidFill>
              </a:rPr>
              <a:t> Imana </a:t>
            </a:r>
            <a:r>
              <a:rPr lang="en-GB" sz="2000" b="1" dirty="0" err="1">
                <a:solidFill>
                  <a:prstClr val="black"/>
                </a:solidFill>
              </a:rPr>
              <a:t>yabahaye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bajyaga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kwizera</a:t>
            </a:r>
            <a:r>
              <a:rPr lang="en-GB" sz="2000" b="1" dirty="0">
                <a:solidFill>
                  <a:prstClr val="black"/>
                </a:solidFill>
              </a:rPr>
              <a:t> ko </a:t>
            </a:r>
            <a:r>
              <a:rPr lang="en-GB" sz="2000" b="1" dirty="0" err="1">
                <a:solidFill>
                  <a:prstClr val="black"/>
                </a:solidFill>
              </a:rPr>
              <a:t>bazarindwa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ikibi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(Kuva 15:26).</a:t>
            </a: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lvl="0" algn="ctr">
              <a:defRPr/>
            </a:pPr>
            <a:r>
              <a:rPr lang="en-GB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UMUTSIMA UTURUTSE MU IJURU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Abisirayeli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batubonye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barabazanya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bati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‘Iki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iki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?’ Kuko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batamenye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icyo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ari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cyo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. Mose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arababwira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‘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Ibyo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ibyokurya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abahaye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ngo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murye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’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Kuva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8" y="1246703"/>
            <a:ext cx="4711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Kurarikira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kurya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inyama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byatumye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Abisirayeli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bivovotera</a:t>
            </a:r>
            <a:r>
              <a:rPr lang="en-GB" sz="2000" b="1" dirty="0">
                <a:solidFill>
                  <a:prstClr val="black"/>
                </a:solidFill>
              </a:rPr>
              <a:t> Mose </a:t>
            </a:r>
            <a:r>
              <a:rPr lang="en-GB" sz="2000" b="1" dirty="0" err="1">
                <a:solidFill>
                  <a:prstClr val="black"/>
                </a:solidFill>
              </a:rPr>
              <a:t>na</a:t>
            </a:r>
            <a:r>
              <a:rPr lang="en-GB" sz="2000" b="1" dirty="0">
                <a:solidFill>
                  <a:prstClr val="black"/>
                </a:solidFill>
              </a:rPr>
              <a:t> Aroni (Kuva 16:2–3). Ariko mu </a:t>
            </a:r>
            <a:r>
              <a:rPr lang="en-GB" sz="2000" b="1" dirty="0" err="1">
                <a:solidFill>
                  <a:prstClr val="black"/>
                </a:solidFill>
              </a:rPr>
              <a:t>kuri</a:t>
            </a:r>
            <a:r>
              <a:rPr lang="en-GB" sz="2000" b="1" dirty="0">
                <a:solidFill>
                  <a:prstClr val="black"/>
                </a:solidFill>
              </a:rPr>
              <a:t>, Imana </a:t>
            </a:r>
            <a:r>
              <a:rPr lang="en-GB" sz="2000" b="1" dirty="0" err="1">
                <a:solidFill>
                  <a:prstClr val="black"/>
                </a:solidFill>
              </a:rPr>
              <a:t>ubwayo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bivovoteye</a:t>
            </a:r>
            <a:r>
              <a:rPr lang="en-GB" sz="2000" b="1" dirty="0">
                <a:solidFill>
                  <a:prstClr val="black"/>
                </a:solidFill>
              </a:rPr>
              <a:t> (Kuva 16:8). </a:t>
            </a:r>
            <a:r>
              <a:rPr lang="en-GB" sz="2000" b="1" dirty="0" err="1">
                <a:solidFill>
                  <a:prstClr val="black"/>
                </a:solidFill>
              </a:rPr>
              <a:t>Ikibazo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cyabo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cyari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ikihe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spc="-150" dirty="0"/>
                <a:t>Iyo </a:t>
              </a:r>
              <a:r>
                <a:rPr lang="en" sz="1800" b="1" kern="1200" spc="-150" dirty="0" err="1"/>
                <a:t>izuba</a:t>
              </a:r>
              <a:r>
                <a:rPr lang="en" sz="1800" b="1" kern="1200" spc="-150" dirty="0"/>
                <a:t> </a:t>
              </a:r>
              <a:r>
                <a:rPr lang="en" sz="1800" b="1" kern="1200" spc="-150" dirty="0" err="1"/>
                <a:t>ryarasaga</a:t>
              </a:r>
              <a:r>
                <a:rPr lang="en" sz="1800" b="1" kern="1200" spc="-150" dirty="0"/>
                <a:t>, </a:t>
              </a:r>
              <a:r>
                <a:rPr lang="en" sz="1800" b="1" kern="1200" spc="-150" dirty="0" err="1"/>
                <a:t>warashongaga</a:t>
              </a:r>
              <a:br>
                <a:rPr lang="es-ES" sz="1800" b="1" kern="1200" spc="-150" dirty="0"/>
              </a:br>
              <a:r>
                <a:rPr lang="en" sz="1800" b="1" kern="1200" spc="-150" dirty="0"/>
                <a:t>(</a:t>
              </a:r>
              <a:r>
                <a:rPr lang="en" b="1" spc="-150" dirty="0"/>
                <a:t>Kuva</a:t>
              </a:r>
              <a:r>
                <a:rPr lang="en" sz="1800" b="1" kern="1200" spc="-150" dirty="0"/>
                <a:t> 16:21)</a:t>
              </a:r>
              <a:endParaRPr lang="es-ES" sz="1800" kern="1200" spc="-15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dirty="0" err="1"/>
                <a:t>Ingano</a:t>
              </a:r>
              <a:r>
                <a:rPr lang="en" sz="1800" b="1" kern="1200" dirty="0"/>
                <a:t> </a:t>
              </a:r>
              <a:r>
                <a:rPr lang="en" sz="1800" b="1" kern="1200" dirty="0" err="1"/>
                <a:t>y’uwagwaga</a:t>
              </a:r>
              <a:r>
                <a:rPr lang="en" sz="1800" b="1" kern="1200" dirty="0"/>
                <a:t> </a:t>
              </a:r>
              <a:r>
                <a:rPr lang="en" sz="1800" b="1" kern="1200" dirty="0" err="1"/>
                <a:t>yari</a:t>
              </a:r>
              <a:r>
                <a:rPr lang="en" sz="1800" b="1" kern="1200" dirty="0"/>
                <a:t> </a:t>
              </a:r>
              <a:r>
                <a:rPr lang="en" sz="1800" b="1" kern="1200" dirty="0" err="1"/>
                <a:t>imwe</a:t>
              </a:r>
              <a:r>
                <a:rPr lang="en" sz="1800" b="1" kern="1200" dirty="0"/>
                <a:t> mu </a:t>
              </a:r>
              <a:r>
                <a:rPr lang="en" sz="1800" b="1" kern="1200" dirty="0" err="1"/>
                <a:t>minsi</a:t>
              </a:r>
              <a:r>
                <a:rPr lang="en" sz="1800" b="1" kern="1200" dirty="0"/>
                <a:t> </a:t>
              </a:r>
              <a:r>
                <a:rPr lang="en" sz="1800" b="1" kern="1200" dirty="0" err="1"/>
                <a:t>itanu</a:t>
              </a:r>
              <a:r>
                <a:rPr lang="en" sz="1800" b="1" kern="1200" dirty="0"/>
                <a:t> (Kuva 16:16)</a:t>
              </a:r>
              <a:endParaRPr lang="es-ES" sz="18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dirty="0"/>
                <a:t>Ku </a:t>
              </a:r>
              <a:r>
                <a:rPr lang="en" sz="1800" b="1" kern="1200" dirty="0" err="1"/>
                <a:t>wa</a:t>
              </a:r>
              <a:r>
                <a:rPr lang="en" sz="1800" b="1" kern="1200" dirty="0"/>
                <a:t> </a:t>
              </a:r>
              <a:r>
                <a:rPr lang="en" sz="1800" b="1" kern="1200" dirty="0" err="1"/>
                <a:t>gatandatu</a:t>
              </a:r>
              <a:r>
                <a:rPr lang="en" sz="1800" b="1" kern="1200" dirty="0"/>
                <a:t> </a:t>
              </a:r>
              <a:r>
                <a:rPr lang="en" sz="1800" b="1" kern="1200" dirty="0" err="1"/>
                <a:t>hagwaga</a:t>
              </a:r>
              <a:r>
                <a:rPr lang="en" sz="1800" b="1" kern="1200" dirty="0"/>
                <a:t> </a:t>
              </a:r>
              <a:r>
                <a:rPr lang="en" sz="1800" b="1" kern="1200" dirty="0" err="1"/>
                <a:t>inkubwe</a:t>
              </a:r>
              <a:r>
                <a:rPr lang="en" sz="1800" b="1" kern="1200" dirty="0"/>
                <a:t> </a:t>
              </a:r>
              <a:r>
                <a:rPr lang="en" sz="1800" b="1" kern="1200" dirty="0" err="1"/>
                <a:t>ebyiri</a:t>
              </a:r>
              <a:r>
                <a:rPr lang="es-ES" b="1" dirty="0"/>
                <a:t> </a:t>
              </a:r>
              <a:r>
                <a:rPr lang="en" sz="1800" b="1" kern="1200" dirty="0"/>
                <a:t>(</a:t>
              </a:r>
              <a:r>
                <a:rPr lang="en" b="1" dirty="0"/>
                <a:t>Kuva</a:t>
              </a:r>
              <a:r>
                <a:rPr lang="en" sz="1800" b="1" kern="1200" dirty="0"/>
                <a:t> 16:22)</a:t>
              </a:r>
              <a:endParaRPr lang="es-ES" sz="18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b="1" dirty="0"/>
                <a:t>K</a:t>
              </a:r>
              <a:r>
                <a:rPr lang="en" sz="1800" b="1" kern="1200" dirty="0"/>
                <a:t>u </a:t>
              </a:r>
              <a:r>
                <a:rPr lang="en" sz="1800" b="1" kern="1200" dirty="0" err="1"/>
                <a:t>Isabato</a:t>
              </a:r>
              <a:r>
                <a:rPr lang="en" b="1" dirty="0"/>
                <a:t> </a:t>
              </a:r>
              <a:r>
                <a:rPr lang="en" b="1" dirty="0" err="1"/>
                <a:t>nta</a:t>
              </a:r>
              <a:r>
                <a:rPr lang="en" b="1" dirty="0"/>
                <a:t> </a:t>
              </a:r>
              <a:r>
                <a:rPr lang="en" b="1" dirty="0" err="1"/>
                <a:t>wazaga</a:t>
              </a:r>
              <a:r>
                <a:rPr lang="en" b="1" dirty="0"/>
                <a:t> </a:t>
              </a:r>
              <a:r>
                <a:rPr lang="en" sz="1800" b="1" kern="1200" dirty="0"/>
                <a:t>(</a:t>
              </a:r>
              <a:r>
                <a:rPr lang="en" b="1" dirty="0"/>
                <a:t>Kuva</a:t>
              </a:r>
              <a:r>
                <a:rPr lang="en" sz="1800" b="1" kern="1200" dirty="0"/>
                <a:t> 16:26)</a:t>
              </a:r>
              <a:endParaRPr lang="es-ES" sz="18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dirty="0" err="1"/>
                <a:t>Uwararaga</a:t>
              </a:r>
              <a:r>
                <a:rPr lang="en" sz="1800" b="1" kern="1200" dirty="0"/>
                <a:t> </a:t>
              </a:r>
              <a:r>
                <a:rPr lang="en" sz="1800" b="1" kern="1200" dirty="0" err="1"/>
                <a:t>wagwaga</a:t>
              </a:r>
              <a:r>
                <a:rPr lang="en" sz="1800" b="1" kern="1200" dirty="0"/>
                <a:t> </a:t>
              </a:r>
              <a:r>
                <a:rPr lang="en" sz="1800" b="1" kern="1200" dirty="0" err="1"/>
                <a:t>inyo</a:t>
              </a:r>
              <a:r>
                <a:rPr lang="en" sz="1800" b="1" kern="1200" dirty="0"/>
                <a:t> (K</a:t>
              </a:r>
              <a:r>
                <a:rPr lang="en-GB" sz="1800" b="1" kern="1200" dirty="0"/>
                <a:t>u</a:t>
              </a:r>
              <a:r>
                <a:rPr lang="en" sz="1800" b="1" kern="1200" dirty="0" err="1"/>
                <a:t>va</a:t>
              </a:r>
              <a:r>
                <a:rPr lang="en" sz="1800" b="1" kern="1200" dirty="0"/>
                <a:t> 16:20)</a:t>
              </a:r>
              <a:endParaRPr lang="es-ES" sz="18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spc="-100" dirty="0" err="1"/>
                <a:t>Uwarazwaga</a:t>
              </a:r>
              <a:r>
                <a:rPr lang="en" sz="1800" b="1" kern="1200" spc="-100" dirty="0"/>
                <a:t> </a:t>
              </a:r>
              <a:r>
                <a:rPr lang="en" sz="1800" b="1" kern="1200" spc="-100" dirty="0" err="1"/>
                <a:t>ukageza</a:t>
              </a:r>
              <a:r>
                <a:rPr lang="en" sz="1800" b="1" kern="1200" spc="-100" dirty="0"/>
                <a:t> </a:t>
              </a:r>
              <a:r>
                <a:rPr lang="en" sz="1800" b="1" kern="1200" spc="-100" dirty="0" err="1"/>
                <a:t>ku</a:t>
              </a:r>
              <a:r>
                <a:rPr lang="en" sz="1800" b="1" kern="1200" spc="-100" dirty="0"/>
                <a:t> </a:t>
              </a:r>
              <a:r>
                <a:rPr lang="en" sz="1800" b="1" kern="1200" spc="-100" dirty="0" err="1"/>
                <a:t>Isabato</a:t>
              </a:r>
              <a:r>
                <a:rPr lang="en" sz="1800" b="1" kern="1200" spc="-100" dirty="0"/>
                <a:t> </a:t>
              </a:r>
              <a:r>
                <a:rPr lang="en" sz="1800" b="1" kern="1200" spc="-100" dirty="0" err="1"/>
                <a:t>ntiwagwaga</a:t>
              </a:r>
              <a:r>
                <a:rPr lang="en" sz="1800" b="1" kern="1200" spc="-100" dirty="0"/>
                <a:t> </a:t>
              </a:r>
              <a:r>
                <a:rPr lang="en" sz="1800" b="1" kern="1200" spc="-100" dirty="0" err="1"/>
                <a:t>inyo</a:t>
              </a:r>
              <a:r>
                <a:rPr lang="en" sz="1800" b="1" kern="1200" spc="-100" dirty="0"/>
                <a:t> (Kuva 16:23–24)</a:t>
              </a:r>
              <a:endParaRPr lang="es-ES" sz="1800" kern="1200" spc="-1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02317" y="4711988"/>
            <a:ext cx="29150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00" dirty="0" err="1">
                <a:solidFill>
                  <a:prstClr val="black"/>
                </a:solidFill>
              </a:rPr>
              <a:t>Nyuma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kubaha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inturumbutsi</a:t>
            </a:r>
            <a:r>
              <a:rPr lang="en-GB" sz="2000" b="1" spc="-100" dirty="0">
                <a:solidFill>
                  <a:prstClr val="black"/>
                </a:solidFill>
              </a:rPr>
              <a:t> zo </a:t>
            </a:r>
            <a:r>
              <a:rPr lang="en-GB" sz="2000" b="1" spc="-100" dirty="0" err="1">
                <a:solidFill>
                  <a:prstClr val="black"/>
                </a:solidFill>
              </a:rPr>
              <a:t>kurya</a:t>
            </a:r>
            <a:r>
              <a:rPr lang="en-GB" sz="2000" b="1" spc="-100" dirty="0">
                <a:solidFill>
                  <a:prstClr val="black"/>
                </a:solidFill>
              </a:rPr>
              <a:t>, Imana </a:t>
            </a:r>
            <a:r>
              <a:rPr lang="en-GB" sz="2000" b="1" spc="-100" dirty="0" err="1">
                <a:solidFill>
                  <a:prstClr val="black"/>
                </a:solidFill>
              </a:rPr>
              <a:t>yabahaye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imitsima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ihagije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kubatunga</a:t>
            </a:r>
            <a:r>
              <a:rPr lang="en-GB" sz="2000" b="1" spc="-100" dirty="0">
                <a:solidFill>
                  <a:prstClr val="black"/>
                </a:solidFill>
              </a:rPr>
              <a:t> buri </a:t>
            </a:r>
            <a:r>
              <a:rPr lang="en-GB" sz="2000" b="1" spc="-100" dirty="0" err="1">
                <a:solidFill>
                  <a:prstClr val="black"/>
                </a:solidFill>
              </a:rPr>
              <a:t>munsi</a:t>
            </a:r>
            <a:r>
              <a:rPr lang="en-GB" sz="2000" b="1" spc="-100" dirty="0">
                <a:solidFill>
                  <a:prstClr val="black"/>
                </a:solidFill>
              </a:rPr>
              <a:t>… mu </a:t>
            </a:r>
            <a:r>
              <a:rPr lang="en-GB" sz="2000" b="1" spc="-100" dirty="0" err="1">
                <a:solidFill>
                  <a:prstClr val="black"/>
                </a:solidFill>
              </a:rPr>
              <a:t>myaka</a:t>
            </a:r>
            <a:r>
              <a:rPr lang="en-GB" sz="2000" b="1" spc="-100" dirty="0">
                <a:solidFill>
                  <a:prstClr val="black"/>
                </a:solidFill>
              </a:rPr>
              <a:t> 40! (Kuva 16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:35)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444254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Mu </a:t>
            </a:r>
            <a:r>
              <a:rPr lang="en-GB" sz="2000" b="1" dirty="0" err="1">
                <a:solidFill>
                  <a:prstClr val="black"/>
                </a:solidFill>
              </a:rPr>
              <a:t>kuri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uyu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mutsima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uturutse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ijuru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igitangaza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lvl="0" algn="ctr">
              <a:defRPr/>
            </a:pPr>
            <a:r>
              <a:rPr lang="en-GB" sz="4400" b="1" spc="30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</a:rPr>
              <a:t>IGITARE CY’I HOREBU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“’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Nanjye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ndahagarara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imbere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yawe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hariya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gitare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cy’i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Horebu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ukubite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icyo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gitare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amazi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aravamo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abantu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bayanywe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.’ Mose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abigenzereza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atyo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imbere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y’abakuru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b’Abisirayeli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(Kuva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40" y="1318582"/>
            <a:ext cx="4681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“</a:t>
            </a:r>
            <a:r>
              <a:rPr lang="en-GB" sz="2000" b="1" spc="-100" dirty="0" err="1">
                <a:solidFill>
                  <a:prstClr val="black"/>
                </a:solidFill>
              </a:rPr>
              <a:t>Mbese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Uwiteka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ari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hagati</a:t>
            </a:r>
            <a:r>
              <a:rPr lang="en-GB" sz="2000" b="1" spc="-100" dirty="0">
                <a:solidFill>
                  <a:prstClr val="black"/>
                </a:solidFill>
              </a:rPr>
              <a:t> muri </a:t>
            </a:r>
            <a:r>
              <a:rPr lang="en-GB" sz="2000" b="1" spc="-100" dirty="0" err="1">
                <a:solidFill>
                  <a:prstClr val="black"/>
                </a:solidFill>
              </a:rPr>
              <a:t>twe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cyangwa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ntahari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?” (Kuva 17:7). Ese </a:t>
            </a:r>
            <a:r>
              <a:rPr lang="en-GB" sz="2000" b="1" spc="-100" dirty="0">
                <a:solidFill>
                  <a:prstClr val="black"/>
                </a:solidFill>
              </a:rPr>
              <a:t>Imana buri </a:t>
            </a:r>
            <a:r>
              <a:rPr lang="en-GB" sz="2000" b="1" spc="-100" dirty="0" err="1">
                <a:solidFill>
                  <a:prstClr val="black"/>
                </a:solidFill>
              </a:rPr>
              <a:t>munsi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ntiyabohererezaga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imitsima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ivuye</a:t>
            </a:r>
            <a:r>
              <a:rPr lang="en-GB" sz="2000" b="1" spc="-100" dirty="0">
                <a:solidFill>
                  <a:prstClr val="black"/>
                </a:solidFill>
              </a:rPr>
              <a:t> mu </a:t>
            </a:r>
            <a:r>
              <a:rPr lang="en-GB" sz="2000" b="1" spc="-100" dirty="0" err="1">
                <a:solidFill>
                  <a:prstClr val="black"/>
                </a:solidFill>
              </a:rPr>
              <a:t>ijuru</a:t>
            </a:r>
            <a:r>
              <a:rPr lang="en-GB" sz="2000" b="1" spc="-100" dirty="0">
                <a:solidFill>
                  <a:prstClr val="black"/>
                </a:solidFill>
              </a:rPr>
              <a:t>? Ese </a:t>
            </a:r>
            <a:r>
              <a:rPr lang="en-GB" sz="2000" b="1" spc="-100" dirty="0" err="1">
                <a:solidFill>
                  <a:prstClr val="black"/>
                </a:solidFill>
              </a:rPr>
              <a:t>ntibayibonaga</a:t>
            </a:r>
            <a:r>
              <a:rPr lang="en-GB" sz="2000" b="1" spc="-100" dirty="0">
                <a:solidFill>
                  <a:prstClr val="black"/>
                </a:solidFill>
              </a:rPr>
              <a:t> mu </a:t>
            </a:r>
            <a:r>
              <a:rPr lang="en-GB" sz="2000" b="1" spc="-100" dirty="0" err="1">
                <a:solidFill>
                  <a:prstClr val="black"/>
                </a:solidFill>
              </a:rPr>
              <a:t>gicu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873675"/>
            <a:ext cx="4791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Kuri </a:t>
            </a:r>
            <a:r>
              <a:rPr lang="en-GB" sz="2000" b="1" dirty="0" err="1">
                <a:solidFill>
                  <a:prstClr val="black"/>
                </a:solidFill>
              </a:rPr>
              <a:t>bo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kimwe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natwe</a:t>
            </a:r>
            <a:r>
              <a:rPr lang="en-GB" sz="2000" b="1" dirty="0">
                <a:solidFill>
                  <a:prstClr val="black"/>
                </a:solidFill>
              </a:rPr>
              <a:t>, Kristo </a:t>
            </a:r>
            <a:r>
              <a:rPr lang="en-GB" sz="2000" b="1" dirty="0" err="1">
                <a:solidFill>
                  <a:prstClr val="black"/>
                </a:solidFill>
              </a:rPr>
              <a:t>ni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Isōko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y’ubugingo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kandi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ni</a:t>
            </a:r>
            <a:r>
              <a:rPr lang="en-GB" sz="2000" b="1" dirty="0">
                <a:solidFill>
                  <a:prstClr val="black"/>
                </a:solidFill>
              </a:rPr>
              <a:t> We </a:t>
            </a:r>
            <a:r>
              <a:rPr lang="en-GB" sz="2000" b="1" dirty="0" err="1">
                <a:solidFill>
                  <a:prstClr val="black"/>
                </a:solidFill>
              </a:rPr>
              <a:t>utanga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ubugingo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buhoraho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40" y="4150126"/>
            <a:ext cx="4791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Nubwo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batizeye</a:t>
            </a:r>
            <a:r>
              <a:rPr lang="en-GB" sz="2000" b="1" dirty="0">
                <a:solidFill>
                  <a:prstClr val="black"/>
                </a:solidFill>
              </a:rPr>
              <a:t>, Yesu </a:t>
            </a:r>
            <a:r>
              <a:rPr lang="en-GB" sz="2000" b="1" dirty="0" err="1">
                <a:solidFill>
                  <a:prstClr val="black"/>
                </a:solidFill>
              </a:rPr>
              <a:t>ubwe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yasatuye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igitare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akomeza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kubaha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amazi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rugendo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rwabo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rwose</a:t>
            </a:r>
            <a:r>
              <a:rPr lang="en-GB" sz="2000" b="1" dirty="0">
                <a:solidFill>
                  <a:prstClr val="black"/>
                </a:solidFill>
              </a:rPr>
              <a:t>. Ni We “</a:t>
            </a:r>
            <a:r>
              <a:rPr lang="en-GB" sz="2000" b="1" dirty="0" err="1">
                <a:solidFill>
                  <a:prstClr val="black"/>
                </a:solidFill>
              </a:rPr>
              <a:t>gitare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cy’Umwuka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cyabakurikiraga</a:t>
            </a:r>
            <a:r>
              <a:rPr lang="en-GB" sz="2000" b="1" dirty="0">
                <a:solidFill>
                  <a:prstClr val="black"/>
                </a:solidFill>
              </a:rPr>
              <a:t>” (1Abakorinto 10:4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734354"/>
            <a:ext cx="47915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Ukutizera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kwerekanywe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n’Abisirayeli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kuratangaje</a:t>
            </a:r>
            <a:r>
              <a:rPr lang="en-GB" sz="2000" b="1" dirty="0">
                <a:solidFill>
                  <a:prstClr val="black"/>
                </a:solidFill>
              </a:rPr>
              <a:t>. Ariko </a:t>
            </a:r>
            <a:r>
              <a:rPr lang="en-GB" sz="2000" b="1" dirty="0" err="1">
                <a:solidFill>
                  <a:prstClr val="black"/>
                </a:solidFill>
              </a:rPr>
              <a:t>Pawulo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aratuburira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kutagwa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rwo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baguyemo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rwo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kutizera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Abaheburayo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3:12).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400" b="1" spc="30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</a:rPr>
              <a:t>AMABOKO AZAMUWE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Maze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haza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Abamaleki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barwaniriza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Abisirayeli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Refidimu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Kuva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00" dirty="0">
                <a:solidFill>
                  <a:prstClr val="black"/>
                </a:solidFill>
              </a:rPr>
              <a:t>Mu </a:t>
            </a:r>
            <a:r>
              <a:rPr lang="en-GB" sz="2000" b="1" spc="-100" dirty="0" err="1">
                <a:solidFill>
                  <a:prstClr val="black"/>
                </a:solidFill>
              </a:rPr>
              <a:t>gihe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Abisirayeli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bari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bageze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kure</a:t>
            </a:r>
            <a:r>
              <a:rPr lang="en-GB" sz="2000" b="1" spc="-100" dirty="0">
                <a:solidFill>
                  <a:prstClr val="black"/>
                </a:solidFill>
              </a:rPr>
              <a:t> mu </a:t>
            </a:r>
            <a:r>
              <a:rPr lang="en-GB" sz="2000" b="1" spc="-100" dirty="0" err="1">
                <a:solidFill>
                  <a:prstClr val="black"/>
                </a:solidFill>
              </a:rPr>
              <a:t>butayu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Abamaleki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barabateye</a:t>
            </a:r>
            <a:r>
              <a:rPr lang="en-GB" sz="2000" b="1" spc="-100" dirty="0">
                <a:solidFill>
                  <a:prstClr val="black"/>
                </a:solidFill>
              </a:rPr>
              <a:t>, maze Mose </a:t>
            </a:r>
            <a:r>
              <a:rPr lang="en-GB" sz="2000" b="1" spc="-100" dirty="0" err="1">
                <a:solidFill>
                  <a:prstClr val="black"/>
                </a:solidFill>
              </a:rPr>
              <a:t>asaba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Yosuwa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kubarwanirira</a:t>
            </a:r>
            <a:r>
              <a:rPr lang="en-GB" sz="2000" b="1" spc="-100" dirty="0">
                <a:solidFill>
                  <a:prstClr val="black"/>
                </a:solidFill>
              </a:rPr>
              <a:t> mu </a:t>
            </a:r>
            <a:r>
              <a:rPr lang="en-GB" sz="2000" b="1" spc="-100" dirty="0" err="1">
                <a:solidFill>
                  <a:prstClr val="black"/>
                </a:solidFill>
              </a:rPr>
              <a:t>gihe</a:t>
            </a:r>
            <a:r>
              <a:rPr lang="en-GB" sz="2000" b="1" spc="-100" dirty="0">
                <a:solidFill>
                  <a:prstClr val="black"/>
                </a:solidFill>
              </a:rPr>
              <a:t> we, Aroni </a:t>
            </a:r>
            <a:r>
              <a:rPr lang="en-GB" sz="2000" b="1" spc="-100" dirty="0" err="1">
                <a:solidFill>
                  <a:prstClr val="black"/>
                </a:solidFill>
              </a:rPr>
              <a:t>na</a:t>
            </a:r>
            <a:r>
              <a:rPr lang="en-GB" sz="2000" b="1" spc="-100" dirty="0">
                <a:solidFill>
                  <a:prstClr val="black"/>
                </a:solidFill>
              </a:rPr>
              <a:t> Huri </a:t>
            </a:r>
            <a:r>
              <a:rPr lang="en-GB" sz="2000" b="1" spc="-100" dirty="0" err="1">
                <a:solidFill>
                  <a:prstClr val="black"/>
                </a:solidFill>
              </a:rPr>
              <a:t>bagiye</a:t>
            </a:r>
            <a:r>
              <a:rPr lang="en-GB" sz="2000" b="1" spc="-100" dirty="0">
                <a:solidFill>
                  <a:prstClr val="black"/>
                </a:solidFill>
              </a:rPr>
              <a:t> mu </a:t>
            </a:r>
            <a:r>
              <a:rPr lang="en-GB" sz="2000" b="1" spc="-100" dirty="0" err="1">
                <a:solidFill>
                  <a:prstClr val="black"/>
                </a:solidFill>
              </a:rPr>
              <a:t>mpinga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y’umusozi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bitwaje</a:t>
            </a:r>
            <a:r>
              <a:rPr lang="en-GB" sz="2000" b="1" spc="-100" dirty="0">
                <a:solidFill>
                  <a:prstClr val="black"/>
                </a:solidFill>
              </a:rPr>
              <a:t> “</a:t>
            </a:r>
            <a:r>
              <a:rPr lang="en-GB" sz="2000" b="1" spc="-100" dirty="0" err="1">
                <a:solidFill>
                  <a:prstClr val="black"/>
                </a:solidFill>
              </a:rPr>
              <a:t>inkoni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y'Imana</a:t>
            </a:r>
            <a:r>
              <a:rPr lang="en-GB" sz="2000" b="1" spc="-100" dirty="0">
                <a:solidFill>
                  <a:prstClr val="black"/>
                </a:solidFill>
              </a:rPr>
              <a:t>” (Kuva 17:8–10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Bari </a:t>
            </a:r>
            <a:r>
              <a:rPr lang="en-GB" sz="2000" b="1" dirty="0" err="1">
                <a:solidFill>
                  <a:prstClr val="black"/>
                </a:solidFill>
              </a:rPr>
              <a:t>barumvise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ibyo</a:t>
            </a:r>
            <a:r>
              <a:rPr lang="en-GB" sz="2000" b="1" dirty="0">
                <a:solidFill>
                  <a:prstClr val="black"/>
                </a:solidFill>
              </a:rPr>
              <a:t> Imana </a:t>
            </a:r>
            <a:r>
              <a:rPr lang="en-GB" sz="2000" b="1" dirty="0" err="1">
                <a:solidFill>
                  <a:prstClr val="black"/>
                </a:solidFill>
              </a:rPr>
              <a:t>yakoreye</a:t>
            </a:r>
            <a:r>
              <a:rPr lang="en-GB" sz="2000" b="1" dirty="0">
                <a:solidFill>
                  <a:prstClr val="black"/>
                </a:solidFill>
              </a:rPr>
              <a:t> muri </a:t>
            </a:r>
            <a:r>
              <a:rPr lang="en-GB" sz="2000" b="1" dirty="0" err="1">
                <a:solidFill>
                  <a:prstClr val="black"/>
                </a:solidFill>
              </a:rPr>
              <a:t>Egiputa</a:t>
            </a:r>
            <a:r>
              <a:rPr lang="en-GB" sz="2000" b="1" dirty="0">
                <a:solidFill>
                  <a:prstClr val="black"/>
                </a:solidFill>
              </a:rPr>
              <a:t>. Ariko, </a:t>
            </a:r>
            <a:r>
              <a:rPr lang="en-GB" sz="2000" b="1" dirty="0" err="1">
                <a:solidFill>
                  <a:prstClr val="black"/>
                </a:solidFill>
              </a:rPr>
              <a:t>bitandukanye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n’abandi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Banyakanani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bo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ntibatinye</a:t>
            </a:r>
            <a:r>
              <a:rPr lang="en-GB" sz="2000" b="1" dirty="0">
                <a:solidFill>
                  <a:prstClr val="black"/>
                </a:solidFill>
              </a:rPr>
              <a:t>. </a:t>
            </a:r>
            <a:r>
              <a:rPr lang="en-GB" sz="2000" b="1" dirty="0" err="1">
                <a:solidFill>
                  <a:prstClr val="black"/>
                </a:solidFill>
              </a:rPr>
              <a:t>Basetse</a:t>
            </a:r>
            <a:r>
              <a:rPr lang="en-GB" sz="2000" b="1" dirty="0">
                <a:solidFill>
                  <a:prstClr val="black"/>
                </a:solidFill>
              </a:rPr>
              <a:t> Imana </a:t>
            </a:r>
            <a:r>
              <a:rPr lang="en-GB" sz="2000" b="1" dirty="0" err="1">
                <a:solidFill>
                  <a:prstClr val="black"/>
                </a:solidFill>
              </a:rPr>
              <a:t>barayisuzugura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batera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ubwoko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bwayo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kugira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ngo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bagaragaze</a:t>
            </a:r>
            <a:r>
              <a:rPr lang="en-GB" sz="2000" b="1" dirty="0">
                <a:solidFill>
                  <a:prstClr val="black"/>
                </a:solidFill>
              </a:rPr>
              <a:t> ko </a:t>
            </a:r>
            <a:r>
              <a:rPr lang="en-GB" sz="2000" b="1" dirty="0" err="1">
                <a:solidFill>
                  <a:prstClr val="black"/>
                </a:solidFill>
              </a:rPr>
              <a:t>bayirusha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imbaraga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Kuva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17:16).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4" y="3195947"/>
            <a:ext cx="4225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Kuki </a:t>
            </a:r>
            <a:r>
              <a:rPr lang="en-GB" sz="2000" b="1" dirty="0" err="1">
                <a:solidFill>
                  <a:prstClr val="black"/>
                </a:solidFill>
              </a:rPr>
              <a:t>Abamaleki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bagabye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igitero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98105"/>
            <a:ext cx="7736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 err="1">
                <a:solidFill>
                  <a:prstClr val="black"/>
                </a:solidFill>
              </a:rPr>
              <a:t>Igihe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cyari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kigeze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ngo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uwo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mutwaro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awusangire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n’abandi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bayobozi</a:t>
            </a:r>
            <a:r>
              <a:rPr lang="en-GB" sz="2000" b="1" spc="-70" dirty="0">
                <a:solidFill>
                  <a:prstClr val="black"/>
                </a:solidFill>
              </a:rPr>
              <a:t>. Aroni </a:t>
            </a:r>
            <a:r>
              <a:rPr lang="en-GB" sz="2000" b="1" spc="-70" dirty="0" err="1">
                <a:solidFill>
                  <a:prstClr val="black"/>
                </a:solidFill>
              </a:rPr>
              <a:t>na</a:t>
            </a:r>
            <a:r>
              <a:rPr lang="en-GB" sz="2000" b="1" spc="-70" dirty="0">
                <a:solidFill>
                  <a:prstClr val="black"/>
                </a:solidFill>
              </a:rPr>
              <a:t> Huri </a:t>
            </a:r>
            <a:r>
              <a:rPr lang="en-GB" sz="2000" b="1" spc="-70" dirty="0" err="1">
                <a:solidFill>
                  <a:prstClr val="black"/>
                </a:solidFill>
              </a:rPr>
              <a:t>bashyigikiye</a:t>
            </a:r>
            <a:r>
              <a:rPr lang="en-GB" sz="2000" b="1" spc="-70" dirty="0">
                <a:solidFill>
                  <a:prstClr val="black"/>
                </a:solidFill>
              </a:rPr>
              <a:t> Mose </a:t>
            </a:r>
            <a:r>
              <a:rPr lang="en-GB" sz="2000" b="1" spc="-70" dirty="0" err="1">
                <a:solidFill>
                  <a:prstClr val="black"/>
                </a:solidFill>
              </a:rPr>
              <a:t>kandi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bamufasha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gukora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umurimo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w’Imana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neza</a:t>
            </a:r>
            <a:r>
              <a:rPr lang="en-GB" sz="2000" b="1" spc="-70" dirty="0">
                <a:solidFill>
                  <a:prstClr val="black"/>
                </a:solidFill>
              </a:rPr>
              <a:t>, </a:t>
            </a:r>
            <a:r>
              <a:rPr lang="en-GB" sz="2000" b="1" spc="-70" dirty="0" err="1">
                <a:solidFill>
                  <a:prstClr val="black"/>
                </a:solidFill>
              </a:rPr>
              <a:t>bityo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banesha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umwanzi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</a:t>
            </a:r>
            <a:r>
              <a:rPr lang="en" sz="2000" b="1" spc="-70" dirty="0">
                <a:solidFill>
                  <a:prstClr val="black"/>
                </a:solidFill>
                <a:latin typeface="Aptos" panose="02110004020202020204"/>
              </a:rPr>
              <a:t>Kuva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17:12).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5005608"/>
            <a:ext cx="77360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00" dirty="0">
                <a:solidFill>
                  <a:prstClr val="black"/>
                </a:solidFill>
              </a:rPr>
              <a:t>Iyo Mose </a:t>
            </a:r>
            <a:r>
              <a:rPr lang="en-GB" sz="2000" b="1" spc="-100" dirty="0" err="1">
                <a:solidFill>
                  <a:prstClr val="black"/>
                </a:solidFill>
              </a:rPr>
              <a:t>yabaga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azamuye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inkoni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y’Imana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Abisirayeli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baraneshaga</a:t>
            </a:r>
            <a:r>
              <a:rPr lang="en-GB" sz="2000" b="1" spc="-100" dirty="0">
                <a:solidFill>
                  <a:prstClr val="black"/>
                </a:solidFill>
              </a:rPr>
              <a:t>. Ariko </a:t>
            </a:r>
            <a:r>
              <a:rPr lang="en-GB" sz="2000" b="1" spc="-100" dirty="0" err="1">
                <a:solidFill>
                  <a:prstClr val="black"/>
                </a:solidFill>
              </a:rPr>
              <a:t>iyo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amaboko</a:t>
            </a:r>
            <a:r>
              <a:rPr lang="en-GB" sz="2000" b="1" spc="-100" dirty="0">
                <a:solidFill>
                  <a:prstClr val="black"/>
                </a:solidFill>
              </a:rPr>
              <a:t> ye </a:t>
            </a:r>
            <a:r>
              <a:rPr lang="en-GB" sz="2000" b="1" spc="-100" dirty="0" err="1">
                <a:solidFill>
                  <a:prstClr val="black"/>
                </a:solidFill>
              </a:rPr>
              <a:t>yananirwaga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Abisirayeli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baraneshwaga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(Kuva 17:11).</a:t>
            </a: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400" b="1" spc="30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INAMA Y’IMANA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0" y="595842"/>
            <a:ext cx="12191997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" sz="1800" b="1" i="0" u="none" strike="noStrike" kern="1200" cap="none" spc="-10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Kandi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utoranye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mu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bantu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bose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abashoboye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ubucamanza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bubaha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Imana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n’inyangamugayo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banga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impongano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.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Ubahe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ubutware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bamwe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batware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igihumbi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igihumbi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abandi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ijana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ijana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abandi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mirongo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itanu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itanu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abandi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icumi</a:t>
            </a:r>
            <a:r>
              <a:rPr lang="en-US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spc="-100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icumi</a:t>
            </a:r>
            <a:r>
              <a:rPr kumimoji="0" lang="en" sz="1800" b="1" i="0" u="none" strike="noStrike" kern="1200" cap="none" spc="-10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.”</a:t>
            </a:r>
            <a:r>
              <a:rPr kumimoji="0" lang="en" sz="1400" b="1" i="0" u="none" strike="noStrike" kern="1200" cap="none" spc="-10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(</a:t>
            </a:r>
            <a:r>
              <a:rPr lang="en" sz="1400" b="1" spc="-100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Kuva</a:t>
            </a:r>
            <a:r>
              <a:rPr kumimoji="0" lang="en" sz="1400" b="1" i="0" u="none" strike="noStrike" kern="1200" cap="none" spc="-10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38650" y="1511388"/>
            <a:ext cx="7753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70" dirty="0" err="1">
                <a:solidFill>
                  <a:prstClr val="black"/>
                </a:solidFill>
              </a:rPr>
              <a:t>Yetiro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abonye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ikimenyetso</a:t>
            </a:r>
            <a:r>
              <a:rPr lang="en-GB" sz="2000" b="1" spc="-70" dirty="0">
                <a:solidFill>
                  <a:prstClr val="black"/>
                </a:solidFill>
              </a:rPr>
              <a:t> Imana </a:t>
            </a:r>
            <a:r>
              <a:rPr lang="en-GB" sz="2000" b="1" spc="-70" dirty="0" err="1">
                <a:solidFill>
                  <a:prstClr val="black"/>
                </a:solidFill>
              </a:rPr>
              <a:t>yari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yarabwiye</a:t>
            </a:r>
            <a:r>
              <a:rPr lang="en-GB" sz="2000" b="1" spc="-70" dirty="0">
                <a:solidFill>
                  <a:prstClr val="black"/>
                </a:solidFill>
              </a:rPr>
              <a:t> Mose, </a:t>
            </a:r>
            <a:r>
              <a:rPr lang="en-GB" sz="2000" b="1" spc="-70" dirty="0" err="1">
                <a:solidFill>
                  <a:prstClr val="black"/>
                </a:solidFill>
              </a:rPr>
              <a:t>yajyanye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na</a:t>
            </a:r>
            <a:r>
              <a:rPr lang="en-GB" sz="2000" b="1" spc="-70" dirty="0">
                <a:solidFill>
                  <a:prstClr val="black"/>
                </a:solidFill>
              </a:rPr>
              <a:t> Zipora </a:t>
            </a:r>
            <a:r>
              <a:rPr lang="en-GB" sz="2000" b="1" spc="-70" dirty="0" err="1">
                <a:solidFill>
                  <a:prstClr val="black"/>
                </a:solidFill>
              </a:rPr>
              <a:t>n’abahungu</a:t>
            </a:r>
            <a:r>
              <a:rPr lang="en-GB" sz="2000" b="1" spc="-70" dirty="0">
                <a:solidFill>
                  <a:prstClr val="black"/>
                </a:solidFill>
              </a:rPr>
              <a:t> be, </a:t>
            </a:r>
            <a:r>
              <a:rPr lang="en-GB" sz="2000" b="1" spc="-70" dirty="0" err="1">
                <a:solidFill>
                  <a:prstClr val="black"/>
                </a:solidFill>
              </a:rPr>
              <a:t>bajya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kumureba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i</a:t>
            </a:r>
            <a:r>
              <a:rPr lang="en-GB" sz="2000" b="1" spc="-70" dirty="0">
                <a:solidFill>
                  <a:prstClr val="black"/>
                </a:solidFill>
              </a:rPr>
              <a:t> </a:t>
            </a:r>
            <a:r>
              <a:rPr lang="en-GB" sz="2000" b="1" spc="-70" dirty="0" err="1">
                <a:solidFill>
                  <a:prstClr val="black"/>
                </a:solidFill>
              </a:rPr>
              <a:t>Horebu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</a:t>
            </a:r>
            <a:r>
              <a:rPr lang="en" sz="2000" b="1" spc="-70" dirty="0">
                <a:solidFill>
                  <a:prstClr val="black"/>
                </a:solidFill>
                <a:latin typeface="Aptos" panose="02110004020202020204"/>
              </a:rPr>
              <a:t>K</a:t>
            </a:r>
            <a:r>
              <a:rPr lang="en-GB" sz="2000" b="1" spc="-70" dirty="0">
                <a:solidFill>
                  <a:prstClr val="black"/>
                </a:solidFill>
                <a:latin typeface="Aptos" panose="02110004020202020204"/>
              </a:rPr>
              <a:t>u</a:t>
            </a:r>
            <a:r>
              <a:rPr lang="en" sz="2000" b="1" spc="-70" dirty="0" err="1">
                <a:solidFill>
                  <a:prstClr val="black"/>
                </a:solidFill>
                <a:latin typeface="Aptos" panose="02110004020202020204"/>
              </a:rPr>
              <a:t>va</a:t>
            </a:r>
            <a:r>
              <a:rPr kumimoji="0" lang="en" sz="2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3:12; 18:1–5).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677175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38650" y="4153294"/>
            <a:ext cx="7753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Mose </a:t>
            </a:r>
            <a:r>
              <a:rPr lang="en-GB" sz="2000" b="1" dirty="0" err="1">
                <a:solidFill>
                  <a:prstClr val="black"/>
                </a:solidFill>
              </a:rPr>
              <a:t>yicishije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bugufi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yabonye</a:t>
            </a:r>
            <a:r>
              <a:rPr lang="en-GB" sz="2000" b="1" dirty="0">
                <a:solidFill>
                  <a:prstClr val="black"/>
                </a:solidFill>
              </a:rPr>
              <a:t> muri iyi nama </a:t>
            </a:r>
            <a:r>
              <a:rPr lang="en-GB" sz="2000" b="1" dirty="0" err="1">
                <a:solidFill>
                  <a:prstClr val="black"/>
                </a:solidFill>
              </a:rPr>
              <a:t>amagambo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y’Imana</a:t>
            </a:r>
            <a:r>
              <a:rPr lang="en-GB" sz="2000" b="1" dirty="0">
                <a:solidFill>
                  <a:prstClr val="black"/>
                </a:solidFill>
              </a:rPr>
              <a:t>. </a:t>
            </a:r>
            <a:r>
              <a:rPr lang="en-GB" sz="2000" b="1" dirty="0" err="1">
                <a:solidFill>
                  <a:prstClr val="black"/>
                </a:solidFill>
              </a:rPr>
              <a:t>Nuko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yumvira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inama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sebukwe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atoranya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abantu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bashoboye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gukora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izo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nshingano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38650" y="3170067"/>
            <a:ext cx="77533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Bukeye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abonye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uburyo</a:t>
            </a:r>
            <a:r>
              <a:rPr lang="en-GB" sz="2000" b="1" dirty="0">
                <a:solidFill>
                  <a:prstClr val="black"/>
                </a:solidFill>
              </a:rPr>
              <a:t> Mose </a:t>
            </a:r>
            <a:r>
              <a:rPr lang="en-GB" sz="2000" b="1" dirty="0" err="1">
                <a:solidFill>
                  <a:prstClr val="black"/>
                </a:solidFill>
              </a:rPr>
              <a:t>acira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imanza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abantu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bose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wenyine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yamuhaye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inama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y’ubwenge</a:t>
            </a:r>
            <a:r>
              <a:rPr lang="en-GB" sz="2000" b="1" dirty="0">
                <a:solidFill>
                  <a:prstClr val="black"/>
                </a:solidFill>
              </a:rPr>
              <a:t>: </a:t>
            </a:r>
            <a:r>
              <a:rPr lang="en-GB" sz="2000" b="1" dirty="0" err="1">
                <a:solidFill>
                  <a:prstClr val="black"/>
                </a:solidFill>
              </a:rPr>
              <a:t>gusangira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n’abandi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inshingano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Kuva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18:17–23).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38650" y="2186839"/>
            <a:ext cx="77533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Nubwo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Yetiro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atari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Umwisirayeli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yaramyaga</a:t>
            </a:r>
            <a:r>
              <a:rPr lang="en-GB" sz="2000" b="1" dirty="0">
                <a:solidFill>
                  <a:prstClr val="black"/>
                </a:solidFill>
              </a:rPr>
              <a:t> Imana. </a:t>
            </a:r>
            <a:r>
              <a:rPr lang="en-GB" sz="2000" b="1" dirty="0" err="1">
                <a:solidFill>
                  <a:prstClr val="black"/>
                </a:solidFill>
              </a:rPr>
              <a:t>Nuko</a:t>
            </a:r>
            <a:r>
              <a:rPr lang="en-GB" sz="2000" b="1" dirty="0">
                <a:solidFill>
                  <a:prstClr val="black"/>
                </a:solidFill>
              </a:rPr>
              <a:t> amaze </a:t>
            </a:r>
            <a:r>
              <a:rPr lang="en-GB" sz="2000" b="1" dirty="0" err="1">
                <a:solidFill>
                  <a:prstClr val="black"/>
                </a:solidFill>
              </a:rPr>
              <a:t>kubwirwa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na</a:t>
            </a:r>
            <a:r>
              <a:rPr lang="en-GB" sz="2000" b="1" dirty="0">
                <a:solidFill>
                  <a:prstClr val="black"/>
                </a:solidFill>
              </a:rPr>
              <a:t> Mose </a:t>
            </a:r>
            <a:r>
              <a:rPr lang="en-GB" sz="2000" b="1" dirty="0" err="1">
                <a:solidFill>
                  <a:prstClr val="black"/>
                </a:solidFill>
              </a:rPr>
              <a:t>ibyabereye</a:t>
            </a:r>
            <a:r>
              <a:rPr lang="en-GB" sz="2000" b="1" dirty="0">
                <a:solidFill>
                  <a:prstClr val="black"/>
                </a:solidFill>
              </a:rPr>
              <a:t> muri </a:t>
            </a:r>
            <a:r>
              <a:rPr lang="en-GB" sz="2000" b="1" dirty="0" err="1">
                <a:solidFill>
                  <a:prstClr val="black"/>
                </a:solidFill>
              </a:rPr>
              <a:t>Egiputa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ahimbaza</a:t>
            </a:r>
            <a:r>
              <a:rPr lang="en-GB" sz="2000" b="1" dirty="0">
                <a:solidFill>
                  <a:prstClr val="black"/>
                </a:solidFill>
              </a:rPr>
              <a:t> Imana </a:t>
            </a:r>
            <a:r>
              <a:rPr lang="en-GB" sz="2000" b="1" dirty="0" err="1">
                <a:solidFill>
                  <a:prstClr val="black"/>
                </a:solidFill>
              </a:rPr>
              <a:t>kandi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ayitambira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ibitambo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(Kuva 18:8–12).</a:t>
            </a: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1314</Words>
  <Application>Microsoft Office PowerPoint</Application>
  <PresentationFormat>Panorámica</PresentationFormat>
  <Paragraphs>69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72</cp:revision>
  <dcterms:created xsi:type="dcterms:W3CDTF">2025-07-19T23:48:58Z</dcterms:created>
  <dcterms:modified xsi:type="dcterms:W3CDTF">2025-08-15T15:23:31Z</dcterms:modified>
</cp:coreProperties>
</file>