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5" autoAdjust="0"/>
    <p:restoredTop sz="94662"/>
  </p:normalViewPr>
  <p:slideViewPr>
    <p:cSldViewPr snapToGrid="0">
      <p:cViewPr varScale="1">
        <p:scale>
          <a:sx n="101" d="100"/>
          <a:sy n="101" d="100"/>
        </p:scale>
        <p:origin x="9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dirty="0">
              <a:solidFill>
                <a:schemeClr val="accent3">
                  <a:lumMod val="75000"/>
                </a:schemeClr>
              </a:solidFill>
            </a:rPr>
            <a:t>UBWOKO BWERA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Bagombaga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kwiyegurira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Imana,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kandi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bagahishura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imico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yayo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spc="-100" baseline="0" dirty="0">
              <a:solidFill>
                <a:schemeClr val="accent5">
                  <a:lumMod val="75000"/>
                </a:schemeClr>
              </a:solidFill>
            </a:rPr>
            <a:t>ISHYANGA RY’ABATAMBYI</a:t>
          </a:r>
          <a:endParaRPr lang="es-ES" sz="2400" spc="-100" baseline="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Bagombaga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guhūza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moko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n’Imana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bakanabigisha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amategeko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yayo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dirty="0">
              <a:solidFill>
                <a:schemeClr val="accent4">
                  <a:lumMod val="50000"/>
                </a:schemeClr>
              </a:solidFill>
            </a:rPr>
            <a:t>ABANTU BADASANZWE IMANA YARONSE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Imana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yajyaga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kugira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Isirayeli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umuyoboro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wo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kumurikishiriza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kumenya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Imana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“</a:t>
          </a:r>
          <a:r>
            <a:rPr lang="en-GB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urukundo</a:t>
          </a:r>
          <a:r>
            <a:rPr lang="en-GB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GB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ari</a:t>
          </a:r>
          <a:r>
            <a:rPr lang="en-GB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GB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rwo</a:t>
          </a:r>
          <a:r>
            <a:rPr lang="en-GB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GB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rusohoza</a:t>
          </a:r>
          <a:r>
            <a:rPr lang="en-GB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GB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amategeko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” (</a:t>
          </a:r>
          <a:r>
            <a:rPr lang="en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Abaroma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13:10)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en" sz="2000" b="1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Kunda Imana (</a:t>
          </a:r>
          <a:r>
            <a:rPr lang="en" sz="2000" b="1" spc="-15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Gutegeka</a:t>
          </a:r>
          <a:r>
            <a:rPr lang="en" sz="2000" b="1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6:5; Kuva 20:3–11)</a:t>
          </a: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Kunda </a:t>
          </a:r>
          <a:r>
            <a:rPr lang="en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mugenzi</a:t>
          </a:r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wawe</a:t>
          </a:r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Abalewi</a:t>
          </a:r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19:18; Kuva 20:12–17)</a:t>
          </a: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Twiyubahe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kugira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hatagira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icyifuzo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kwikunda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cyanduza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imico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yacu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Wubahe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Isabato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umunsi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wayo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w’ikiruhuko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kuramya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Twubahe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Imana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tuyiha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umwanya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mbere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mibereho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yacu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en-GB" sz="2000" b="1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Wubahe Imana </a:t>
          </a:r>
          <a:r>
            <a:rPr lang="en-GB" sz="2000" b="1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utayisimbuje</a:t>
          </a:r>
          <a:r>
            <a:rPr lang="en-GB" sz="2000" b="1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ikigirwamana</a:t>
          </a:r>
          <a:r>
            <a:rPr lang="en-GB" sz="2000" b="1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icyo</a:t>
          </a:r>
          <a:r>
            <a:rPr lang="en-GB" sz="2000" b="1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ari</a:t>
          </a:r>
          <a:r>
            <a:rPr lang="en-GB" sz="2000" b="1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cyo</a:t>
          </a:r>
          <a:r>
            <a:rPr lang="en-GB" sz="2000" b="1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cyose</a:t>
          </a:r>
          <a:endParaRPr lang="en" sz="2000" b="1" spc="-7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Wubahe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izina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ry’Imana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icyubahiro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cyayo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n’imico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yayo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Wubahe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ababyeyi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Wubahe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ubuzima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Wubahe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ukubana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kw’abashakanye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Wubahe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umutungo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w’abandi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ubahe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ukuvugwa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neza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kw’abandi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90744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1233511" custScaleY="135734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 err="1">
              <a:solidFill>
                <a:srgbClr val="76612B"/>
              </a:solidFill>
            </a:rPr>
            <a:t>Aturinda</a:t>
          </a:r>
          <a:r>
            <a:rPr lang="en" sz="2000" b="1" dirty="0">
              <a:solidFill>
                <a:srgbClr val="76612B"/>
              </a:solidFill>
            </a:rPr>
            <a:t> </a:t>
          </a:r>
          <a:r>
            <a:rPr lang="en" sz="2000" b="1" dirty="0" err="1">
              <a:solidFill>
                <a:srgbClr val="76612B"/>
              </a:solidFill>
            </a:rPr>
            <a:t>ikibi</a:t>
          </a:r>
          <a:r>
            <a:rPr lang="en" sz="2000" b="1" dirty="0">
              <a:solidFill>
                <a:srgbClr val="76612B"/>
              </a:solidFill>
            </a:rPr>
            <a:t> (</a:t>
          </a:r>
          <a:r>
            <a:rPr lang="en" sz="2000" b="1" dirty="0" err="1">
              <a:solidFill>
                <a:srgbClr val="76612B"/>
              </a:solidFill>
            </a:rPr>
            <a:t>Zaburi</a:t>
          </a:r>
          <a:r>
            <a:rPr lang="en" sz="2000" b="1" dirty="0">
              <a:solidFill>
                <a:srgbClr val="76612B"/>
              </a:solidFill>
            </a:rPr>
            <a:t> </a:t>
          </a:r>
          <a:r>
            <a:rPr lang="en" sz="2000" b="1" dirty="0" err="1">
              <a:solidFill>
                <a:srgbClr val="76612B"/>
              </a:solidFill>
            </a:rPr>
            <a:t>ya</a:t>
          </a:r>
          <a:r>
            <a:rPr lang="en" sz="2000" b="1" dirty="0">
              <a:solidFill>
                <a:srgbClr val="76612B"/>
              </a:solidFill>
            </a:rPr>
            <a:t> 119:104)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 err="1">
              <a:solidFill>
                <a:srgbClr val="56782A"/>
              </a:solidFill>
            </a:rPr>
            <a:t>Aduha</a:t>
          </a:r>
          <a:r>
            <a:rPr lang="en" sz="2000" b="1" dirty="0">
              <a:solidFill>
                <a:srgbClr val="56782A"/>
              </a:solidFill>
            </a:rPr>
            <a:t> </a:t>
          </a:r>
          <a:r>
            <a:rPr lang="en" sz="2000" b="1" dirty="0" err="1">
              <a:solidFill>
                <a:srgbClr val="56782A"/>
              </a:solidFill>
            </a:rPr>
            <a:t>ubwenge</a:t>
          </a:r>
          <a:r>
            <a:rPr lang="en" sz="2000" b="1" dirty="0">
              <a:solidFill>
                <a:srgbClr val="56782A"/>
              </a:solidFill>
            </a:rPr>
            <a:t> (</a:t>
          </a:r>
          <a:r>
            <a:rPr lang="en" sz="2000" b="1" dirty="0" err="1">
              <a:solidFill>
                <a:srgbClr val="56782A"/>
              </a:solidFill>
            </a:rPr>
            <a:t>Gutegeka</a:t>
          </a:r>
          <a:r>
            <a:rPr lang="en" sz="2000" b="1" dirty="0">
              <a:solidFill>
                <a:srgbClr val="56782A"/>
              </a:solidFill>
            </a:rPr>
            <a:t> 4:6)</a:t>
          </a:r>
          <a:endParaRPr lang="es-ES" sz="20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 err="1">
              <a:solidFill>
                <a:srgbClr val="2B7337"/>
              </a:solidFill>
            </a:rPr>
            <a:t>Aduha</a:t>
          </a:r>
          <a:r>
            <a:rPr lang="en" sz="2000" b="1" dirty="0">
              <a:solidFill>
                <a:srgbClr val="2B7337"/>
              </a:solidFill>
            </a:rPr>
            <a:t> </a:t>
          </a:r>
          <a:r>
            <a:rPr lang="en" sz="2000" b="1" dirty="0" err="1">
              <a:solidFill>
                <a:srgbClr val="2B7337"/>
              </a:solidFill>
            </a:rPr>
            <a:t>umudendezo</a:t>
          </a:r>
          <a:r>
            <a:rPr lang="en" sz="2000" b="1" dirty="0">
              <a:solidFill>
                <a:srgbClr val="2B7337"/>
              </a:solidFill>
            </a:rPr>
            <a:t> (</a:t>
          </a:r>
          <a:r>
            <a:rPr lang="en" sz="2000" b="1" dirty="0" err="1">
              <a:solidFill>
                <a:srgbClr val="2B7337"/>
              </a:solidFill>
            </a:rPr>
            <a:t>Yakobo</a:t>
          </a:r>
          <a:r>
            <a:rPr lang="en" sz="2000" b="1" dirty="0">
              <a:solidFill>
                <a:srgbClr val="2B7337"/>
              </a:solidFill>
            </a:rPr>
            <a:t> 2:12)</a:t>
          </a:r>
          <a:endParaRPr lang="es-ES" sz="20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 err="1">
              <a:solidFill>
                <a:srgbClr val="3FA59E"/>
              </a:solidFill>
            </a:rPr>
            <a:t>Aduha</a:t>
          </a:r>
          <a:r>
            <a:rPr lang="en" sz="2000" b="1" dirty="0">
              <a:solidFill>
                <a:srgbClr val="3FA59E"/>
              </a:solidFill>
            </a:rPr>
            <a:t> </a:t>
          </a:r>
          <a:r>
            <a:rPr lang="en" sz="2000" b="1" dirty="0" err="1">
              <a:solidFill>
                <a:srgbClr val="3FA59E"/>
              </a:solidFill>
            </a:rPr>
            <a:t>amahoro</a:t>
          </a:r>
          <a:r>
            <a:rPr lang="en" sz="2000" b="1" dirty="0">
              <a:solidFill>
                <a:srgbClr val="3FA59E"/>
              </a:solidFill>
            </a:rPr>
            <a:t> (</a:t>
          </a:r>
          <a:r>
            <a:rPr lang="en" sz="2000" b="1" dirty="0" err="1">
              <a:solidFill>
                <a:srgbClr val="3FA59E"/>
              </a:solidFill>
            </a:rPr>
            <a:t>Zaburi</a:t>
          </a:r>
          <a:r>
            <a:rPr lang="en" sz="2000" b="1" dirty="0">
              <a:solidFill>
                <a:srgbClr val="3FA59E"/>
              </a:solidFill>
            </a:rPr>
            <a:t> </a:t>
          </a:r>
          <a:r>
            <a:rPr lang="en" sz="2000" b="1" dirty="0" err="1">
              <a:solidFill>
                <a:srgbClr val="3FA59E"/>
              </a:solidFill>
            </a:rPr>
            <a:t>ya</a:t>
          </a:r>
          <a:r>
            <a:rPr lang="en" sz="2000" b="1" dirty="0">
              <a:solidFill>
                <a:srgbClr val="3FA59E"/>
              </a:solidFill>
            </a:rPr>
            <a:t> 119:165)</a:t>
          </a:r>
          <a:endParaRPr lang="es-ES" sz="20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spc="-70" baseline="0" dirty="0" err="1">
              <a:solidFill>
                <a:srgbClr val="4466A9"/>
              </a:solidFill>
            </a:rPr>
            <a:t>Aduha</a:t>
          </a:r>
          <a:r>
            <a:rPr lang="en" sz="2000" b="1" spc="-70" baseline="0" dirty="0">
              <a:solidFill>
                <a:srgbClr val="4466A9"/>
              </a:solidFill>
            </a:rPr>
            <a:t> </a:t>
          </a:r>
          <a:r>
            <a:rPr lang="en" sz="2000" b="1" spc="-70" baseline="0" dirty="0" err="1">
              <a:solidFill>
                <a:srgbClr val="4466A9"/>
              </a:solidFill>
            </a:rPr>
            <a:t>guhirwa</a:t>
          </a:r>
          <a:r>
            <a:rPr lang="en" sz="2000" b="1" spc="-70" baseline="0" dirty="0">
              <a:solidFill>
                <a:srgbClr val="4466A9"/>
              </a:solidFill>
            </a:rPr>
            <a:t> (</a:t>
          </a:r>
          <a:r>
            <a:rPr lang="en" sz="2000" b="1" spc="-70" baseline="0" dirty="0" err="1">
              <a:solidFill>
                <a:srgbClr val="4466A9"/>
              </a:solidFill>
            </a:rPr>
            <a:t>Yosuwa</a:t>
          </a:r>
          <a:r>
            <a:rPr lang="en" sz="2000" b="1" spc="-70" baseline="0" dirty="0">
              <a:solidFill>
                <a:srgbClr val="4466A9"/>
              </a:solidFill>
            </a:rPr>
            <a:t> 1:8)</a:t>
          </a:r>
          <a:endParaRPr lang="es-ES" sz="2000" spc="-70" baseline="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GB" sz="2000" b="1" spc="-100" baseline="0" dirty="0">
              <a:solidFill>
                <a:srgbClr val="623A91"/>
              </a:solidFill>
            </a:rPr>
            <a:t>A</a:t>
          </a:r>
          <a:r>
            <a:rPr lang="en" sz="2000" b="1" spc="-100" baseline="0" dirty="0" err="1">
              <a:solidFill>
                <a:srgbClr val="623A91"/>
              </a:solidFill>
            </a:rPr>
            <a:t>twereka</a:t>
          </a:r>
          <a:r>
            <a:rPr lang="en" sz="2000" b="1" spc="-100" baseline="0" dirty="0">
              <a:solidFill>
                <a:srgbClr val="623A91"/>
              </a:solidFill>
            </a:rPr>
            <a:t> </a:t>
          </a:r>
          <a:r>
            <a:rPr lang="en" sz="2000" b="1" spc="-100" baseline="0" dirty="0" err="1">
              <a:solidFill>
                <a:srgbClr val="623A91"/>
              </a:solidFill>
            </a:rPr>
            <a:t>ibyaha</a:t>
          </a:r>
          <a:r>
            <a:rPr lang="en" sz="2000" b="1" spc="-100" baseline="0" dirty="0">
              <a:solidFill>
                <a:srgbClr val="623A91"/>
              </a:solidFill>
            </a:rPr>
            <a:t> </a:t>
          </a:r>
          <a:r>
            <a:rPr lang="en" sz="2000" b="1" spc="-100" baseline="0" dirty="0" err="1">
              <a:solidFill>
                <a:srgbClr val="623A91"/>
              </a:solidFill>
            </a:rPr>
            <a:t>byacu</a:t>
          </a:r>
          <a:r>
            <a:rPr lang="en" sz="2000" b="1" spc="-100" baseline="0" dirty="0">
              <a:solidFill>
                <a:srgbClr val="623A91"/>
              </a:solidFill>
            </a:rPr>
            <a:t> (</a:t>
          </a:r>
          <a:r>
            <a:rPr lang="en" sz="2000" b="1" spc="-100" baseline="0" dirty="0" err="1">
              <a:solidFill>
                <a:srgbClr val="623A91"/>
              </a:solidFill>
            </a:rPr>
            <a:t>Abaroma</a:t>
          </a:r>
          <a:r>
            <a:rPr lang="en" sz="2000" b="1" spc="-100" baseline="0" dirty="0">
              <a:solidFill>
                <a:srgbClr val="623A91"/>
              </a:solidFill>
            </a:rPr>
            <a:t> 7:7)</a:t>
          </a:r>
          <a:endParaRPr lang="es-ES" sz="2000" spc="-100" baseline="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spcAft>
              <a:spcPts val="0"/>
            </a:spcAft>
          </a:pPr>
          <a:r>
            <a:rPr lang="en" sz="2000" b="1" spc="-100" baseline="0" dirty="0" err="1">
              <a:solidFill>
                <a:srgbClr val="853974"/>
              </a:solidFill>
            </a:rPr>
            <a:t>Atuyobora</a:t>
          </a:r>
          <a:r>
            <a:rPr lang="en" sz="2000" b="1" spc="-100" baseline="0" dirty="0">
              <a:solidFill>
                <a:srgbClr val="853974"/>
              </a:solidFill>
            </a:rPr>
            <a:t> </a:t>
          </a:r>
          <a:r>
            <a:rPr lang="en" sz="2000" b="1" spc="-100" baseline="0" dirty="0" err="1">
              <a:solidFill>
                <a:srgbClr val="853974"/>
              </a:solidFill>
            </a:rPr>
            <a:t>kuri</a:t>
          </a:r>
          <a:r>
            <a:rPr lang="en" sz="2000" b="1" spc="-100" baseline="0" dirty="0">
              <a:solidFill>
                <a:srgbClr val="853974"/>
              </a:solidFill>
            </a:rPr>
            <a:t> Kristo</a:t>
          </a:r>
          <a:br>
            <a:rPr lang="es-ES" sz="2000" b="1" spc="-100" baseline="0" dirty="0">
              <a:solidFill>
                <a:srgbClr val="853974"/>
              </a:solidFill>
            </a:rPr>
          </a:br>
          <a:r>
            <a:rPr lang="en" sz="2000" b="1" spc="-100" baseline="0" dirty="0">
              <a:solidFill>
                <a:srgbClr val="853974"/>
              </a:solidFill>
            </a:rPr>
            <a:t>(</a:t>
          </a:r>
          <a:r>
            <a:rPr lang="en" sz="2000" b="1" spc="-100" baseline="0" dirty="0" err="1">
              <a:solidFill>
                <a:srgbClr val="853974"/>
              </a:solidFill>
            </a:rPr>
            <a:t>Abagalatiya</a:t>
          </a:r>
          <a:r>
            <a:rPr lang="en" sz="2000" b="1" spc="-100" baseline="0" dirty="0">
              <a:solidFill>
                <a:srgbClr val="853974"/>
              </a:solidFill>
            </a:rPr>
            <a:t> 3:24)</a:t>
          </a:r>
          <a:endParaRPr lang="es-ES" sz="2000" spc="-100" baseline="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3">
                  <a:lumMod val="75000"/>
                </a:schemeClr>
              </a:solidFill>
            </a:rPr>
            <a:t>UBWOKO BWERA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4"/>
      </dsp:txXfrm>
    </dsp:sp>
    <dsp:sp modelId="{486F65B6-F1D9-43E6-B3E6-A126C91E8393}">
      <dsp:nvSpPr>
        <dsp:cNvPr id="0" name=""/>
        <dsp:cNvSpPr/>
      </dsp:nvSpPr>
      <dsp:spPr>
        <a:xfrm>
          <a:off x="327058" y="691514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Bagombaga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kwiyegurira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Imana,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kandi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bagahishura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imico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yayo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7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spc="-100" baseline="0" dirty="0">
              <a:solidFill>
                <a:schemeClr val="accent5">
                  <a:lumMod val="75000"/>
                </a:schemeClr>
              </a:solidFill>
            </a:rPr>
            <a:t>ISHYANGA RY’ABATAMBYI</a:t>
          </a:r>
          <a:endParaRPr lang="es-ES" sz="2400" kern="1200" spc="-100" baseline="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4"/>
      </dsp:txXfrm>
    </dsp:sp>
    <dsp:sp modelId="{C251453C-30B4-4FB1-97E7-5821C9512DA6}">
      <dsp:nvSpPr>
        <dsp:cNvPr id="0" name=""/>
        <dsp:cNvSpPr/>
      </dsp:nvSpPr>
      <dsp:spPr>
        <a:xfrm>
          <a:off x="3776928" y="691514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Bagombaga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guhūza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moko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n’Imana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bakanabigisha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amategeko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yayo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7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4">
                  <a:lumMod val="50000"/>
                </a:schemeClr>
              </a:solidFill>
            </a:rPr>
            <a:t>ABANTU BADASANZWE IMANA YARONSE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4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Imana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yajyaga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kugira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Isirayeli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umuyoboro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wo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kumurikishiriza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kumenya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Imana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422711" y="804384"/>
          <a:ext cx="457638" cy="3130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0942"/>
              </a:lnTo>
              <a:lnTo>
                <a:pt x="457638" y="3130942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422711" y="804384"/>
          <a:ext cx="457638" cy="25104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0409"/>
              </a:lnTo>
              <a:lnTo>
                <a:pt x="457638" y="251040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422711" y="804384"/>
          <a:ext cx="457638" cy="1963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3779"/>
              </a:lnTo>
              <a:lnTo>
                <a:pt x="457638" y="196377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422711" y="804384"/>
          <a:ext cx="457638" cy="14171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7149"/>
              </a:lnTo>
              <a:lnTo>
                <a:pt x="457638" y="1417149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422711" y="804384"/>
          <a:ext cx="457638" cy="870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518"/>
              </a:lnTo>
              <a:lnTo>
                <a:pt x="457638" y="87051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422711" y="804384"/>
          <a:ext cx="457638" cy="323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888"/>
              </a:lnTo>
              <a:lnTo>
                <a:pt x="457638" y="32388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5026295" y="376356"/>
          <a:ext cx="2772902" cy="101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573"/>
              </a:lnTo>
              <a:lnTo>
                <a:pt x="2772902" y="50573"/>
              </a:lnTo>
              <a:lnTo>
                <a:pt x="2772902" y="10114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29027" y="783447"/>
          <a:ext cx="110182" cy="3180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0291"/>
              </a:lnTo>
              <a:lnTo>
                <a:pt x="110182" y="318029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29027" y="783447"/>
          <a:ext cx="110182" cy="2358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8370"/>
              </a:lnTo>
              <a:lnTo>
                <a:pt x="110182" y="235837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29027" y="783447"/>
          <a:ext cx="110182" cy="1536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6450"/>
              </a:lnTo>
              <a:lnTo>
                <a:pt x="110182" y="153645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29027" y="783447"/>
          <a:ext cx="110182" cy="588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8031"/>
              </a:lnTo>
              <a:lnTo>
                <a:pt x="110182" y="58803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145137" y="376356"/>
          <a:ext cx="2881157" cy="101146"/>
        </a:xfrm>
        <a:custGeom>
          <a:avLst/>
          <a:gdLst/>
          <a:ahLst/>
          <a:cxnLst/>
          <a:rect l="0" t="0" r="0" b="0"/>
          <a:pathLst>
            <a:path>
              <a:moveTo>
                <a:pt x="2881157" y="0"/>
              </a:moveTo>
              <a:lnTo>
                <a:pt x="2881157" y="50573"/>
              </a:lnTo>
              <a:lnTo>
                <a:pt x="0" y="50573"/>
              </a:lnTo>
              <a:lnTo>
                <a:pt x="0" y="10114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1539933" y="70411"/>
          <a:ext cx="6972724" cy="3059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“</a:t>
          </a:r>
          <a:r>
            <a:rPr lang="en-GB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urukundo</a:t>
          </a:r>
          <a:r>
            <a:rPr lang="en-GB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GB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ari</a:t>
          </a:r>
          <a:r>
            <a:rPr lang="en-GB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GB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rwo</a:t>
          </a:r>
          <a:r>
            <a:rPr lang="en-GB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GB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rusohoza</a:t>
          </a:r>
          <a:r>
            <a:rPr lang="en-GB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GB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amategeko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” (</a:t>
          </a:r>
          <a:r>
            <a:rPr lang="en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Abaroma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13:10)</a:t>
          </a:r>
        </a:p>
      </dsp:txBody>
      <dsp:txXfrm>
        <a:off x="1539933" y="70411"/>
        <a:ext cx="6972724" cy="305944"/>
      </dsp:txXfrm>
    </dsp:sp>
    <dsp:sp modelId="{91CC5459-8EEF-41EA-AF20-D848C0D6FEAD}">
      <dsp:nvSpPr>
        <dsp:cNvPr id="0" name=""/>
        <dsp:cNvSpPr/>
      </dsp:nvSpPr>
      <dsp:spPr>
        <a:xfrm>
          <a:off x="0" y="477502"/>
          <a:ext cx="4290275" cy="3059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Kunda Imana (</a:t>
          </a:r>
          <a:r>
            <a:rPr lang="en" sz="2000" b="1" kern="1200" spc="-15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Gutegeka</a:t>
          </a:r>
          <a:r>
            <a:rPr lang="en" sz="2000" b="1" kern="1200" spc="-15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6:5; Kuva 20:3–11)</a:t>
          </a:r>
        </a:p>
      </dsp:txBody>
      <dsp:txXfrm>
        <a:off x="0" y="477502"/>
        <a:ext cx="4290275" cy="305944"/>
      </dsp:txXfrm>
    </dsp:sp>
    <dsp:sp modelId="{10C7FA8C-45AC-4F60-B838-992E3E7F424F}">
      <dsp:nvSpPr>
        <dsp:cNvPr id="0" name=""/>
        <dsp:cNvSpPr/>
      </dsp:nvSpPr>
      <dsp:spPr>
        <a:xfrm>
          <a:off x="539210" y="884594"/>
          <a:ext cx="3852407" cy="973770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Twubahe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Imana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tuyiha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umwanya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mbere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mibereho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yacu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539210" y="884594"/>
        <a:ext cx="3852407" cy="973770"/>
      </dsp:txXfrm>
    </dsp:sp>
    <dsp:sp modelId="{5D6CA769-3983-4A7E-8C9B-2918405B7715}">
      <dsp:nvSpPr>
        <dsp:cNvPr id="0" name=""/>
        <dsp:cNvSpPr/>
      </dsp:nvSpPr>
      <dsp:spPr>
        <a:xfrm>
          <a:off x="539210" y="1959511"/>
          <a:ext cx="3852407" cy="7207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Wubahe Imana </a:t>
          </a:r>
          <a:r>
            <a:rPr lang="en-GB" sz="2000" b="1" kern="1200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utayisimbuje</a:t>
          </a:r>
          <a:r>
            <a:rPr lang="en-GB" sz="2000" b="1" kern="1200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ikigirwamana</a:t>
          </a:r>
          <a:r>
            <a:rPr lang="en-GB" sz="2000" b="1" kern="1200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icyo</a:t>
          </a:r>
          <a:r>
            <a:rPr lang="en-GB" sz="2000" b="1" kern="1200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ari</a:t>
          </a:r>
          <a:r>
            <a:rPr lang="en-GB" sz="2000" b="1" kern="1200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cyo</a:t>
          </a:r>
          <a:r>
            <a:rPr lang="en-GB" sz="2000" b="1" kern="1200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cyose</a:t>
          </a:r>
          <a:endParaRPr lang="en" sz="2000" b="1" kern="1200" spc="-7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9210" y="1959511"/>
        <a:ext cx="3852407" cy="720773"/>
      </dsp:txXfrm>
    </dsp:sp>
    <dsp:sp modelId="{C20EFE85-0AA0-41C5-98B5-841936C487C2}">
      <dsp:nvSpPr>
        <dsp:cNvPr id="0" name=""/>
        <dsp:cNvSpPr/>
      </dsp:nvSpPr>
      <dsp:spPr>
        <a:xfrm>
          <a:off x="539210" y="2781431"/>
          <a:ext cx="3852407" cy="72077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Wubahe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izina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ry’Imana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icyubahiro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cyayo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n’imico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yayo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9210" y="2781431"/>
        <a:ext cx="3852407" cy="720773"/>
      </dsp:txXfrm>
    </dsp:sp>
    <dsp:sp modelId="{2D09C7DE-F35F-4F9B-878E-987E2909F691}">
      <dsp:nvSpPr>
        <dsp:cNvPr id="0" name=""/>
        <dsp:cNvSpPr/>
      </dsp:nvSpPr>
      <dsp:spPr>
        <a:xfrm>
          <a:off x="539210" y="3603351"/>
          <a:ext cx="3852407" cy="7207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Wubahe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Isabato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umunsi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wayo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w’ikiruhuko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kuramya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9210" y="3603351"/>
        <a:ext cx="3852407" cy="720773"/>
      </dsp:txXfrm>
    </dsp:sp>
    <dsp:sp modelId="{80C787CF-6ED0-4DA8-8321-4B66D291DAD3}">
      <dsp:nvSpPr>
        <dsp:cNvPr id="0" name=""/>
        <dsp:cNvSpPr/>
      </dsp:nvSpPr>
      <dsp:spPr>
        <a:xfrm>
          <a:off x="4828590" y="477502"/>
          <a:ext cx="5941216" cy="3268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Kunda </a:t>
          </a:r>
          <a:r>
            <a:rPr lang="en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mugenzi</a:t>
          </a: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wawe</a:t>
          </a: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Abalewi</a:t>
          </a: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19:18; Kuva 20:12–17)</a:t>
          </a:r>
        </a:p>
      </dsp:txBody>
      <dsp:txXfrm>
        <a:off x="4828590" y="477502"/>
        <a:ext cx="5941216" cy="326881"/>
      </dsp:txXfrm>
    </dsp:sp>
    <dsp:sp modelId="{D76F753B-4A80-4132-A137-6BD41DFEBF05}">
      <dsp:nvSpPr>
        <dsp:cNvPr id="0" name=""/>
        <dsp:cNvSpPr/>
      </dsp:nvSpPr>
      <dsp:spPr>
        <a:xfrm>
          <a:off x="5880350" y="905531"/>
          <a:ext cx="6050040" cy="445483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Wubahe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ababyeyi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80350" y="905531"/>
        <a:ext cx="6050040" cy="445483"/>
      </dsp:txXfrm>
    </dsp:sp>
    <dsp:sp modelId="{1931318A-37E3-4189-918D-B0803777C1F1}">
      <dsp:nvSpPr>
        <dsp:cNvPr id="0" name=""/>
        <dsp:cNvSpPr/>
      </dsp:nvSpPr>
      <dsp:spPr>
        <a:xfrm>
          <a:off x="5880350" y="1452161"/>
          <a:ext cx="6050040" cy="44548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Wubahe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ubuzima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80350" y="1452161"/>
        <a:ext cx="6050040" cy="445483"/>
      </dsp:txXfrm>
    </dsp:sp>
    <dsp:sp modelId="{DB394086-E051-4A5A-8AB8-F5B678A33421}">
      <dsp:nvSpPr>
        <dsp:cNvPr id="0" name=""/>
        <dsp:cNvSpPr/>
      </dsp:nvSpPr>
      <dsp:spPr>
        <a:xfrm>
          <a:off x="5880350" y="1998792"/>
          <a:ext cx="6050040" cy="445483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Wubahe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ukubana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kw’abashakanye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80350" y="1998792"/>
        <a:ext cx="6050040" cy="445483"/>
      </dsp:txXfrm>
    </dsp:sp>
    <dsp:sp modelId="{4BA21399-A7DD-48CE-892B-137D2903460A}">
      <dsp:nvSpPr>
        <dsp:cNvPr id="0" name=""/>
        <dsp:cNvSpPr/>
      </dsp:nvSpPr>
      <dsp:spPr>
        <a:xfrm>
          <a:off x="5880350" y="2545422"/>
          <a:ext cx="6050040" cy="44548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Wubahe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umutungo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w’abandi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80350" y="2545422"/>
        <a:ext cx="6050040" cy="445483"/>
      </dsp:txXfrm>
    </dsp:sp>
    <dsp:sp modelId="{A46A958C-2BEB-4761-8612-6EDDADDECAC0}">
      <dsp:nvSpPr>
        <dsp:cNvPr id="0" name=""/>
        <dsp:cNvSpPr/>
      </dsp:nvSpPr>
      <dsp:spPr>
        <a:xfrm>
          <a:off x="5880350" y="3092052"/>
          <a:ext cx="6050040" cy="445483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ubahe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ukuvugwa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neza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kw’abandi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80350" y="3092052"/>
        <a:ext cx="6050040" cy="445483"/>
      </dsp:txXfrm>
    </dsp:sp>
    <dsp:sp modelId="{1551E7EB-5BC8-4B79-AA4E-ABD9F7B00FC2}">
      <dsp:nvSpPr>
        <dsp:cNvPr id="0" name=""/>
        <dsp:cNvSpPr/>
      </dsp:nvSpPr>
      <dsp:spPr>
        <a:xfrm>
          <a:off x="5880350" y="3638683"/>
          <a:ext cx="6050040" cy="59328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Twiyubahe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kugira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hatagira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icyifuzo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kwikunda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cyanduza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imico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yacu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5880350" y="3638683"/>
        <a:ext cx="6050040" cy="5932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1920230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472463" y="85747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solidFill>
                <a:srgbClr val="76612B"/>
              </a:solidFill>
            </a:rPr>
            <a:t>Aturinda</a:t>
          </a:r>
          <a:r>
            <a:rPr lang="en" sz="2000" b="1" kern="1200" dirty="0">
              <a:solidFill>
                <a:srgbClr val="76612B"/>
              </a:solidFill>
            </a:rPr>
            <a:t> </a:t>
          </a:r>
          <a:r>
            <a:rPr lang="en" sz="2000" b="1" kern="1200" dirty="0" err="1">
              <a:solidFill>
                <a:srgbClr val="76612B"/>
              </a:solidFill>
            </a:rPr>
            <a:t>ikibi</a:t>
          </a:r>
          <a:r>
            <a:rPr lang="en" sz="2000" b="1" kern="1200" dirty="0">
              <a:solidFill>
                <a:srgbClr val="76612B"/>
              </a:solidFill>
            </a:rPr>
            <a:t> (</a:t>
          </a:r>
          <a:r>
            <a:rPr lang="en" sz="2000" b="1" kern="1200" dirty="0" err="1">
              <a:solidFill>
                <a:srgbClr val="76612B"/>
              </a:solidFill>
            </a:rPr>
            <a:t>Zaburi</a:t>
          </a:r>
          <a:r>
            <a:rPr lang="en" sz="2000" b="1" kern="1200" dirty="0">
              <a:solidFill>
                <a:srgbClr val="76612B"/>
              </a:solidFill>
            </a:rPr>
            <a:t> </a:t>
          </a:r>
          <a:r>
            <a:rPr lang="en" sz="2000" b="1" kern="1200" dirty="0" err="1">
              <a:solidFill>
                <a:srgbClr val="76612B"/>
              </a:solidFill>
            </a:rPr>
            <a:t>ya</a:t>
          </a:r>
          <a:r>
            <a:rPr lang="en" sz="2000" b="1" kern="1200" dirty="0">
              <a:solidFill>
                <a:srgbClr val="76612B"/>
              </a:solidFill>
            </a:rPr>
            <a:t> 119:104)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1472463" y="85747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299717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752979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solidFill>
                <a:srgbClr val="56782A"/>
              </a:solidFill>
            </a:rPr>
            <a:t>Aduha</a:t>
          </a:r>
          <a:r>
            <a:rPr lang="en" sz="2000" b="1" kern="1200" dirty="0">
              <a:solidFill>
                <a:srgbClr val="56782A"/>
              </a:solidFill>
            </a:rPr>
            <a:t> </a:t>
          </a:r>
          <a:r>
            <a:rPr lang="en" sz="2000" b="1" kern="1200" dirty="0" err="1">
              <a:solidFill>
                <a:srgbClr val="56782A"/>
              </a:solidFill>
            </a:rPr>
            <a:t>ubwenge</a:t>
          </a:r>
          <a:r>
            <a:rPr lang="en" sz="2000" b="1" kern="1200" dirty="0">
              <a:solidFill>
                <a:srgbClr val="56782A"/>
              </a:solidFill>
            </a:rPr>
            <a:t> (</a:t>
          </a:r>
          <a:r>
            <a:rPr lang="en" sz="2000" b="1" kern="1200" dirty="0" err="1">
              <a:solidFill>
                <a:srgbClr val="56782A"/>
              </a:solidFill>
            </a:rPr>
            <a:t>Gutegeka</a:t>
          </a:r>
          <a:r>
            <a:rPr lang="en" sz="2000" b="1" kern="1200" dirty="0">
              <a:solidFill>
                <a:srgbClr val="56782A"/>
              </a:solidFill>
            </a:rPr>
            <a:t> 4:6)</a:t>
          </a:r>
          <a:endParaRPr lang="es-ES" sz="2000" kern="1200" dirty="0">
            <a:solidFill>
              <a:srgbClr val="56782A"/>
            </a:solidFill>
          </a:endParaRPr>
        </a:p>
      </dsp:txBody>
      <dsp:txXfrm>
        <a:off x="3752979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392972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602182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solidFill>
                <a:srgbClr val="2B7337"/>
              </a:solidFill>
            </a:rPr>
            <a:t>Aduha</a:t>
          </a:r>
          <a:r>
            <a:rPr lang="en" sz="2000" b="1" kern="1200" dirty="0">
              <a:solidFill>
                <a:srgbClr val="2B7337"/>
              </a:solidFill>
            </a:rPr>
            <a:t> </a:t>
          </a:r>
          <a:r>
            <a:rPr lang="en" sz="2000" b="1" kern="1200" dirty="0" err="1">
              <a:solidFill>
                <a:srgbClr val="2B7337"/>
              </a:solidFill>
            </a:rPr>
            <a:t>umudendezo</a:t>
          </a:r>
          <a:r>
            <a:rPr lang="en" sz="2000" b="1" kern="1200" dirty="0">
              <a:solidFill>
                <a:srgbClr val="2B7337"/>
              </a:solidFill>
            </a:rPr>
            <a:t> (</a:t>
          </a:r>
          <a:r>
            <a:rPr lang="en" sz="2000" b="1" kern="1200" dirty="0" err="1">
              <a:solidFill>
                <a:srgbClr val="2B7337"/>
              </a:solidFill>
            </a:rPr>
            <a:t>Yakobo</a:t>
          </a:r>
          <a:r>
            <a:rPr lang="en" sz="2000" b="1" kern="1200" dirty="0">
              <a:solidFill>
                <a:srgbClr val="2B7337"/>
              </a:solidFill>
            </a:rPr>
            <a:t> 2:12)</a:t>
          </a:r>
          <a:endParaRPr lang="es-ES" sz="2000" kern="1200" dirty="0">
            <a:solidFill>
              <a:srgbClr val="2B7337"/>
            </a:solidFill>
          </a:endParaRPr>
        </a:p>
      </dsp:txBody>
      <dsp:txXfrm>
        <a:off x="3602182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13045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178418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solidFill>
                <a:srgbClr val="3FA59E"/>
              </a:solidFill>
            </a:rPr>
            <a:t>Aduha</a:t>
          </a:r>
          <a:r>
            <a:rPr lang="en" sz="2000" b="1" kern="1200" dirty="0">
              <a:solidFill>
                <a:srgbClr val="3FA59E"/>
              </a:solidFill>
            </a:rPr>
            <a:t> </a:t>
          </a:r>
          <a:r>
            <a:rPr lang="en" sz="2000" b="1" kern="1200" dirty="0" err="1">
              <a:solidFill>
                <a:srgbClr val="3FA59E"/>
              </a:solidFill>
            </a:rPr>
            <a:t>amahoro</a:t>
          </a:r>
          <a:r>
            <a:rPr lang="en" sz="2000" b="1" kern="1200" dirty="0">
              <a:solidFill>
                <a:srgbClr val="3FA59E"/>
              </a:solidFill>
            </a:rPr>
            <a:t> (</a:t>
          </a:r>
          <a:r>
            <a:rPr lang="en" sz="2000" b="1" kern="1200" dirty="0" err="1">
              <a:solidFill>
                <a:srgbClr val="3FA59E"/>
              </a:solidFill>
            </a:rPr>
            <a:t>Zaburi</a:t>
          </a:r>
          <a:r>
            <a:rPr lang="en" sz="2000" b="1" kern="1200" dirty="0">
              <a:solidFill>
                <a:srgbClr val="3FA59E"/>
              </a:solidFill>
            </a:rPr>
            <a:t> </a:t>
          </a:r>
          <a:r>
            <a:rPr lang="en" sz="2000" b="1" kern="1200" dirty="0" err="1">
              <a:solidFill>
                <a:srgbClr val="3FA59E"/>
              </a:solidFill>
            </a:rPr>
            <a:t>ya</a:t>
          </a:r>
          <a:r>
            <a:rPr lang="en" sz="2000" b="1" kern="1200" dirty="0">
              <a:solidFill>
                <a:srgbClr val="3FA59E"/>
              </a:solidFill>
            </a:rPr>
            <a:t> 119:165)</a:t>
          </a:r>
          <a:endParaRPr lang="es-ES" sz="2000" kern="1200" dirty="0">
            <a:solidFill>
              <a:srgbClr val="3FA59E"/>
            </a:solidFill>
          </a:endParaRPr>
        </a:p>
      </dsp:txBody>
      <dsp:txXfrm>
        <a:off x="3178418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710003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357003" y="3113682"/>
          <a:ext cx="1482370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spc="-70" baseline="0" dirty="0" err="1">
              <a:solidFill>
                <a:srgbClr val="4466A9"/>
              </a:solidFill>
            </a:rPr>
            <a:t>Aduha</a:t>
          </a:r>
          <a:r>
            <a:rPr lang="en" sz="2000" b="1" kern="1200" spc="-70" baseline="0" dirty="0">
              <a:solidFill>
                <a:srgbClr val="4466A9"/>
              </a:solidFill>
            </a:rPr>
            <a:t> </a:t>
          </a:r>
          <a:r>
            <a:rPr lang="en" sz="2000" b="1" kern="1200" spc="-70" baseline="0" dirty="0" err="1">
              <a:solidFill>
                <a:srgbClr val="4466A9"/>
              </a:solidFill>
            </a:rPr>
            <a:t>guhirwa</a:t>
          </a:r>
          <a:r>
            <a:rPr lang="en" sz="2000" b="1" kern="1200" spc="-70" baseline="0" dirty="0">
              <a:solidFill>
                <a:srgbClr val="4466A9"/>
              </a:solidFill>
            </a:rPr>
            <a:t> (</a:t>
          </a:r>
          <a:r>
            <a:rPr lang="en" sz="2000" b="1" kern="1200" spc="-70" baseline="0" dirty="0" err="1">
              <a:solidFill>
                <a:srgbClr val="4466A9"/>
              </a:solidFill>
            </a:rPr>
            <a:t>Yosuwa</a:t>
          </a:r>
          <a:r>
            <a:rPr lang="en" sz="2000" b="1" kern="1200" spc="-70" baseline="0" dirty="0">
              <a:solidFill>
                <a:srgbClr val="4466A9"/>
              </a:solidFill>
            </a:rPr>
            <a:t> 1:8)</a:t>
          </a:r>
          <a:endParaRPr lang="es-ES" sz="2000" kern="1200" spc="-70" baseline="0" dirty="0">
            <a:solidFill>
              <a:srgbClr val="4466A9"/>
            </a:solidFill>
          </a:endParaRPr>
        </a:p>
      </dsp:txBody>
      <dsp:txXfrm>
        <a:off x="357003" y="3113682"/>
        <a:ext cx="1482370" cy="852791"/>
      </dsp:txXfrm>
    </dsp:sp>
    <dsp:sp modelId="{841133F3-4289-4088-A1C7-11FD40326061}">
      <dsp:nvSpPr>
        <dsp:cNvPr id="0" name=""/>
        <dsp:cNvSpPr/>
      </dsp:nvSpPr>
      <dsp:spPr>
        <a:xfrm>
          <a:off x="1447489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128135" y="186424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spc="-100" baseline="0" dirty="0">
              <a:solidFill>
                <a:srgbClr val="623A91"/>
              </a:solidFill>
            </a:rPr>
            <a:t>A</a:t>
          </a:r>
          <a:r>
            <a:rPr lang="en" sz="2000" b="1" kern="1200" spc="-100" baseline="0" dirty="0" err="1">
              <a:solidFill>
                <a:srgbClr val="623A91"/>
              </a:solidFill>
            </a:rPr>
            <a:t>twereka</a:t>
          </a:r>
          <a:r>
            <a:rPr lang="en" sz="2000" b="1" kern="1200" spc="-100" baseline="0" dirty="0">
              <a:solidFill>
                <a:srgbClr val="623A91"/>
              </a:solidFill>
            </a:rPr>
            <a:t> </a:t>
          </a:r>
          <a:r>
            <a:rPr lang="en" sz="2000" b="1" kern="1200" spc="-100" baseline="0" dirty="0" err="1">
              <a:solidFill>
                <a:srgbClr val="623A91"/>
              </a:solidFill>
            </a:rPr>
            <a:t>ibyaha</a:t>
          </a:r>
          <a:r>
            <a:rPr lang="en" sz="2000" b="1" kern="1200" spc="-100" baseline="0" dirty="0">
              <a:solidFill>
                <a:srgbClr val="623A91"/>
              </a:solidFill>
            </a:rPr>
            <a:t> </a:t>
          </a:r>
          <a:r>
            <a:rPr lang="en" sz="2000" b="1" kern="1200" spc="-100" baseline="0" dirty="0" err="1">
              <a:solidFill>
                <a:srgbClr val="623A91"/>
              </a:solidFill>
            </a:rPr>
            <a:t>byacu</a:t>
          </a:r>
          <a:r>
            <a:rPr lang="en" sz="2000" b="1" kern="1200" spc="-100" baseline="0" dirty="0">
              <a:solidFill>
                <a:srgbClr val="623A91"/>
              </a:solidFill>
            </a:rPr>
            <a:t> (</a:t>
          </a:r>
          <a:r>
            <a:rPr lang="en" sz="2000" b="1" kern="1200" spc="-100" baseline="0" dirty="0" err="1">
              <a:solidFill>
                <a:srgbClr val="623A91"/>
              </a:solidFill>
            </a:rPr>
            <a:t>Abaroma</a:t>
          </a:r>
          <a:r>
            <a:rPr lang="en" sz="2000" b="1" kern="1200" spc="-100" baseline="0" dirty="0">
              <a:solidFill>
                <a:srgbClr val="623A91"/>
              </a:solidFill>
            </a:rPr>
            <a:t> 7:7)</a:t>
          </a:r>
          <a:endParaRPr lang="es-ES" sz="2000" kern="1200" spc="-100" baseline="0" dirty="0">
            <a:solidFill>
              <a:srgbClr val="623A91"/>
            </a:solidFill>
          </a:endParaRPr>
        </a:p>
      </dsp:txBody>
      <dsp:txXfrm>
        <a:off x="-128135" y="1864242"/>
        <a:ext cx="1374561" cy="932121"/>
      </dsp:txXfrm>
    </dsp:sp>
    <dsp:sp modelId="{0A48C909-9AF7-4595-8DB7-E64E0BE454BF}">
      <dsp:nvSpPr>
        <dsp:cNvPr id="0" name=""/>
        <dsp:cNvSpPr/>
      </dsp:nvSpPr>
      <dsp:spPr>
        <a:xfrm>
          <a:off x="1540743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-106281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" sz="2000" b="1" kern="1200" spc="-100" baseline="0" dirty="0" err="1">
              <a:solidFill>
                <a:srgbClr val="853974"/>
              </a:solidFill>
            </a:rPr>
            <a:t>Atuyobora</a:t>
          </a:r>
          <a:r>
            <a:rPr lang="en" sz="2000" b="1" kern="1200" spc="-100" baseline="0" dirty="0">
              <a:solidFill>
                <a:srgbClr val="853974"/>
              </a:solidFill>
            </a:rPr>
            <a:t> </a:t>
          </a:r>
          <a:r>
            <a:rPr lang="en" sz="2000" b="1" kern="1200" spc="-100" baseline="0" dirty="0" err="1">
              <a:solidFill>
                <a:srgbClr val="853974"/>
              </a:solidFill>
            </a:rPr>
            <a:t>kuri</a:t>
          </a:r>
          <a:r>
            <a:rPr lang="en" sz="2000" b="1" kern="1200" spc="-100" baseline="0" dirty="0">
              <a:solidFill>
                <a:srgbClr val="853974"/>
              </a:solidFill>
            </a:rPr>
            <a:t> Kristo</a:t>
          </a:r>
          <a:br>
            <a:rPr lang="es-ES" sz="2000" b="1" kern="1200" spc="-100" baseline="0" dirty="0">
              <a:solidFill>
                <a:srgbClr val="853974"/>
              </a:solidFill>
            </a:rPr>
          </a:br>
          <a:r>
            <a:rPr lang="en" sz="2000" b="1" kern="1200" spc="-100" baseline="0" dirty="0">
              <a:solidFill>
                <a:srgbClr val="853974"/>
              </a:solidFill>
            </a:rPr>
            <a:t>(</a:t>
          </a:r>
          <a:r>
            <a:rPr lang="en" sz="2000" b="1" kern="1200" spc="-100" baseline="0" dirty="0" err="1">
              <a:solidFill>
                <a:srgbClr val="853974"/>
              </a:solidFill>
            </a:rPr>
            <a:t>Abagalatiya</a:t>
          </a:r>
          <a:r>
            <a:rPr lang="en" sz="2000" b="1" kern="1200" spc="-100" baseline="0" dirty="0">
              <a:solidFill>
                <a:srgbClr val="853974"/>
              </a:solidFill>
            </a:rPr>
            <a:t> 3:24)</a:t>
          </a:r>
          <a:endParaRPr lang="es-ES" sz="2000" kern="1200" spc="-100" baseline="0" dirty="0">
            <a:solidFill>
              <a:srgbClr val="853974"/>
            </a:solidFill>
          </a:endParaRPr>
        </a:p>
      </dsp:txBody>
      <dsp:txXfrm>
        <a:off x="-106281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25895-49B6-7A4E-B19F-446990E5E609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EABF2-8606-C749-98DE-E29FDBF7076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74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EABF2-8606-C749-98DE-E29FDBF7076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490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4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5.jpe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7200" b="1" dirty="0">
                <a:ln/>
                <a:solidFill>
                  <a:schemeClr val="accent3"/>
                </a:solidFill>
              </a:rPr>
              <a:t>ISEZERANO KURI SINAYI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4685840" y="6486179"/>
            <a:ext cx="4020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 err="1">
                <a:solidFill>
                  <a:schemeClr val="accent3">
                    <a:lumMod val="75000"/>
                  </a:schemeClr>
                </a:solidFill>
              </a:rPr>
              <a:t>Icyigisho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" sz="1600" b="1" dirty="0" err="1">
                <a:solidFill>
                  <a:schemeClr val="accent3">
                    <a:lumMod val="75000"/>
                  </a:schemeClr>
                </a:solidFill>
              </a:rPr>
              <a:t>cya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 8 </a:t>
            </a:r>
            <a:r>
              <a:rPr lang="en" sz="1600" b="1" dirty="0" err="1">
                <a:solidFill>
                  <a:schemeClr val="accent3">
                    <a:lumMod val="75000"/>
                  </a:schemeClr>
                </a:solidFill>
              </a:rPr>
              <a:t>cyo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" sz="1600" b="1" dirty="0" err="1">
                <a:solidFill>
                  <a:schemeClr val="accent3">
                    <a:lumMod val="75000"/>
                  </a:schemeClr>
                </a:solidFill>
              </a:rPr>
              <a:t>ku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" sz="1600" b="1" dirty="0" err="1">
                <a:solidFill>
                  <a:schemeClr val="accent3">
                    <a:lumMod val="75000"/>
                  </a:schemeClr>
                </a:solidFill>
              </a:rPr>
              <a:t>wa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 23 Kanama 2025</a:t>
            </a: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GB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AMATEGEKO NK’ISEZERANO</a:t>
            </a:r>
            <a:endParaRPr lang="en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1004888" y="638175"/>
            <a:ext cx="101822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Arababwira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isezerano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rye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abategeka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kurisohoza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, AMAGAMBO CUMI,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ayandika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ku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bisate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by’amabuye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bibiri</a:t>
            </a: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Gutegeka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4:13, </a:t>
            </a:r>
            <a:r>
              <a:rPr lang="en" sz="1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mu </a:t>
            </a:r>
            <a:r>
              <a:rPr lang="en" sz="11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Ruheburayo</a:t>
            </a:r>
            <a:r>
              <a:rPr lang="en" sz="1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" sz="11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rw’umwimerere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Mu </a:t>
            </a:r>
            <a:r>
              <a:rPr lang="en" sz="2000" b="1" dirty="0" err="1"/>
              <a:t>Ruheburayo</a:t>
            </a:r>
            <a:r>
              <a:rPr lang="en" sz="2000" b="1" dirty="0"/>
              <a:t>, </a:t>
            </a:r>
            <a:r>
              <a:rPr lang="en" sz="2000" b="1" dirty="0" err="1"/>
              <a:t>inshuro</a:t>
            </a:r>
            <a:r>
              <a:rPr lang="en" sz="2000" b="1" dirty="0"/>
              <a:t> </a:t>
            </a:r>
            <a:r>
              <a:rPr lang="en" sz="2000" b="1" dirty="0" err="1"/>
              <a:t>eshatu</a:t>
            </a:r>
            <a:r>
              <a:rPr lang="en" sz="2000" b="1" dirty="0"/>
              <a:t> </a:t>
            </a:r>
            <a:r>
              <a:rPr lang="en" sz="2000" b="1" dirty="0" err="1"/>
              <a:t>zose</a:t>
            </a:r>
            <a:r>
              <a:rPr lang="en" sz="2000" b="1" dirty="0"/>
              <a:t> </a:t>
            </a:r>
            <a:r>
              <a:rPr lang="en" sz="2000" b="1" dirty="0" err="1"/>
              <a:t>Amategeko</a:t>
            </a:r>
            <a:r>
              <a:rPr lang="en" sz="2000" b="1" dirty="0"/>
              <a:t> Cumi </a:t>
            </a:r>
            <a:r>
              <a:rPr lang="en" sz="2000" b="1" dirty="0" err="1"/>
              <a:t>avugwa</a:t>
            </a:r>
            <a:r>
              <a:rPr lang="en" sz="2000" b="1" dirty="0"/>
              <a:t>, </a:t>
            </a:r>
            <a:r>
              <a:rPr lang="en" sz="2000" b="1" dirty="0" err="1"/>
              <a:t>yitwa</a:t>
            </a:r>
            <a:r>
              <a:rPr lang="en" sz="2000" b="1" dirty="0"/>
              <a:t> “</a:t>
            </a:r>
            <a:r>
              <a:rPr lang="en" sz="2000" b="1" i="1" dirty="0" err="1"/>
              <a:t>amagambo</a:t>
            </a:r>
            <a:r>
              <a:rPr lang="en" sz="2000" b="1" i="1" dirty="0"/>
              <a:t> </a:t>
            </a:r>
            <a:r>
              <a:rPr lang="en" sz="2000" b="1" i="1" dirty="0" err="1"/>
              <a:t>cumi</a:t>
            </a:r>
            <a:r>
              <a:rPr lang="en" sz="2000" b="1" dirty="0"/>
              <a:t>” (Kuva 34:28; </a:t>
            </a:r>
            <a:r>
              <a:rPr lang="en" sz="2000" b="1" dirty="0" err="1"/>
              <a:t>Gutegeka</a:t>
            </a:r>
            <a:r>
              <a:rPr lang="en" sz="2000" b="1" dirty="0"/>
              <a:t> 4:13; </a:t>
            </a:r>
            <a:r>
              <a:rPr lang="en" sz="2000" b="1" dirty="0" err="1"/>
              <a:t>Gutegeka</a:t>
            </a:r>
            <a:r>
              <a:rPr lang="en" sz="2000" b="1" dirty="0"/>
              <a:t> 10:4).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50" y="5428436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Urugero</a:t>
            </a:r>
            <a:r>
              <a:rPr lang="en-GB" sz="2000" b="1" dirty="0"/>
              <a:t>: “</a:t>
            </a:r>
            <a:r>
              <a:rPr lang="en-GB" sz="2000" b="1" dirty="0" err="1"/>
              <a:t>Nta</a:t>
            </a:r>
            <a:r>
              <a:rPr lang="en-GB" sz="2000" b="1" dirty="0"/>
              <a:t> </a:t>
            </a:r>
            <a:r>
              <a:rPr lang="en-GB" sz="2000" b="1" dirty="0" err="1"/>
              <a:t>jambo</a:t>
            </a:r>
            <a:r>
              <a:rPr lang="en-GB" sz="2000" b="1" dirty="0"/>
              <a:t> [</a:t>
            </a:r>
            <a:r>
              <a:rPr lang="en-GB" sz="2000" b="1" i="1" dirty="0" err="1"/>
              <a:t>dabar</a:t>
            </a:r>
            <a:r>
              <a:rPr lang="en-GB" sz="2000" b="1" dirty="0"/>
              <a:t>] </a:t>
            </a:r>
            <a:r>
              <a:rPr lang="en-GB" sz="2000" b="1" dirty="0" err="1"/>
              <a:t>na</a:t>
            </a:r>
            <a:r>
              <a:rPr lang="en-GB" sz="2000" b="1" dirty="0"/>
              <a:t> </a:t>
            </a:r>
            <a:r>
              <a:rPr lang="en-GB" sz="2000" b="1" dirty="0" err="1"/>
              <a:t>rimwe</a:t>
            </a:r>
            <a:r>
              <a:rPr lang="en-GB" sz="2000" b="1" dirty="0"/>
              <a:t> mu </a:t>
            </a:r>
            <a:r>
              <a:rPr lang="en-GB" sz="2000" b="1" dirty="0" err="1"/>
              <a:t>masezerano</a:t>
            </a:r>
            <a:r>
              <a:rPr lang="en-GB" sz="2000" b="1" dirty="0"/>
              <a:t> [</a:t>
            </a:r>
            <a:r>
              <a:rPr lang="en-GB" sz="2000" b="1" i="1" dirty="0" err="1"/>
              <a:t>dabar</a:t>
            </a:r>
            <a:r>
              <a:rPr lang="en-GB" sz="2000" b="1" dirty="0"/>
              <a:t>] yose </a:t>
            </a:r>
            <a:r>
              <a:rPr lang="en-GB" sz="2000" b="1" dirty="0" err="1"/>
              <a:t>yasezeraniye</a:t>
            </a:r>
            <a:r>
              <a:rPr lang="en-GB" sz="2000" b="1" dirty="0"/>
              <a:t> mu </a:t>
            </a:r>
            <a:r>
              <a:rPr lang="en-GB" sz="2000" b="1" dirty="0" err="1"/>
              <a:t>kanwa</a:t>
            </a:r>
            <a:r>
              <a:rPr lang="en-GB" sz="2000" b="1" dirty="0"/>
              <a:t> </a:t>
            </a:r>
            <a:r>
              <a:rPr lang="en-GB" sz="2000" b="1" dirty="0" err="1"/>
              <a:t>k’umugaragu</a:t>
            </a:r>
            <a:r>
              <a:rPr lang="en-GB" sz="2000" b="1" dirty="0"/>
              <a:t> we Mose, </a:t>
            </a:r>
            <a:r>
              <a:rPr lang="en-GB" sz="2000" b="1" dirty="0" err="1"/>
              <a:t>ritasohoye</a:t>
            </a:r>
            <a:r>
              <a:rPr lang="en-GB" sz="2000" b="1" dirty="0"/>
              <a:t>” (1 </a:t>
            </a:r>
            <a:r>
              <a:rPr lang="en-GB" sz="2000" b="1" dirty="0" err="1"/>
              <a:t>Abami</a:t>
            </a:r>
            <a:r>
              <a:rPr lang="en-GB" sz="2000" b="1" dirty="0"/>
              <a:t> 8:56</a:t>
            </a:r>
            <a:r>
              <a:rPr lang="en" sz="2000" b="1" dirty="0"/>
              <a:t>).</a:t>
            </a: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6452" y="4072277"/>
            <a:ext cx="2986392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67868" y="4144761"/>
            <a:ext cx="34885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b="1" spc="-70" dirty="0" err="1"/>
              <a:t>Bityo</a:t>
            </a:r>
            <a:r>
              <a:rPr lang="en" sz="2000" b="1" spc="-70" dirty="0"/>
              <a:t>, </a:t>
            </a:r>
            <a:r>
              <a:rPr lang="en" sz="2000" b="1" spc="-70" dirty="0" err="1"/>
              <a:t>ijambo-muzi</a:t>
            </a:r>
            <a:r>
              <a:rPr lang="en" sz="2000" b="1" spc="-70" dirty="0"/>
              <a:t> </a:t>
            </a:r>
            <a:r>
              <a:rPr lang="en" sz="2000" b="1" spc="-70" dirty="0" err="1"/>
              <a:t>ry’Uruheburayo</a:t>
            </a:r>
            <a:r>
              <a:rPr lang="en" sz="2000" b="1" spc="-70" dirty="0"/>
              <a:t> “</a:t>
            </a:r>
            <a:r>
              <a:rPr lang="en" sz="2000" b="1" i="1" spc="-70" dirty="0"/>
              <a:t>dabar</a:t>
            </a:r>
            <a:r>
              <a:rPr lang="en" sz="2000" b="1" spc="-70" dirty="0"/>
              <a:t>” </a:t>
            </a:r>
            <a:r>
              <a:rPr lang="en" sz="2000" b="1" spc="-70" dirty="0" err="1"/>
              <a:t>rishobora</a:t>
            </a:r>
            <a:r>
              <a:rPr lang="en" sz="2000" b="1" spc="-70" dirty="0"/>
              <a:t> </a:t>
            </a:r>
            <a:r>
              <a:rPr lang="en" sz="2000" b="1" spc="-70" dirty="0" err="1"/>
              <a:t>gusobanurwa</a:t>
            </a:r>
            <a:r>
              <a:rPr lang="en" sz="2000" b="1" spc="-70" dirty="0"/>
              <a:t> </a:t>
            </a:r>
            <a:r>
              <a:rPr lang="en" sz="2000" b="1" spc="-70" dirty="0" err="1"/>
              <a:t>ngo</a:t>
            </a:r>
            <a:r>
              <a:rPr lang="en" sz="2000" b="1" spc="-70" dirty="0"/>
              <a:t> “</a:t>
            </a:r>
            <a:r>
              <a:rPr lang="en" sz="2000" b="1" spc="-70" dirty="0" err="1"/>
              <a:t>ijambo</a:t>
            </a:r>
            <a:r>
              <a:rPr lang="en" sz="2000" b="1" spc="-70" dirty="0"/>
              <a:t>” </a:t>
            </a:r>
            <a:r>
              <a:rPr lang="en" sz="2000" b="1" spc="-70" dirty="0" err="1"/>
              <a:t>cyangwa</a:t>
            </a:r>
            <a:r>
              <a:rPr lang="en" sz="2000" b="1" spc="-70" dirty="0"/>
              <a:t> “</a:t>
            </a:r>
            <a:r>
              <a:rPr lang="en" sz="2000" b="1" spc="-70" dirty="0" err="1"/>
              <a:t>isezerano</a:t>
            </a:r>
            <a:r>
              <a:rPr lang="en" sz="2000" b="1" spc="-70" dirty="0"/>
              <a:t>.”</a:t>
            </a:r>
            <a:endParaRPr lang="es-ES" sz="2000" spc="-7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8" y="3072002"/>
            <a:ext cx="6624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Mu </a:t>
            </a:r>
            <a:r>
              <a:rPr lang="en-GB" sz="2000" b="1" dirty="0" err="1"/>
              <a:t>kuri</a:t>
            </a:r>
            <a:r>
              <a:rPr lang="en-GB" sz="2000" b="1" dirty="0"/>
              <a:t>, </a:t>
            </a:r>
            <a:r>
              <a:rPr lang="en-GB" sz="2000" b="1" dirty="0" err="1"/>
              <a:t>nta</a:t>
            </a:r>
            <a:r>
              <a:rPr lang="en-GB" sz="2000" b="1" dirty="0"/>
              <a:t> </a:t>
            </a:r>
            <a:r>
              <a:rPr lang="en-GB" sz="2000" b="1" dirty="0" err="1"/>
              <a:t>kintu</a:t>
            </a:r>
            <a:r>
              <a:rPr lang="en-GB" sz="2000" b="1" dirty="0"/>
              <a:t> </a:t>
            </a:r>
            <a:r>
              <a:rPr lang="en-GB" sz="2000" b="1" dirty="0" err="1"/>
              <a:t>gisanzwe</a:t>
            </a:r>
            <a:r>
              <a:rPr lang="en-GB" sz="2000" b="1" dirty="0"/>
              <a:t> tuba </a:t>
            </a:r>
            <a:r>
              <a:rPr lang="en-GB" sz="2000" b="1" dirty="0" err="1"/>
              <a:t>tuguhaye</a:t>
            </a:r>
            <a:r>
              <a:rPr lang="en-GB" sz="2000" b="1" dirty="0"/>
              <a:t>; tuba </a:t>
            </a:r>
            <a:r>
              <a:rPr lang="en-GB" sz="2000" b="1" dirty="0" err="1"/>
              <a:t>tuguhaye</a:t>
            </a:r>
            <a:r>
              <a:rPr lang="en-GB" sz="2000" b="1" dirty="0"/>
              <a:t> </a:t>
            </a:r>
            <a:r>
              <a:rPr lang="en-GB" sz="2000" b="1" dirty="0" err="1"/>
              <a:t>isezerano</a:t>
            </a:r>
            <a:r>
              <a:rPr lang="en-GB" sz="2000" b="1" dirty="0"/>
              <a:t>. Tuba </a:t>
            </a:r>
            <a:r>
              <a:rPr lang="en-GB" sz="2000" b="1" dirty="0" err="1"/>
              <a:t>tukwizeza</a:t>
            </a:r>
            <a:r>
              <a:rPr lang="en-GB" sz="2000" b="1" dirty="0"/>
              <a:t> ko </a:t>
            </a:r>
            <a:r>
              <a:rPr lang="en-GB" sz="2000" b="1" dirty="0" err="1"/>
              <a:t>tugiye</a:t>
            </a:r>
            <a:r>
              <a:rPr lang="en-GB" sz="2000" b="1" dirty="0"/>
              <a:t> </a:t>
            </a:r>
            <a:r>
              <a:rPr lang="en-GB" sz="2000" b="1" dirty="0" err="1"/>
              <a:t>gukora</a:t>
            </a:r>
            <a:r>
              <a:rPr lang="en-GB" sz="2000" b="1" dirty="0"/>
              <a:t> </a:t>
            </a:r>
            <a:r>
              <a:rPr lang="en-GB" sz="2000" b="1" dirty="0" err="1"/>
              <a:t>ikintu</a:t>
            </a:r>
            <a:r>
              <a:rPr lang="en-GB" sz="2000" b="1" dirty="0"/>
              <a:t> </a:t>
            </a:r>
            <a:r>
              <a:rPr lang="en-GB" sz="2000" b="1" dirty="0" err="1"/>
              <a:t>gifatika</a:t>
            </a:r>
            <a:r>
              <a:rPr lang="en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79505"/>
            <a:ext cx="6624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 err="1"/>
              <a:t>Tubitekerezeho</a:t>
            </a:r>
            <a:r>
              <a:rPr lang="en" sz="2000" b="1" dirty="0"/>
              <a:t>. </a:t>
            </a:r>
            <a:r>
              <a:rPr lang="en-GB" sz="2000" b="1" dirty="0"/>
              <a:t>Tuba </a:t>
            </a:r>
            <a:r>
              <a:rPr lang="en-GB" sz="2000" b="1" dirty="0" err="1"/>
              <a:t>dushaka</a:t>
            </a:r>
            <a:r>
              <a:rPr lang="en-GB" sz="2000" b="1" dirty="0"/>
              <a:t> </a:t>
            </a:r>
            <a:r>
              <a:rPr lang="en-GB" sz="2000" b="1" dirty="0" err="1"/>
              <a:t>kuvuga</a:t>
            </a:r>
            <a:r>
              <a:rPr lang="en-GB" sz="2000" b="1" dirty="0"/>
              <a:t> </a:t>
            </a:r>
            <a:r>
              <a:rPr lang="en-GB" sz="2000" b="1" dirty="0" err="1"/>
              <a:t>iki</a:t>
            </a:r>
            <a:r>
              <a:rPr lang="en-GB" sz="2000" b="1" dirty="0"/>
              <a:t> </a:t>
            </a:r>
            <a:r>
              <a:rPr lang="en-GB" sz="2000" b="1" dirty="0" err="1"/>
              <a:t>iyo</a:t>
            </a:r>
            <a:r>
              <a:rPr lang="en-GB" sz="2000" b="1" dirty="0"/>
              <a:t> </a:t>
            </a:r>
            <a:r>
              <a:rPr lang="en-GB" sz="2000" b="1" dirty="0" err="1"/>
              <a:t>tubwiye</a:t>
            </a:r>
            <a:r>
              <a:rPr lang="en-GB" sz="2000" b="1" dirty="0"/>
              <a:t> </a:t>
            </a:r>
            <a:r>
              <a:rPr lang="en-GB" sz="2000" b="1" dirty="0" err="1"/>
              <a:t>umuntu</a:t>
            </a:r>
            <a:r>
              <a:rPr lang="en-GB" sz="2000" b="1" dirty="0"/>
              <a:t> </a:t>
            </a:r>
            <a:r>
              <a:rPr lang="en-GB" sz="2000" b="1" dirty="0" err="1"/>
              <a:t>ngo</a:t>
            </a:r>
            <a:r>
              <a:rPr lang="en-GB" sz="2000" b="1" dirty="0"/>
              <a:t> “</a:t>
            </a:r>
            <a:r>
              <a:rPr lang="en-GB" sz="2000" b="1" dirty="0" err="1"/>
              <a:t>Nguhaye</a:t>
            </a:r>
            <a:r>
              <a:rPr lang="en-GB" sz="2000" b="1" dirty="0"/>
              <a:t> </a:t>
            </a:r>
            <a:r>
              <a:rPr lang="en-GB" sz="2000" b="1" dirty="0" err="1"/>
              <a:t>ijambo</a:t>
            </a:r>
            <a:r>
              <a:rPr lang="en-GB" sz="2000" b="1" dirty="0"/>
              <a:t> </a:t>
            </a:r>
            <a:r>
              <a:rPr lang="en-GB" sz="2000" b="1" dirty="0" err="1"/>
              <a:t>ryanjye</a:t>
            </a:r>
            <a:r>
              <a:rPr lang="en" sz="2000" b="1" dirty="0"/>
              <a:t>”?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49" y="6120933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Amategeko</a:t>
            </a:r>
            <a:r>
              <a:rPr lang="en-GB" sz="2000" b="1" dirty="0"/>
              <a:t> Cumi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amasezerano</a:t>
            </a:r>
            <a:r>
              <a:rPr lang="en-GB" sz="2000" b="1" dirty="0"/>
              <a:t> </a:t>
            </a:r>
            <a:r>
              <a:rPr lang="en-GB" sz="2000" b="1" dirty="0" err="1"/>
              <a:t>cumi</a:t>
            </a:r>
            <a:r>
              <a:rPr lang="en-GB" sz="2000" b="1" dirty="0"/>
              <a:t> Imana </a:t>
            </a:r>
            <a:r>
              <a:rPr lang="en-GB" sz="2000" b="1" dirty="0" err="1"/>
              <a:t>iduha</a:t>
            </a:r>
            <a:r>
              <a:rPr lang="en-GB" sz="2000" b="1" dirty="0"/>
              <a:t>, </a:t>
            </a:r>
            <a:r>
              <a:rPr lang="en-GB" sz="2000" b="1" dirty="0" err="1"/>
              <a:t>ngo</a:t>
            </a:r>
            <a:r>
              <a:rPr lang="en-GB" sz="2000" b="1" dirty="0"/>
              <a:t> </a:t>
            </a:r>
            <a:r>
              <a:rPr lang="en-GB" sz="2000" b="1" dirty="0" err="1"/>
              <a:t>atuyobore</a:t>
            </a:r>
            <a:r>
              <a:rPr lang="en-GB" sz="2000" b="1" dirty="0"/>
              <a:t> mu </a:t>
            </a:r>
            <a:r>
              <a:rPr lang="en-GB" sz="2000" b="1" dirty="0" err="1"/>
              <a:t>nzira</a:t>
            </a:r>
            <a:r>
              <a:rPr lang="en-GB" sz="2000" b="1" dirty="0"/>
              <a:t> </a:t>
            </a:r>
            <a:r>
              <a:rPr lang="en-GB" sz="2000" b="1" dirty="0" err="1"/>
              <a:t>nziza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659535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GB" sz="4400" b="1" spc="-15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AMATEGEKO NK’IHEREZO</a:t>
            </a:r>
            <a:endParaRPr lang="en" sz="4400" b="1" spc="-15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770457"/>
            <a:ext cx="606783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Kuko Kristo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ari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we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amategeko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asohoraho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kandi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we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uhesha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uwizera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wese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gukiranuka</a:t>
            </a:r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Abaroma</a:t>
            </a:r>
            <a:r>
              <a:rPr lang="en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10:4)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4" y="1485900"/>
            <a:ext cx="6534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Ijambo</a:t>
            </a:r>
            <a:r>
              <a:rPr lang="en-GB" sz="2000" b="1" dirty="0"/>
              <a:t> “</a:t>
            </a:r>
            <a:r>
              <a:rPr lang="en-GB" sz="2000" b="1" dirty="0" err="1"/>
              <a:t>iherezo</a:t>
            </a:r>
            <a:r>
              <a:rPr lang="en-GB" sz="2000" b="1" dirty="0"/>
              <a:t>” </a:t>
            </a:r>
            <a:r>
              <a:rPr lang="en-GB" sz="2000" b="1" dirty="0" err="1"/>
              <a:t>Pawulo</a:t>
            </a:r>
            <a:r>
              <a:rPr lang="en-GB" sz="2000" b="1" dirty="0"/>
              <a:t> </a:t>
            </a:r>
            <a:r>
              <a:rPr lang="en-GB" sz="2000" b="1" dirty="0" err="1"/>
              <a:t>yakoresheje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mategeko</a:t>
            </a:r>
            <a:r>
              <a:rPr lang="en-GB" sz="2000" b="1" dirty="0"/>
              <a:t> mu </a:t>
            </a:r>
            <a:r>
              <a:rPr lang="en-GB" sz="2000" b="1" dirty="0" err="1"/>
              <a:t>Baroma</a:t>
            </a:r>
            <a:r>
              <a:rPr lang="en-GB" sz="2000" b="1" dirty="0"/>
              <a:t> 10:4 </a:t>
            </a:r>
            <a:r>
              <a:rPr lang="en-GB" sz="2000" b="1" dirty="0" err="1"/>
              <a:t>ni</a:t>
            </a:r>
            <a:r>
              <a:rPr lang="en-GB" sz="2000" b="1" dirty="0"/>
              <a:t> "</a:t>
            </a:r>
            <a:r>
              <a:rPr lang="en-GB" sz="2000" b="1" i="1" dirty="0"/>
              <a:t>telos</a:t>
            </a:r>
            <a:r>
              <a:rPr lang="en-GB" sz="2000" b="1" dirty="0"/>
              <a:t>." Iri </a:t>
            </a:r>
            <a:r>
              <a:rPr lang="en-GB" sz="2000" b="1" dirty="0" err="1"/>
              <a:t>jambo</a:t>
            </a:r>
            <a:r>
              <a:rPr lang="en-GB" sz="2000" b="1" dirty="0"/>
              <a:t> </a:t>
            </a:r>
            <a:r>
              <a:rPr lang="en-GB" sz="2000" b="1" dirty="0" err="1"/>
              <a:t>risobanura</a:t>
            </a:r>
            <a:r>
              <a:rPr lang="en-GB" sz="2000" b="1" dirty="0"/>
              <a:t> </a:t>
            </a:r>
            <a:r>
              <a:rPr lang="en-GB" sz="2000" b="1" dirty="0" err="1"/>
              <a:t>iki</a:t>
            </a:r>
            <a:r>
              <a:rPr lang="en" sz="2000" b="1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419351" y="3735074"/>
            <a:ext cx="41968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/>
              <a:t>Turamutse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tubisobanuye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ngo</a:t>
            </a:r>
            <a:r>
              <a:rPr lang="en-GB" sz="2000" b="1" spc="-70" dirty="0"/>
              <a:t> “Kristo </a:t>
            </a:r>
            <a:r>
              <a:rPr lang="en-GB" sz="2000" b="1" spc="-70" dirty="0" err="1"/>
              <a:t>ni</a:t>
            </a:r>
            <a:r>
              <a:rPr lang="en-GB" sz="2000" b="1" spc="-70" dirty="0"/>
              <a:t> </a:t>
            </a:r>
            <a:r>
              <a:rPr lang="en-GB" sz="2000" i="1" spc="-70" dirty="0" err="1"/>
              <a:t>uguhagarikwa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kw’amategeko</a:t>
            </a:r>
            <a:r>
              <a:rPr lang="en-GB" sz="2000" b="1" spc="-70" dirty="0"/>
              <a:t>,” </a:t>
            </a:r>
            <a:r>
              <a:rPr lang="en-GB" sz="2000" b="1" spc="-70" dirty="0" err="1"/>
              <a:t>byaba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bivuze</a:t>
            </a:r>
            <a:r>
              <a:rPr lang="en-GB" sz="2000" b="1" spc="-70" dirty="0"/>
              <a:t> ko </a:t>
            </a:r>
            <a:r>
              <a:rPr lang="en-GB" sz="2000" b="1" spc="-70" dirty="0" err="1"/>
              <a:t>nta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tegeko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rikiriho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kuva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igihe</a:t>
            </a:r>
            <a:r>
              <a:rPr lang="en-GB" sz="2000" b="1" spc="-70" dirty="0"/>
              <a:t> Yesu </a:t>
            </a:r>
            <a:r>
              <a:rPr lang="en-GB" sz="2000" b="1" spc="-70" dirty="0" err="1"/>
              <a:t>yapfiriye</a:t>
            </a:r>
            <a:r>
              <a:rPr lang="en-GB" sz="2000" b="1" spc="-70" dirty="0"/>
              <a:t>. </a:t>
            </a:r>
            <a:r>
              <a:rPr lang="en-GB" sz="2000" b="1" spc="-70" dirty="0" err="1"/>
              <a:t>Bityo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rero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nta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cyaha</a:t>
            </a:r>
            <a:r>
              <a:rPr lang="en-GB" sz="2000" b="1" spc="-70" dirty="0"/>
              <a:t>. </a:t>
            </a:r>
            <a:r>
              <a:rPr lang="en-GB" sz="2000" b="1" spc="-70" dirty="0" err="1"/>
              <a:t>Pawulo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yaba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yivuguruza</a:t>
            </a:r>
            <a:r>
              <a:rPr lang="en-GB" sz="2000" b="1" spc="-70" dirty="0"/>
              <a:t> (</a:t>
            </a:r>
            <a:r>
              <a:rPr lang="en-GB" sz="2000" b="1" spc="-70" dirty="0" err="1"/>
              <a:t>Abaroma</a:t>
            </a:r>
            <a:r>
              <a:rPr lang="en-GB" sz="2000" b="1" spc="-70" dirty="0"/>
              <a:t> 7: 7</a:t>
            </a:r>
            <a:r>
              <a:rPr lang="en" sz="2000" b="1" spc="-70" dirty="0"/>
              <a:t>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419350" y="5583383"/>
            <a:ext cx="66504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 err="1"/>
              <a:t>Turamutse</a:t>
            </a:r>
            <a:r>
              <a:rPr lang="en" sz="2000" b="1" dirty="0"/>
              <a:t> </a:t>
            </a:r>
            <a:r>
              <a:rPr lang="en" sz="2000" b="1" dirty="0" err="1"/>
              <a:t>tubisobanuye</a:t>
            </a:r>
            <a:r>
              <a:rPr lang="en" sz="2000" b="1" dirty="0"/>
              <a:t> </a:t>
            </a:r>
            <a:r>
              <a:rPr lang="en" sz="2000" b="1" dirty="0" err="1"/>
              <a:t>ngo</a:t>
            </a:r>
            <a:r>
              <a:rPr lang="en" sz="2000" b="1" dirty="0"/>
              <a:t> “Kristo </a:t>
            </a:r>
            <a:r>
              <a:rPr lang="en" sz="2000" b="1" dirty="0" err="1"/>
              <a:t>ni</a:t>
            </a:r>
            <a:r>
              <a:rPr lang="en" sz="2000" b="1" dirty="0"/>
              <a:t> We </a:t>
            </a:r>
            <a:r>
              <a:rPr lang="en" sz="2000" i="1" dirty="0" err="1"/>
              <a:t>ngingo</a:t>
            </a:r>
            <a:r>
              <a:rPr lang="en" sz="2000" i="1" dirty="0"/>
              <a:t> </a:t>
            </a:r>
            <a:r>
              <a:rPr lang="en" sz="2000" b="1" dirty="0" err="1"/>
              <a:t>amategeko</a:t>
            </a:r>
            <a:r>
              <a:rPr lang="en" sz="2000" b="1" dirty="0"/>
              <a:t> </a:t>
            </a:r>
            <a:r>
              <a:rPr lang="en" sz="2000" i="1" dirty="0" err="1"/>
              <a:t>atwerekezaho</a:t>
            </a:r>
            <a:r>
              <a:rPr lang="en" sz="2000" b="1" dirty="0"/>
              <a:t>,” </a:t>
            </a:r>
            <a:r>
              <a:rPr lang="en-GB" sz="2000" b="1" dirty="0" err="1"/>
              <a:t>Pawulo</a:t>
            </a:r>
            <a:r>
              <a:rPr lang="en-GB" sz="2000" b="1" dirty="0"/>
              <a:t> </a:t>
            </a:r>
            <a:r>
              <a:rPr lang="en-GB" sz="2000" b="1" dirty="0" err="1"/>
              <a:t>yaba</a:t>
            </a:r>
            <a:r>
              <a:rPr lang="en-GB" sz="2000" b="1" dirty="0"/>
              <a:t> </a:t>
            </a:r>
            <a:r>
              <a:rPr lang="en-GB" sz="2000" b="1" dirty="0" err="1"/>
              <a:t>ashikamye</a:t>
            </a:r>
            <a:r>
              <a:rPr lang="en-GB" sz="2000" b="1" dirty="0"/>
              <a:t> mu </a:t>
            </a:r>
            <a:r>
              <a:rPr lang="en-GB" sz="2000" b="1" dirty="0" err="1"/>
              <a:t>byo</a:t>
            </a:r>
            <a:r>
              <a:rPr lang="en-GB" sz="2000" b="1" dirty="0"/>
              <a:t> </a:t>
            </a:r>
            <a:r>
              <a:rPr lang="en-GB" sz="2000" b="1" dirty="0" err="1"/>
              <a:t>avuga</a:t>
            </a:r>
            <a:r>
              <a:rPr lang="en-GB" sz="2000" b="1" dirty="0"/>
              <a:t>, </a:t>
            </a:r>
            <a:r>
              <a:rPr lang="en-GB" sz="2000" b="1" dirty="0" err="1"/>
              <a:t>kuko</a:t>
            </a:r>
            <a:r>
              <a:rPr lang="en-GB" sz="2000" b="1" dirty="0"/>
              <a:t> </a:t>
            </a:r>
            <a:r>
              <a:rPr lang="en-GB" sz="2000" b="1" dirty="0" err="1"/>
              <a:t>amategeko</a:t>
            </a:r>
            <a:r>
              <a:rPr lang="en-GB" sz="2000" b="1" dirty="0"/>
              <a:t> </a:t>
            </a:r>
            <a:r>
              <a:rPr lang="en-GB" sz="2000" b="1" dirty="0" err="1"/>
              <a:t>aracyafite</a:t>
            </a:r>
            <a:r>
              <a:rPr lang="en-GB" sz="2000" b="1" dirty="0"/>
              <a:t> </a:t>
            </a:r>
            <a:r>
              <a:rPr lang="en-GB" sz="2000" b="1" dirty="0" err="1"/>
              <a:t>agaciro</a:t>
            </a:r>
            <a:r>
              <a:rPr lang="en-GB" sz="2000" b="1" dirty="0"/>
              <a:t>, </a:t>
            </a:r>
            <a:r>
              <a:rPr lang="en-GB" sz="2000" b="1" dirty="0" err="1"/>
              <a:t>atuyobora</a:t>
            </a:r>
            <a:r>
              <a:rPr lang="en-GB" sz="2000" b="1" dirty="0"/>
              <a:t> </a:t>
            </a:r>
            <a:r>
              <a:rPr lang="en-GB" sz="2000" b="1" dirty="0" err="1"/>
              <a:t>kuri</a:t>
            </a:r>
            <a:r>
              <a:rPr lang="en-GB" sz="2000" b="1" dirty="0"/>
              <a:t> Kristo (</a:t>
            </a:r>
            <a:r>
              <a:rPr lang="en-GB" sz="2000" b="1" dirty="0" err="1"/>
              <a:t>Abaroma</a:t>
            </a:r>
            <a:r>
              <a:rPr lang="en-GB" sz="2000" b="1" dirty="0"/>
              <a:t> 3:31; </a:t>
            </a:r>
            <a:r>
              <a:rPr lang="en-GB" sz="2000" b="1" dirty="0" err="1"/>
              <a:t>Abagalatiya</a:t>
            </a:r>
            <a:r>
              <a:rPr lang="en-GB" sz="2000" b="1" dirty="0"/>
              <a:t> 3:24</a:t>
            </a:r>
            <a:r>
              <a:rPr lang="en" sz="2000" b="1" dirty="0"/>
              <a:t>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4052473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4" y="2148822"/>
            <a:ext cx="63545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/>
              <a:t>Ubusobanuro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bw’ikubitiro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ni</a:t>
            </a:r>
            <a:r>
              <a:rPr lang="en-GB" sz="2000" b="1" spc="-70" dirty="0"/>
              <a:t>: </a:t>
            </a:r>
            <a:r>
              <a:rPr lang="en-GB" sz="2000" b="1" spc="-70" dirty="0" err="1"/>
              <a:t>ingingo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yerekanwe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nk’imbibi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cyangwa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intēgo</a:t>
            </a:r>
            <a:r>
              <a:rPr lang="en-GB" sz="2000" b="1" spc="-70" dirty="0"/>
              <a:t>. </a:t>
            </a:r>
            <a:r>
              <a:rPr lang="en-GB" sz="2000" b="1" spc="-70" dirty="0" err="1"/>
              <a:t>Ibyo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bitugeza</a:t>
            </a:r>
            <a:r>
              <a:rPr lang="en-GB" sz="2000" b="1" spc="-70" dirty="0"/>
              <a:t> (</a:t>
            </a:r>
            <a:r>
              <a:rPr lang="en-GB" sz="2000" b="1" spc="-70" dirty="0" err="1"/>
              <a:t>ubusobanuro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bushamikiyeho</a:t>
            </a:r>
            <a:r>
              <a:rPr lang="en-GB" sz="2000" b="1" spc="-70" dirty="0"/>
              <a:t>) </a:t>
            </a:r>
            <a:r>
              <a:rPr lang="en-GB" sz="2000" b="1" spc="-70" dirty="0" err="1"/>
              <a:t>kuri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iki</a:t>
            </a:r>
            <a:r>
              <a:rPr lang="en-GB" sz="2000" b="1" spc="-70" dirty="0"/>
              <a:t>: </a:t>
            </a:r>
            <a:r>
              <a:rPr lang="en-GB" sz="2000" b="1" spc="-70" dirty="0" err="1"/>
              <a:t>umwanzuro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uguhagarikwa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igisubizo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intēgo</a:t>
            </a:r>
            <a:r>
              <a:rPr lang="en-GB" sz="2000" b="1" spc="-70" dirty="0"/>
              <a:t>. </a:t>
            </a:r>
            <a:r>
              <a:rPr lang="en-GB" sz="2000" b="1" spc="-70" dirty="0" err="1"/>
              <a:t>Ubusobanuro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bwaryo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bwihariye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bugomba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kugenwa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n’interuro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rikoreshejwemo</a:t>
            </a:r>
            <a:r>
              <a:rPr lang="en" sz="2000" b="1" spc="-7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2854326" y="1728589"/>
            <a:ext cx="909978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spc="-100" dirty="0">
                <a:latin typeface="Constantia" panose="02030602050306030303" pitchFamily="18" charset="0"/>
              </a:rPr>
              <a:t>“</a:t>
            </a:r>
            <a:r>
              <a:rPr lang="en-US" sz="2800" b="1" spc="-100" dirty="0" err="1">
                <a:latin typeface="Constantia" panose="02030602050306030303" pitchFamily="18" charset="0"/>
              </a:rPr>
              <a:t>Amategeko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ntiyavuzwe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icyo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gihe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kubw’inyungu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z’Abaheburayo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gusa</a:t>
            </a:r>
            <a:r>
              <a:rPr lang="en-US" sz="2800" b="1" spc="-100" dirty="0">
                <a:latin typeface="Constantia" panose="02030602050306030303" pitchFamily="18" charset="0"/>
              </a:rPr>
              <a:t>. Imana </a:t>
            </a:r>
            <a:r>
              <a:rPr lang="en-US" sz="2800" b="1" spc="-100" dirty="0" err="1">
                <a:latin typeface="Constantia" panose="02030602050306030303" pitchFamily="18" charset="0"/>
              </a:rPr>
              <a:t>yabahaye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icyubahiro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ubwo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yabagiraga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abarinzi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ndetse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n’ububiko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bw’amategeko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yayo</a:t>
            </a:r>
            <a:r>
              <a:rPr lang="en-US" sz="2800" b="1" spc="-100" dirty="0">
                <a:latin typeface="Constantia" panose="02030602050306030303" pitchFamily="18" charset="0"/>
              </a:rPr>
              <a:t>, </a:t>
            </a:r>
            <a:r>
              <a:rPr lang="en-US" sz="2800" b="1" spc="-100" dirty="0" err="1">
                <a:latin typeface="Constantia" panose="02030602050306030303" pitchFamily="18" charset="0"/>
              </a:rPr>
              <a:t>ariko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ayo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mategeko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yagombaga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gufatwa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nk’umurage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wera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ugenewe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isi</a:t>
            </a:r>
            <a:r>
              <a:rPr lang="en-US" sz="2800" b="1" spc="-100" dirty="0">
                <a:latin typeface="Constantia" panose="02030602050306030303" pitchFamily="18" charset="0"/>
              </a:rPr>
              <a:t> yose. </a:t>
            </a:r>
            <a:r>
              <a:rPr lang="en-US" sz="2800" b="1" spc="-100" dirty="0" err="1">
                <a:latin typeface="Constantia" panose="02030602050306030303" pitchFamily="18" charset="0"/>
              </a:rPr>
              <a:t>Ibisabwa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n’Amategeko</a:t>
            </a:r>
            <a:r>
              <a:rPr lang="en-US" sz="2800" b="1" spc="-100" dirty="0">
                <a:latin typeface="Constantia" panose="02030602050306030303" pitchFamily="18" charset="0"/>
              </a:rPr>
              <a:t> Cumi </a:t>
            </a:r>
            <a:r>
              <a:rPr lang="en-US" sz="2800" b="1" spc="-100" dirty="0" err="1">
                <a:latin typeface="Constantia" panose="02030602050306030303" pitchFamily="18" charset="0"/>
              </a:rPr>
              <a:t>bishobora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gukurikizwa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n’abantu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bose</a:t>
            </a:r>
            <a:r>
              <a:rPr lang="en-US" sz="2800" b="1" spc="-100" dirty="0">
                <a:latin typeface="Constantia" panose="02030602050306030303" pitchFamily="18" charset="0"/>
              </a:rPr>
              <a:t>, </a:t>
            </a:r>
            <a:r>
              <a:rPr lang="en-US" sz="2800" b="1" spc="-100" dirty="0" err="1">
                <a:latin typeface="Constantia" panose="02030602050306030303" pitchFamily="18" charset="0"/>
              </a:rPr>
              <a:t>ndetse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byatangiwe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kugira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ngo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byigishe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kandi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biyobore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abantu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bose</a:t>
            </a:r>
            <a:r>
              <a:rPr lang="en-US" sz="2800" b="1" spc="-100" dirty="0">
                <a:latin typeface="Constantia" panose="02030602050306030303" pitchFamily="18" charset="0"/>
              </a:rPr>
              <a:t>. </a:t>
            </a:r>
            <a:r>
              <a:rPr lang="en-US" sz="2800" b="1" spc="-100" dirty="0" err="1">
                <a:latin typeface="Constantia" panose="02030602050306030303" pitchFamily="18" charset="0"/>
              </a:rPr>
              <a:t>Amategeko</a:t>
            </a:r>
            <a:r>
              <a:rPr lang="en-US" sz="2800" b="1" spc="-100" dirty="0">
                <a:latin typeface="Constantia" panose="02030602050306030303" pitchFamily="18" charset="0"/>
              </a:rPr>
              <a:t> Cumi, </a:t>
            </a:r>
            <a:r>
              <a:rPr lang="en-US" sz="2800" b="1" spc="-100" dirty="0" err="1">
                <a:latin typeface="Constantia" panose="02030602050306030303" pitchFamily="18" charset="0"/>
              </a:rPr>
              <a:t>yavuzwe</a:t>
            </a:r>
            <a:r>
              <a:rPr lang="en-US" sz="2800" b="1" spc="-100" dirty="0">
                <a:latin typeface="Constantia" panose="02030602050306030303" pitchFamily="18" charset="0"/>
              </a:rPr>
              <a:t> mu </a:t>
            </a:r>
            <a:r>
              <a:rPr lang="en-US" sz="2800" b="1" spc="-100" dirty="0" err="1">
                <a:latin typeface="Constantia" panose="02030602050306030303" pitchFamily="18" charset="0"/>
              </a:rPr>
              <a:t>magambo</a:t>
            </a:r>
            <a:r>
              <a:rPr lang="en-US" sz="2800" b="1" spc="-100" dirty="0">
                <a:latin typeface="Constantia" panose="02030602050306030303" pitchFamily="18" charset="0"/>
              </a:rPr>
              <a:t> make, </a:t>
            </a:r>
            <a:r>
              <a:rPr lang="en-US" sz="2800" b="1" spc="-100" dirty="0" err="1">
                <a:latin typeface="Constantia" panose="02030602050306030303" pitchFamily="18" charset="0"/>
              </a:rPr>
              <a:t>yumvikana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kandi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afite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ubutware</a:t>
            </a:r>
            <a:r>
              <a:rPr lang="en-US" sz="2800" b="1" spc="-100" dirty="0">
                <a:latin typeface="Constantia" panose="02030602050306030303" pitchFamily="18" charset="0"/>
              </a:rPr>
              <a:t>, </a:t>
            </a:r>
            <a:r>
              <a:rPr lang="en-US" sz="2800" b="1" spc="-100" dirty="0" err="1">
                <a:latin typeface="Constantia" panose="02030602050306030303" pitchFamily="18" charset="0"/>
              </a:rPr>
              <a:t>avuga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inshingano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umuntu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afite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ku</a:t>
            </a:r>
            <a:r>
              <a:rPr lang="en-US" sz="2800" b="1" spc="-100" dirty="0">
                <a:latin typeface="Constantia" panose="02030602050306030303" pitchFamily="18" charset="0"/>
              </a:rPr>
              <a:t> Mana no </a:t>
            </a:r>
            <a:r>
              <a:rPr lang="en-US" sz="2800" b="1" spc="-100" dirty="0" err="1">
                <a:latin typeface="Constantia" panose="02030602050306030303" pitchFamily="18" charset="0"/>
              </a:rPr>
              <a:t>kuri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bagenzi</a:t>
            </a:r>
            <a:r>
              <a:rPr lang="en-US" sz="2800" b="1" spc="-100" dirty="0">
                <a:latin typeface="Constantia" panose="02030602050306030303" pitchFamily="18" charset="0"/>
              </a:rPr>
              <a:t> be; </a:t>
            </a:r>
            <a:r>
              <a:rPr lang="en-US" sz="2800" b="1" spc="-100" dirty="0" err="1">
                <a:latin typeface="Constantia" panose="02030602050306030303" pitchFamily="18" charset="0"/>
              </a:rPr>
              <a:t>kandi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byose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bishingiye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ku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ihame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remezo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rikomeye</a:t>
            </a:r>
            <a:r>
              <a:rPr lang="en-US" sz="2800" b="1" spc="-100" dirty="0">
                <a:latin typeface="Constantia" panose="02030602050306030303" pitchFamily="18" charset="0"/>
              </a:rPr>
              <a:t> </a:t>
            </a:r>
            <a:r>
              <a:rPr lang="en-US" sz="2800" b="1" spc="-100" dirty="0" err="1">
                <a:latin typeface="Constantia" panose="02030602050306030303" pitchFamily="18" charset="0"/>
              </a:rPr>
              <a:t>ry’urukundo</a:t>
            </a:r>
            <a:r>
              <a:rPr lang="en-US" sz="2800" b="1" spc="-100" dirty="0">
                <a:latin typeface="Constantia" panose="02030602050306030303" pitchFamily="18" charset="0"/>
              </a:rPr>
              <a:t>.</a:t>
            </a:r>
            <a:r>
              <a:rPr lang="en" sz="2800" b="1" spc="-100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1882848" y="460753"/>
            <a:ext cx="5628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rgbClr val="518399"/>
                </a:solidFill>
              </a:rPr>
              <a:t>E.G. White, </a:t>
            </a:r>
            <a:r>
              <a:rPr lang="en" sz="1600" b="1" i="1" dirty="0" err="1">
                <a:solidFill>
                  <a:srgbClr val="518399"/>
                </a:solidFill>
              </a:rPr>
              <a:t>Abakurambere</a:t>
            </a:r>
            <a:r>
              <a:rPr lang="en" sz="1600" b="1" i="1" dirty="0">
                <a:solidFill>
                  <a:srgbClr val="518399"/>
                </a:solidFill>
              </a:rPr>
              <a:t> </a:t>
            </a:r>
            <a:r>
              <a:rPr lang="en" sz="1600" b="1" i="1" dirty="0" err="1">
                <a:solidFill>
                  <a:srgbClr val="518399"/>
                </a:solidFill>
              </a:rPr>
              <a:t>n’Abahanuzi</a:t>
            </a:r>
            <a:r>
              <a:rPr lang="en" sz="1600" b="1" dirty="0">
                <a:solidFill>
                  <a:srgbClr val="518399"/>
                </a:solidFill>
              </a:rPr>
              <a:t>, </a:t>
            </a:r>
            <a:r>
              <a:rPr lang="en" sz="1600" b="1" dirty="0" err="1">
                <a:solidFill>
                  <a:srgbClr val="518399"/>
                </a:solidFill>
              </a:rPr>
              <a:t>igice</a:t>
            </a:r>
            <a:r>
              <a:rPr lang="en" sz="1600" b="1" dirty="0">
                <a:solidFill>
                  <a:srgbClr val="518399"/>
                </a:solidFill>
              </a:rPr>
              <a:t> </a:t>
            </a:r>
            <a:r>
              <a:rPr lang="en" sz="1600" b="1" dirty="0" err="1">
                <a:solidFill>
                  <a:srgbClr val="518399"/>
                </a:solidFill>
              </a:rPr>
              <a:t>cya</a:t>
            </a:r>
            <a:r>
              <a:rPr lang="en" sz="1600" b="1" dirty="0">
                <a:solidFill>
                  <a:srgbClr val="518399"/>
                </a:solidFill>
              </a:rPr>
              <a:t> 27, p. 202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59091" y="2926951"/>
            <a:ext cx="4127159" cy="3724096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Mwabonye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ibyo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nagiriye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Abanyegiputa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kandi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uko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naramije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mwe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amababa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nk’ay’ikizu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nkabizanira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None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nimunyumvira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by’ukuri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mukitondera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isezerano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ryanjye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muzambera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amaronko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mbatoranije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mahanga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yose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kuko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yose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iyanjye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kandi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muzambera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ubwami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bw’abatambyi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n’ubwoko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bwera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lang="es-ES" sz="1600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Kuva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19:4–6</a:t>
            </a: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GB" sz="2400" b="1" dirty="0" err="1">
                <a:solidFill>
                  <a:srgbClr val="407EFF"/>
                </a:solidFill>
              </a:rPr>
              <a:t>Itangwa</a:t>
            </a:r>
            <a:r>
              <a:rPr lang="en-GB" sz="2400" b="1" dirty="0">
                <a:solidFill>
                  <a:srgbClr val="407EFF"/>
                </a:solidFill>
              </a:rPr>
              <a:t> </a:t>
            </a:r>
            <a:r>
              <a:rPr lang="en-GB" sz="2400" b="1" dirty="0" err="1">
                <a:solidFill>
                  <a:srgbClr val="407EFF"/>
                </a:solidFill>
              </a:rPr>
              <a:t>ry’Amategeko</a:t>
            </a:r>
            <a:r>
              <a:rPr lang="en" sz="2400" b="1" dirty="0">
                <a:solidFill>
                  <a:srgbClr val="407EFF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GB" sz="2000" b="1" dirty="0" err="1"/>
              <a:t>Abakiriye</a:t>
            </a:r>
            <a:r>
              <a:rPr lang="en-GB" sz="2000" b="1" dirty="0"/>
              <a:t> </a:t>
            </a:r>
            <a:r>
              <a:rPr lang="en-GB" sz="2000" b="1" dirty="0" err="1"/>
              <a:t>Amategeko</a:t>
            </a:r>
            <a:r>
              <a:rPr lang="en-GB" sz="2000" b="1" dirty="0"/>
              <a:t> (Kuva 19:1–8</a:t>
            </a:r>
            <a:r>
              <a:rPr lang="en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Uwatanze</a:t>
            </a:r>
            <a:r>
              <a:rPr lang="en" sz="2000" b="1" dirty="0"/>
              <a:t> </a:t>
            </a:r>
            <a:r>
              <a:rPr lang="en" sz="2000" b="1" dirty="0" err="1"/>
              <a:t>Amategeko</a:t>
            </a:r>
            <a:r>
              <a:rPr lang="en" sz="2000" b="1" dirty="0"/>
              <a:t> (Kuva 19:9–25)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Amategeko</a:t>
            </a:r>
            <a:r>
              <a:rPr lang="en" sz="2000" b="1" dirty="0"/>
              <a:t> Cumi (Kuva 20:1–17)</a:t>
            </a:r>
          </a:p>
          <a:p>
            <a:pPr>
              <a:spcBef>
                <a:spcPts val="1800"/>
              </a:spcBef>
            </a:pPr>
            <a:r>
              <a:rPr lang="en" sz="2400" b="1" dirty="0" err="1">
                <a:solidFill>
                  <a:srgbClr val="FF42B9"/>
                </a:solidFill>
              </a:rPr>
              <a:t>Igisobanuro</a:t>
            </a:r>
            <a:r>
              <a:rPr lang="en" sz="2400" b="1" dirty="0">
                <a:solidFill>
                  <a:srgbClr val="FF42B9"/>
                </a:solidFill>
              </a:rPr>
              <a:t> </a:t>
            </a:r>
            <a:r>
              <a:rPr lang="en" sz="2400" b="1" dirty="0" err="1">
                <a:solidFill>
                  <a:srgbClr val="FF42B9"/>
                </a:solidFill>
              </a:rPr>
              <a:t>cy’Amategeko</a:t>
            </a:r>
            <a:r>
              <a:rPr lang="en" sz="2400" b="1" dirty="0">
                <a:solidFill>
                  <a:srgbClr val="FF42B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Umumaro</a:t>
            </a:r>
            <a:r>
              <a:rPr lang="en" sz="2000" b="1" dirty="0"/>
              <a:t> </a:t>
            </a:r>
            <a:r>
              <a:rPr lang="en" sz="2000" b="1" dirty="0" err="1"/>
              <a:t>w’Amategeko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-GB" sz="2000" b="1" dirty="0" err="1"/>
              <a:t>Amategeko</a:t>
            </a:r>
            <a:r>
              <a:rPr lang="en-GB" sz="2000" b="1" dirty="0"/>
              <a:t> </a:t>
            </a:r>
            <a:r>
              <a:rPr lang="en-GB" sz="2000" b="1" dirty="0" err="1"/>
              <a:t>nk’isezerano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-GB" sz="2000" b="1" dirty="0" err="1"/>
              <a:t>Amategeko</a:t>
            </a:r>
            <a:r>
              <a:rPr lang="en-GB" sz="2000" b="1" dirty="0"/>
              <a:t> </a:t>
            </a:r>
            <a:r>
              <a:rPr lang="en-GB" sz="2000" b="1" dirty="0" err="1"/>
              <a:t>nk’iherezo</a:t>
            </a:r>
            <a:r>
              <a:rPr lang="en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7272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Kwambuka</a:t>
            </a:r>
            <a:r>
              <a:rPr lang="en-GB" sz="2000" b="1" dirty="0"/>
              <a:t> </a:t>
            </a:r>
            <a:r>
              <a:rPr lang="en-GB" sz="2000" b="1" dirty="0" err="1"/>
              <a:t>Inyanja</a:t>
            </a:r>
            <a:r>
              <a:rPr lang="en-GB" sz="2000" b="1" dirty="0"/>
              <a:t> </a:t>
            </a:r>
            <a:r>
              <a:rPr lang="en-GB" sz="2000" b="1" dirty="0" err="1"/>
              <a:t>Itukura</a:t>
            </a:r>
            <a:r>
              <a:rPr lang="en-GB" sz="2000" b="1" dirty="0"/>
              <a:t> </a:t>
            </a:r>
            <a:r>
              <a:rPr lang="en-GB" sz="2000" b="1" dirty="0" err="1"/>
              <a:t>byari</a:t>
            </a:r>
            <a:r>
              <a:rPr lang="en-GB" sz="2000" b="1" dirty="0"/>
              <a:t> </a:t>
            </a:r>
            <a:r>
              <a:rPr lang="en-GB" sz="2000" b="1" dirty="0" err="1"/>
              <a:t>intambwe</a:t>
            </a:r>
            <a:r>
              <a:rPr lang="en-GB" sz="2000" b="1" dirty="0"/>
              <a:t> </a:t>
            </a:r>
            <a:r>
              <a:rPr lang="en-GB" sz="2000" b="1" dirty="0" err="1"/>
              <a:t>ikomeye</a:t>
            </a:r>
            <a:r>
              <a:rPr lang="en-GB" sz="2000" b="1" dirty="0"/>
              <a:t> </a:t>
            </a:r>
            <a:r>
              <a:rPr lang="en-GB" sz="2000" b="1" dirty="0" err="1"/>
              <a:t>kuri</a:t>
            </a:r>
            <a:r>
              <a:rPr lang="en-GB" sz="2000" b="1" dirty="0"/>
              <a:t> </a:t>
            </a:r>
            <a:r>
              <a:rPr lang="en-GB" sz="2000" b="1" dirty="0" err="1"/>
              <a:t>Isirayeli</a:t>
            </a:r>
            <a:r>
              <a:rPr lang="en-GB" sz="2000" b="1" dirty="0"/>
              <a:t>. </a:t>
            </a:r>
            <a:r>
              <a:rPr lang="en-GB" sz="2000" b="1" dirty="0" err="1"/>
              <a:t>Intambwe</a:t>
            </a:r>
            <a:r>
              <a:rPr lang="en-GB" sz="2000" b="1" dirty="0"/>
              <a:t> </a:t>
            </a:r>
            <a:r>
              <a:rPr lang="en-GB" sz="2000" b="1" dirty="0" err="1"/>
              <a:t>ya</a:t>
            </a:r>
            <a:r>
              <a:rPr lang="en-GB" sz="2000" b="1" dirty="0"/>
              <a:t> </a:t>
            </a:r>
            <a:r>
              <a:rPr lang="en-GB" sz="2000" b="1" dirty="0" err="1"/>
              <a:t>kabiri</a:t>
            </a:r>
            <a:r>
              <a:rPr lang="en-GB" sz="2000" b="1" dirty="0"/>
              <a:t> </a:t>
            </a:r>
            <a:r>
              <a:rPr lang="en-GB" sz="2000" b="1" dirty="0" err="1"/>
              <a:t>yabaye</a:t>
            </a:r>
            <a:r>
              <a:rPr lang="en-GB" sz="2000" b="1" dirty="0"/>
              <a:t> </a:t>
            </a:r>
            <a:r>
              <a:rPr lang="en-GB" sz="2000" b="1" dirty="0" err="1"/>
              <a:t>ugutangaza</a:t>
            </a:r>
            <a:r>
              <a:rPr lang="en-GB" sz="2000" b="1" dirty="0"/>
              <a:t> </a:t>
            </a:r>
            <a:r>
              <a:rPr lang="en-GB" sz="2000" b="1" dirty="0" err="1"/>
              <a:t>amategeko</a:t>
            </a:r>
            <a:r>
              <a:rPr lang="en-GB" sz="2000" b="1" dirty="0"/>
              <a:t> </a:t>
            </a:r>
            <a:r>
              <a:rPr lang="en-GB" sz="2000" b="1" dirty="0" err="1"/>
              <a:t>atangajwe</a:t>
            </a:r>
            <a:r>
              <a:rPr lang="en-GB" sz="2000" b="1" dirty="0"/>
              <a:t> </a:t>
            </a:r>
            <a:r>
              <a:rPr lang="en-GB" sz="2000" b="1" dirty="0" err="1"/>
              <a:t>n’akanwa</a:t>
            </a:r>
            <a:r>
              <a:rPr lang="en-GB" sz="2000" b="1" dirty="0"/>
              <a:t> </a:t>
            </a:r>
            <a:r>
              <a:rPr lang="en-GB" sz="2000" b="1" dirty="0" err="1"/>
              <a:t>k’Imana</a:t>
            </a:r>
            <a:r>
              <a:rPr lang="en-GB" sz="2000" b="1" dirty="0"/>
              <a:t> </a:t>
            </a:r>
            <a:r>
              <a:rPr lang="en-GB" sz="2000" b="1" dirty="0" err="1"/>
              <a:t>ubwayo</a:t>
            </a:r>
            <a:r>
              <a:rPr lang="en" sz="2000" b="1" dirty="0"/>
              <a:t>.</a:t>
            </a:r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701285"/>
            <a:ext cx="73468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/>
              <a:t>Ariko </a:t>
            </a:r>
            <a:r>
              <a:rPr lang="en-GB" sz="2000" b="1" spc="-70" dirty="0" err="1"/>
              <a:t>ntiyari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amategeko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y’iby’idini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cyangwa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ay’imitegekere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cyangwa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ay’ubuzima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gusa</a:t>
            </a:r>
            <a:r>
              <a:rPr lang="en-GB" sz="2000" b="1" spc="-70" dirty="0"/>
              <a:t>. </a:t>
            </a:r>
            <a:r>
              <a:rPr lang="en-GB" sz="2000" b="1" spc="-70" dirty="0" err="1"/>
              <a:t>Amategeko</a:t>
            </a:r>
            <a:r>
              <a:rPr lang="en-GB" sz="2000" b="1" spc="-70" dirty="0"/>
              <a:t> Cumi, </a:t>
            </a:r>
            <a:r>
              <a:rPr lang="en-GB" sz="2000" b="1" spc="-70" dirty="0" err="1"/>
              <a:t>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rufatiro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rw’aya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mategeko</a:t>
            </a:r>
            <a:r>
              <a:rPr lang="en-GB" sz="2000" b="1" spc="-70" dirty="0"/>
              <a:t> yose, </a:t>
            </a:r>
            <a:r>
              <a:rPr lang="en-GB" sz="2000" b="1" spc="-70" dirty="0" err="1"/>
              <a:t>agaragaza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imico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y’Imana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bityo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rero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ntareba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Isirayeli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gusa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ahubwo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areba</a:t>
            </a:r>
            <a:r>
              <a:rPr lang="en-GB" sz="2000" b="1" spc="-70" dirty="0"/>
              <a:t> buri </a:t>
            </a:r>
            <a:r>
              <a:rPr lang="en-GB" sz="2000" b="1" spc="-70" dirty="0" err="1"/>
              <a:t>wese</a:t>
            </a:r>
            <a:r>
              <a:rPr lang="en-GB" sz="2000" b="1" spc="-70" dirty="0"/>
              <a:t> mu </a:t>
            </a:r>
            <a:r>
              <a:rPr lang="en-GB" sz="2000" b="1" spc="-70" dirty="0" err="1"/>
              <a:t>bana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b’Imana</a:t>
            </a:r>
            <a:r>
              <a:rPr lang="en" sz="2000" b="1" spc="-70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1039363"/>
            <a:ext cx="734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Muri </a:t>
            </a:r>
            <a:r>
              <a:rPr lang="en-GB" sz="2000" b="1" dirty="0" err="1"/>
              <a:t>ako</a:t>
            </a:r>
            <a:r>
              <a:rPr lang="en-GB" sz="2000" b="1" dirty="0"/>
              <a:t> kanya,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bwo</a:t>
            </a:r>
            <a:r>
              <a:rPr lang="en-GB" sz="2000" b="1" dirty="0"/>
              <a:t> </a:t>
            </a:r>
            <a:r>
              <a:rPr lang="en-GB" sz="2000" b="1" dirty="0" err="1"/>
              <a:t>Isirayeli</a:t>
            </a:r>
            <a:r>
              <a:rPr lang="en-GB" sz="2000" b="1" dirty="0"/>
              <a:t> </a:t>
            </a:r>
            <a:r>
              <a:rPr lang="en-GB" sz="2000" b="1" dirty="0" err="1"/>
              <a:t>yavutse</a:t>
            </a:r>
            <a:r>
              <a:rPr lang="en-GB" sz="2000" b="1" dirty="0"/>
              <a:t> </a:t>
            </a:r>
            <a:r>
              <a:rPr lang="en-GB" sz="2000" b="1" dirty="0" err="1"/>
              <a:t>nk’ishyanga</a:t>
            </a:r>
            <a:r>
              <a:rPr lang="en-GB" sz="2000" b="1" dirty="0"/>
              <a:t> </a:t>
            </a:r>
            <a:r>
              <a:rPr lang="en-GB" sz="2000" b="1" dirty="0" err="1"/>
              <a:t>ryera</a:t>
            </a:r>
            <a:r>
              <a:rPr lang="en-GB" sz="2000" b="1" dirty="0"/>
              <a:t>. </a:t>
            </a:r>
            <a:r>
              <a:rPr lang="en-GB" sz="2000" b="1" dirty="0" err="1"/>
              <a:t>Yakiriye</a:t>
            </a:r>
            <a:r>
              <a:rPr lang="en-GB" sz="2000" b="1" dirty="0"/>
              <a:t> </a:t>
            </a:r>
            <a:r>
              <a:rPr lang="en-GB" sz="2000" b="1" dirty="0" err="1"/>
              <a:t>amategeko</a:t>
            </a:r>
            <a:r>
              <a:rPr lang="en-GB" sz="2000" b="1" dirty="0"/>
              <a:t> </a:t>
            </a:r>
            <a:r>
              <a:rPr lang="en-GB" sz="2000" b="1" dirty="0" err="1"/>
              <a:t>yajyaga</a:t>
            </a:r>
            <a:r>
              <a:rPr lang="en-GB" sz="2000" b="1" dirty="0"/>
              <a:t> </a:t>
            </a:r>
            <a:r>
              <a:rPr lang="en-GB" sz="2000" b="1" dirty="0" err="1"/>
              <a:t>kugenga</a:t>
            </a:r>
            <a:r>
              <a:rPr lang="en-GB" sz="2000" b="1" dirty="0"/>
              <a:t> </a:t>
            </a:r>
            <a:r>
              <a:rPr lang="en-GB" sz="2000" b="1" dirty="0" err="1"/>
              <a:t>ukubaho</a:t>
            </a:r>
            <a:r>
              <a:rPr lang="en-GB" sz="2000" b="1" dirty="0"/>
              <a:t> </a:t>
            </a:r>
            <a:r>
              <a:rPr lang="en-GB" sz="2000" b="1" dirty="0" err="1"/>
              <a:t>kwayo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4964990" y="623275"/>
            <a:ext cx="66053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0" b="1" spc="-5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ITANGWA RY’AMATEGEKO</a:t>
            </a:r>
            <a:endParaRPr lang="en" sz="8000" b="1" spc="-55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707886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ABAKIRIYE AMATEGEKO</a:t>
            </a:r>
            <a:endParaRPr lang="en" sz="40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8" y="769441"/>
            <a:ext cx="7781924" cy="641734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Mwabonye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ibyo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nagiriye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Abanyegiputa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kandi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uko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naramije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mwe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amababa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nk’ay’ikizu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nkabizanira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(Kuva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Kuki </a:t>
            </a:r>
            <a:r>
              <a:rPr lang="en-GB" sz="2000" b="1" dirty="0" err="1"/>
              <a:t>Uwiteka</a:t>
            </a:r>
            <a:r>
              <a:rPr lang="en-GB" sz="2000" b="1" dirty="0"/>
              <a:t> </a:t>
            </a:r>
            <a:r>
              <a:rPr lang="en-GB" sz="2000" b="1" dirty="0" err="1"/>
              <a:t>yakuye</a:t>
            </a:r>
            <a:r>
              <a:rPr lang="en-GB" sz="2000" b="1" dirty="0"/>
              <a:t> </a:t>
            </a:r>
            <a:r>
              <a:rPr lang="en-GB" sz="2000" b="1" dirty="0" err="1"/>
              <a:t>Abisirayeli</a:t>
            </a:r>
            <a:r>
              <a:rPr lang="en-GB" sz="2000" b="1" dirty="0"/>
              <a:t> muri </a:t>
            </a:r>
            <a:r>
              <a:rPr lang="en-GB" sz="2000" b="1" dirty="0" err="1"/>
              <a:t>Egiputa</a:t>
            </a:r>
            <a:r>
              <a:rPr lang="en" sz="2000" b="1" dirty="0"/>
              <a:t>?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7287772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925342"/>
            <a:ext cx="7905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Mu </a:t>
            </a:r>
            <a:r>
              <a:rPr lang="en-GB" sz="2000" b="1" dirty="0" err="1"/>
              <a:t>kwemera</a:t>
            </a:r>
            <a:r>
              <a:rPr lang="en-GB" sz="2000" b="1" dirty="0"/>
              <a:t> </a:t>
            </a:r>
            <a:r>
              <a:rPr lang="en-GB" sz="2000" b="1" dirty="0" err="1"/>
              <a:t>isezerano</a:t>
            </a:r>
            <a:r>
              <a:rPr lang="en-GB" sz="2000" b="1" dirty="0"/>
              <a:t>, </a:t>
            </a:r>
            <a:r>
              <a:rPr lang="en-GB" sz="2000" b="1" dirty="0" err="1"/>
              <a:t>Isirayeli</a:t>
            </a:r>
            <a:r>
              <a:rPr lang="en-GB" sz="2000" b="1" dirty="0"/>
              <a:t> </a:t>
            </a:r>
            <a:r>
              <a:rPr lang="en-GB" sz="2000" b="1" dirty="0" err="1"/>
              <a:t>yari</a:t>
            </a:r>
            <a:r>
              <a:rPr lang="en-GB" sz="2000" b="1" dirty="0"/>
              <a:t> </a:t>
            </a:r>
            <a:r>
              <a:rPr lang="en-GB" sz="2000" b="1" dirty="0" err="1"/>
              <a:t>guhinduka</a:t>
            </a:r>
            <a:r>
              <a:rPr lang="en-GB" sz="2000" b="1" dirty="0"/>
              <a:t> </a:t>
            </a:r>
            <a:r>
              <a:rPr lang="en-GB" sz="2000" b="1" dirty="0" err="1"/>
              <a:t>iki</a:t>
            </a:r>
            <a:r>
              <a:rPr lang="en-GB" sz="2000" b="1" dirty="0"/>
              <a:t> (Kuva 19: 5-6)</a:t>
            </a:r>
            <a:r>
              <a:rPr lang="en" sz="2000" b="1" dirty="0"/>
              <a:t>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617292"/>
            <a:ext cx="79057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Mu </a:t>
            </a:r>
            <a:r>
              <a:rPr lang="en-GB" sz="2000" b="1" dirty="0" err="1"/>
              <a:t>kwezi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</a:t>
            </a:r>
            <a:r>
              <a:rPr lang="en-GB" sz="2000" b="1" dirty="0" err="1"/>
              <a:t>gatatu</a:t>
            </a:r>
            <a:r>
              <a:rPr lang="en-GB" sz="2000" b="1" dirty="0"/>
              <a:t> </a:t>
            </a:r>
            <a:r>
              <a:rPr lang="en-GB" sz="2000" b="1" dirty="0" err="1"/>
              <a:t>nyuma</a:t>
            </a:r>
            <a:r>
              <a:rPr lang="en-GB" sz="2000" b="1" dirty="0"/>
              <a:t> </a:t>
            </a:r>
            <a:r>
              <a:rPr lang="en-GB" sz="2000" b="1" dirty="0" err="1"/>
              <a:t>yo</a:t>
            </a:r>
            <a:r>
              <a:rPr lang="en-GB" sz="2000" b="1" dirty="0"/>
              <a:t> </a:t>
            </a:r>
            <a:r>
              <a:rPr lang="en-GB" sz="2000" b="1" dirty="0" err="1"/>
              <a:t>kuva</a:t>
            </a:r>
            <a:r>
              <a:rPr lang="en-GB" sz="2000" b="1" dirty="0"/>
              <a:t> muri </a:t>
            </a:r>
            <a:r>
              <a:rPr lang="en-GB" sz="2000" b="1" dirty="0" err="1"/>
              <a:t>Egiputa</a:t>
            </a:r>
            <a:r>
              <a:rPr lang="en-GB" sz="2000" b="1" dirty="0"/>
              <a:t>, </a:t>
            </a:r>
            <a:r>
              <a:rPr lang="en-GB" sz="2000" b="1" dirty="0" err="1"/>
              <a:t>babāmbye</a:t>
            </a:r>
            <a:r>
              <a:rPr lang="en-GB" sz="2000" b="1" dirty="0"/>
              <a:t> </a:t>
            </a:r>
            <a:r>
              <a:rPr lang="en-GB" sz="2000" b="1" dirty="0" err="1"/>
              <a:t>amahema</a:t>
            </a:r>
            <a:r>
              <a:rPr lang="en-GB" sz="2000" b="1" dirty="0"/>
              <a:t> </a:t>
            </a:r>
            <a:r>
              <a:rPr lang="en-GB" sz="2000" b="1" dirty="0" err="1"/>
              <a:t>bugufi</a:t>
            </a:r>
            <a:r>
              <a:rPr lang="en-GB" sz="2000" b="1" dirty="0"/>
              <a:t> </a:t>
            </a:r>
            <a:r>
              <a:rPr lang="en-GB" sz="2000" b="1" dirty="0" err="1"/>
              <a:t>n’umusozi</a:t>
            </a:r>
            <a:r>
              <a:rPr lang="en-GB" sz="2000" b="1" dirty="0"/>
              <a:t> </a:t>
            </a:r>
            <a:r>
              <a:rPr lang="en-GB" sz="2000" b="1" dirty="0" err="1"/>
              <a:t>wa</a:t>
            </a:r>
            <a:r>
              <a:rPr lang="en-GB" sz="2000" b="1" dirty="0"/>
              <a:t> </a:t>
            </a:r>
            <a:r>
              <a:rPr lang="en-GB" sz="2000" b="1" dirty="0" err="1"/>
              <a:t>Sinayi</a:t>
            </a:r>
            <a:r>
              <a:rPr lang="en-GB" sz="2000" b="1" dirty="0"/>
              <a:t>. Aho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ho</a:t>
            </a:r>
            <a:r>
              <a:rPr lang="en-GB" sz="2000" b="1" dirty="0"/>
              <a:t> </a:t>
            </a:r>
            <a:r>
              <a:rPr lang="en-GB" sz="2000" b="1" dirty="0" err="1"/>
              <a:t>hashyiriweho</a:t>
            </a:r>
            <a:r>
              <a:rPr lang="en-GB" sz="2000" b="1" dirty="0"/>
              <a:t> </a:t>
            </a:r>
            <a:r>
              <a:rPr lang="en-GB" sz="2000" b="1" dirty="0" err="1"/>
              <a:t>urufatiro</a:t>
            </a:r>
            <a:r>
              <a:rPr lang="en-GB" sz="2000" b="1" dirty="0"/>
              <a:t> </a:t>
            </a:r>
            <a:r>
              <a:rPr lang="en-GB" sz="2000" b="1" dirty="0" err="1"/>
              <a:t>rwo</a:t>
            </a:r>
            <a:r>
              <a:rPr lang="en-GB" sz="2000" b="1" dirty="0"/>
              <a:t> </a:t>
            </a:r>
            <a:r>
              <a:rPr lang="en-GB" sz="2000" b="1" dirty="0" err="1"/>
              <a:t>guhanga</a:t>
            </a:r>
            <a:r>
              <a:rPr lang="en-GB" sz="2000" b="1" dirty="0"/>
              <a:t> </a:t>
            </a:r>
            <a:r>
              <a:rPr lang="en-GB" sz="2000" b="1" dirty="0" err="1"/>
              <a:t>ishyanga</a:t>
            </a:r>
            <a:r>
              <a:rPr lang="en-GB" sz="2000" b="1" dirty="0"/>
              <a:t> rya </a:t>
            </a:r>
            <a:r>
              <a:rPr lang="en-GB" sz="2000" b="1" dirty="0" err="1"/>
              <a:t>Isirayeli</a:t>
            </a:r>
            <a:r>
              <a:rPr lang="en-GB" sz="2000" b="1" dirty="0"/>
              <a:t>. Imana </a:t>
            </a:r>
            <a:r>
              <a:rPr lang="en-GB" sz="2000" b="1" dirty="0" err="1"/>
              <a:t>yasabye</a:t>
            </a:r>
            <a:r>
              <a:rPr lang="en-GB" sz="2000" b="1" dirty="0"/>
              <a:t> </a:t>
            </a:r>
            <a:r>
              <a:rPr lang="en-GB" sz="2000" b="1" dirty="0" err="1"/>
              <a:t>kugirana</a:t>
            </a:r>
            <a:r>
              <a:rPr lang="en-GB" sz="2000" b="1" dirty="0"/>
              <a:t> </a:t>
            </a:r>
            <a:r>
              <a:rPr lang="en-GB" sz="2000" b="1" dirty="0" err="1"/>
              <a:t>nabo</a:t>
            </a:r>
            <a:r>
              <a:rPr lang="en-GB" sz="2000" b="1" dirty="0"/>
              <a:t> </a:t>
            </a:r>
            <a:r>
              <a:rPr lang="en-GB" sz="2000" b="1" dirty="0" err="1"/>
              <a:t>isezerano</a:t>
            </a:r>
            <a:r>
              <a:rPr lang="en-GB" sz="2000" b="1" dirty="0"/>
              <a:t> </a:t>
            </a:r>
            <a:r>
              <a:rPr lang="en-GB" sz="2000" b="1" dirty="0" err="1"/>
              <a:t>barabyemera</a:t>
            </a:r>
            <a:r>
              <a:rPr lang="en-GB" sz="2000" b="1" dirty="0"/>
              <a:t> (Kuva 19:1–8</a:t>
            </a:r>
            <a:r>
              <a:rPr lang="en" sz="2000" b="1" dirty="0"/>
              <a:t>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1930568"/>
            <a:ext cx="7924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/>
              <a:t>Kugira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ngo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bamukorere</a:t>
            </a:r>
            <a:r>
              <a:rPr lang="en-GB" sz="2000" b="1" spc="-70" dirty="0"/>
              <a:t> (Kuva 5:1; 7:16; 8:1, 20; 9:1, 13; 10:3). Mu </a:t>
            </a:r>
            <a:r>
              <a:rPr lang="en-GB" sz="2000" b="1" spc="-70" dirty="0" err="1"/>
              <a:t>kubikora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bari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kubiboneramo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imigisha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nyinshi</a:t>
            </a:r>
            <a:r>
              <a:rPr lang="en-GB" sz="2000" b="1" spc="-70" dirty="0"/>
              <a:t> (</a:t>
            </a:r>
            <a:r>
              <a:rPr lang="en-GB" sz="2000" b="1" spc="-70" dirty="0" err="1"/>
              <a:t>harimo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n’igihugu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cy’i</a:t>
            </a:r>
            <a:r>
              <a:rPr lang="en-GB" sz="2000" b="1" spc="-70" dirty="0"/>
              <a:t> Kanani</a:t>
            </a:r>
            <a:r>
              <a:rPr lang="en" sz="2000" b="1" spc="-7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GB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UWATANZE AMATEGEKO</a:t>
            </a:r>
            <a:endParaRPr lang="en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Umusozi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Sinayi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wose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ucumba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umwotsi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kuko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Uwiteka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yawumanukiyeho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aje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muriro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Umwotsi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wawo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ucumba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nk’uw’ikome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umusozi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wose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utigita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cyane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(Kuva 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419198"/>
            <a:ext cx="85733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Gutangwa</a:t>
            </a:r>
            <a:r>
              <a:rPr lang="en-GB" sz="2000" b="1" dirty="0"/>
              <a:t> </a:t>
            </a:r>
            <a:r>
              <a:rPr lang="en-GB" sz="2000" b="1" dirty="0" err="1"/>
              <a:t>kw’Amategeko</a:t>
            </a:r>
            <a:r>
              <a:rPr lang="en-GB" sz="2000" b="1" dirty="0"/>
              <a:t> </a:t>
            </a:r>
            <a:r>
              <a:rPr lang="en-GB" sz="2000" b="1" dirty="0" err="1"/>
              <a:t>y’Imana</a:t>
            </a:r>
            <a:r>
              <a:rPr lang="en-GB" sz="2000" b="1" dirty="0"/>
              <a:t> </a:t>
            </a:r>
            <a:r>
              <a:rPr lang="en-GB" sz="2000" b="1" dirty="0" err="1"/>
              <a:t>kuri</a:t>
            </a:r>
            <a:r>
              <a:rPr lang="en-GB" sz="2000" b="1" dirty="0"/>
              <a:t> </a:t>
            </a:r>
            <a:r>
              <a:rPr lang="en-GB" sz="2000" b="1" dirty="0" err="1"/>
              <a:t>Sinayi</a:t>
            </a:r>
            <a:r>
              <a:rPr lang="en-GB" sz="2000" b="1" dirty="0"/>
              <a:t> </a:t>
            </a:r>
            <a:r>
              <a:rPr lang="en-GB" sz="2000" b="1" dirty="0" err="1"/>
              <a:t>byari</a:t>
            </a:r>
            <a:r>
              <a:rPr lang="en-GB" sz="2000" b="1" dirty="0"/>
              <a:t> </a:t>
            </a:r>
            <a:r>
              <a:rPr lang="en-GB" sz="2000" b="1" dirty="0" err="1"/>
              <a:t>ibintu</a:t>
            </a:r>
            <a:r>
              <a:rPr lang="en-GB" sz="2000" b="1" dirty="0"/>
              <a:t> </a:t>
            </a:r>
            <a:r>
              <a:rPr lang="en-GB" sz="2000" b="1" dirty="0" err="1"/>
              <a:t>bihebuje</a:t>
            </a:r>
            <a:r>
              <a:rPr lang="en-GB" sz="2000" b="1" dirty="0"/>
              <a:t> </a:t>
            </a:r>
            <a:r>
              <a:rPr lang="en-GB" sz="2000" b="1" dirty="0" err="1"/>
              <a:t>ariko</a:t>
            </a:r>
            <a:r>
              <a:rPr lang="en-GB" sz="2000" b="1" dirty="0"/>
              <a:t> </a:t>
            </a:r>
            <a:r>
              <a:rPr lang="en-GB" sz="2000" b="1" dirty="0" err="1"/>
              <a:t>kandi</a:t>
            </a:r>
            <a:r>
              <a:rPr lang="en-GB" sz="2000" b="1" dirty="0"/>
              <a:t> </a:t>
            </a:r>
            <a:r>
              <a:rPr lang="en-GB" sz="2000" b="1" dirty="0" err="1"/>
              <a:t>biteye</a:t>
            </a:r>
            <a:r>
              <a:rPr lang="en-GB" sz="2000" b="1" dirty="0"/>
              <a:t> </a:t>
            </a:r>
            <a:r>
              <a:rPr lang="en-GB" sz="2000" b="1" dirty="0" err="1"/>
              <a:t>ubwoba</a:t>
            </a:r>
            <a:r>
              <a:rPr lang="en-GB" sz="2000" b="1" dirty="0"/>
              <a:t> (</a:t>
            </a:r>
            <a:r>
              <a:rPr lang="en-GB" sz="2000" b="1" dirty="0" err="1"/>
              <a:t>Abaheburayo</a:t>
            </a:r>
            <a:r>
              <a:rPr lang="en-GB" sz="2000" b="1" dirty="0"/>
              <a:t> 12:18–21). </a:t>
            </a:r>
            <a:r>
              <a:rPr lang="en-GB" sz="2000" b="1" dirty="0" err="1"/>
              <a:t>Nta</a:t>
            </a:r>
            <a:r>
              <a:rPr lang="en-GB" sz="2000" b="1" dirty="0"/>
              <a:t> </a:t>
            </a:r>
            <a:r>
              <a:rPr lang="en-GB" sz="2000" b="1" dirty="0" err="1"/>
              <a:t>muntu</a:t>
            </a:r>
            <a:r>
              <a:rPr lang="en-GB" sz="2000" b="1" dirty="0"/>
              <a:t> </a:t>
            </a:r>
            <a:r>
              <a:rPr lang="en-GB" sz="2000" b="1" dirty="0" err="1"/>
              <a:t>wari</a:t>
            </a:r>
            <a:r>
              <a:rPr lang="en-GB" sz="2000" b="1" dirty="0"/>
              <a:t> </a:t>
            </a:r>
            <a:r>
              <a:rPr lang="en-GB" sz="2000" b="1" dirty="0" err="1"/>
              <a:t>witeguye</a:t>
            </a:r>
            <a:r>
              <a:rPr lang="en-GB" sz="2000" b="1" dirty="0"/>
              <a:t> </a:t>
            </a:r>
            <a:r>
              <a:rPr lang="en-GB" sz="2000" b="1" dirty="0" err="1"/>
              <a:t>ikintu</a:t>
            </a:r>
            <a:r>
              <a:rPr lang="en-GB" sz="2000" b="1" dirty="0"/>
              <a:t> </a:t>
            </a:r>
            <a:r>
              <a:rPr lang="en-GB" sz="2000" b="1" dirty="0" err="1"/>
              <a:t>nk’icyo</a:t>
            </a:r>
            <a:r>
              <a:rPr lang="en-GB" sz="2000" b="1" dirty="0"/>
              <a:t>. </a:t>
            </a:r>
            <a:r>
              <a:rPr lang="en-GB" sz="2000" b="1" dirty="0" err="1"/>
              <a:t>Kubw’ibyo</a:t>
            </a:r>
            <a:r>
              <a:rPr lang="en-GB" sz="2000" b="1" dirty="0"/>
              <a:t>, </a:t>
            </a:r>
            <a:r>
              <a:rPr lang="en-GB" sz="2000" b="1" dirty="0" err="1"/>
              <a:t>abantu</a:t>
            </a:r>
            <a:r>
              <a:rPr lang="en-GB" sz="2000" b="1" dirty="0"/>
              <a:t> </a:t>
            </a:r>
            <a:r>
              <a:rPr lang="en-GB" sz="2000" b="1" dirty="0" err="1"/>
              <a:t>bari</a:t>
            </a:r>
            <a:r>
              <a:rPr lang="en-GB" sz="2000" b="1" dirty="0"/>
              <a:t> </a:t>
            </a:r>
            <a:r>
              <a:rPr lang="en-GB" sz="2000" b="1" dirty="0" err="1"/>
              <a:t>bakeneye</a:t>
            </a:r>
            <a:r>
              <a:rPr lang="en-GB" sz="2000" b="1" dirty="0"/>
              <a:t> </a:t>
            </a:r>
            <a:r>
              <a:rPr lang="en-GB" sz="2000" b="1" dirty="0" err="1"/>
              <a:t>kwezwa</a:t>
            </a:r>
            <a:r>
              <a:rPr lang="en-GB" sz="2000" b="1" dirty="0"/>
              <a:t> </a:t>
            </a:r>
            <a:r>
              <a:rPr lang="en-GB" sz="2000" b="1" dirty="0" err="1"/>
              <a:t>mbere</a:t>
            </a:r>
            <a:r>
              <a:rPr lang="en-GB" sz="2000" b="1" dirty="0"/>
              <a:t> </a:t>
            </a:r>
            <a:r>
              <a:rPr lang="en-GB" sz="2000" b="1" dirty="0" err="1"/>
              <a:t>y’igihe</a:t>
            </a:r>
            <a:r>
              <a:rPr lang="en-GB" sz="2000" b="1" dirty="0"/>
              <a:t> no </a:t>
            </a:r>
            <a:r>
              <a:rPr lang="en-GB" sz="2000" b="1" dirty="0" err="1"/>
              <a:t>gusiga</a:t>
            </a:r>
            <a:r>
              <a:rPr lang="en-GB" sz="2000" b="1" dirty="0"/>
              <a:t> </a:t>
            </a:r>
            <a:r>
              <a:rPr lang="en-GB" sz="2000" b="1" dirty="0" err="1"/>
              <a:t>intera</a:t>
            </a:r>
            <a:r>
              <a:rPr lang="en-GB" sz="2000" b="1" dirty="0"/>
              <a:t> </a:t>
            </a:r>
            <a:r>
              <a:rPr lang="en-GB" sz="2000" b="1" dirty="0" err="1"/>
              <a:t>ikwiriye</a:t>
            </a:r>
            <a:r>
              <a:rPr lang="en-GB" sz="2000" b="1" dirty="0"/>
              <a:t> </a:t>
            </a:r>
            <a:r>
              <a:rPr lang="en-GB" sz="2000" b="1" dirty="0" err="1"/>
              <a:t>kugira</a:t>
            </a:r>
            <a:r>
              <a:rPr lang="en-GB" sz="2000" b="1" dirty="0"/>
              <a:t> </a:t>
            </a:r>
            <a:r>
              <a:rPr lang="en-GB" sz="2000" b="1" dirty="0" err="1"/>
              <a:t>ngo</a:t>
            </a:r>
            <a:r>
              <a:rPr lang="en-GB" sz="2000" b="1" dirty="0"/>
              <a:t> </a:t>
            </a:r>
            <a:r>
              <a:rPr lang="en-GB" sz="2000" b="1" dirty="0" err="1"/>
              <a:t>badakongorwa</a:t>
            </a:r>
            <a:r>
              <a:rPr lang="en-GB" sz="2000" b="1" dirty="0"/>
              <a:t> </a:t>
            </a:r>
            <a:r>
              <a:rPr lang="en-GB" sz="2000" b="1" dirty="0" err="1"/>
              <a:t>n’ubwiza</a:t>
            </a:r>
            <a:r>
              <a:rPr lang="en-GB" sz="2000" b="1" dirty="0"/>
              <a:t> </a:t>
            </a:r>
            <a:r>
              <a:rPr lang="en-GB" sz="2000" b="1" dirty="0" err="1"/>
              <a:t>bw’Imana</a:t>
            </a:r>
            <a:r>
              <a:rPr lang="en-GB" sz="2000" b="1" dirty="0"/>
              <a:t> (Kuva 19:10–12</a:t>
            </a:r>
            <a:r>
              <a:rPr lang="en" sz="2000" b="1" dirty="0"/>
              <a:t>).</a:t>
            </a:r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8" y="4809852"/>
            <a:ext cx="61843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100" dirty="0" err="1"/>
              <a:t>Hariho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ingeri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ebyiri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z’aya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Mategeko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zanditswe</a:t>
            </a:r>
            <a:r>
              <a:rPr lang="en-GB" sz="2000" b="1" spc="-100" dirty="0"/>
              <a:t>: </a:t>
            </a:r>
            <a:r>
              <a:rPr lang="en-GB" sz="2000" b="1" spc="-100" dirty="0" err="1"/>
              <a:t>imwe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yanditswe</a:t>
            </a:r>
            <a:r>
              <a:rPr lang="en-GB" sz="2000" b="1" spc="-100" dirty="0"/>
              <a:t> mu </a:t>
            </a:r>
            <a:r>
              <a:rPr lang="en-GB" sz="2000" b="1" spc="-100" dirty="0" err="1"/>
              <a:t>ntangiriro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yo</a:t>
            </a:r>
            <a:r>
              <a:rPr lang="en-GB" sz="2000" b="1" spc="-100" dirty="0"/>
              <a:t> Kuva muri </a:t>
            </a:r>
            <a:r>
              <a:rPr lang="en-GB" sz="2000" b="1" spc="-100" dirty="0" err="1"/>
              <a:t>Egiputa</a:t>
            </a:r>
            <a:r>
              <a:rPr lang="en-GB" sz="2000" b="1" spc="-100" dirty="0"/>
              <a:t>, </a:t>
            </a:r>
            <a:r>
              <a:rPr lang="en-GB" sz="2000" b="1" spc="-100" dirty="0" err="1"/>
              <a:t>indi</a:t>
            </a:r>
            <a:r>
              <a:rPr lang="en-GB" sz="2000" b="1" spc="-100" dirty="0"/>
              <a:t> mu </a:t>
            </a:r>
            <a:r>
              <a:rPr lang="en-GB" sz="2000" b="1" spc="-100" dirty="0" err="1"/>
              <a:t>magambo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aheruka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ya</a:t>
            </a:r>
            <a:r>
              <a:rPr lang="en-GB" sz="2000" b="1" spc="-100" dirty="0"/>
              <a:t> Mose </a:t>
            </a:r>
            <a:r>
              <a:rPr lang="en-GB" sz="2000" b="1" spc="-100" dirty="0" err="1"/>
              <a:t>mbere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y’uko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bagera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i</a:t>
            </a:r>
            <a:r>
              <a:rPr lang="en-GB" sz="2000" b="1" spc="-100" dirty="0"/>
              <a:t> Kanani</a:t>
            </a:r>
            <a:r>
              <a:rPr lang="en" sz="2000" b="1" spc="-100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837477"/>
            <a:ext cx="6040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Nubwo</a:t>
            </a:r>
            <a:r>
              <a:rPr lang="en-GB" sz="2000" b="1" dirty="0"/>
              <a:t> </a:t>
            </a:r>
            <a:r>
              <a:rPr lang="en-GB" sz="2000" b="1" dirty="0" err="1"/>
              <a:t>Amategeko</a:t>
            </a:r>
            <a:r>
              <a:rPr lang="en-GB" sz="2000" b="1" dirty="0"/>
              <a:t> </a:t>
            </a:r>
            <a:r>
              <a:rPr lang="en-GB" sz="2000" b="1" dirty="0" err="1"/>
              <a:t>yasa</a:t>
            </a:r>
            <a:r>
              <a:rPr lang="en-GB" sz="2000" b="1" dirty="0"/>
              <a:t> </a:t>
            </a:r>
            <a:r>
              <a:rPr lang="en-GB" sz="2000" b="1" dirty="0" err="1"/>
              <a:t>nk’ateye</a:t>
            </a:r>
            <a:r>
              <a:rPr lang="en-GB" sz="2000" b="1" dirty="0"/>
              <a:t> </a:t>
            </a:r>
            <a:r>
              <a:rPr lang="en-GB" sz="2000" b="1" dirty="0" err="1"/>
              <a:t>ubwoba</a:t>
            </a:r>
            <a:r>
              <a:rPr lang="en-GB" sz="2000" b="1" dirty="0"/>
              <a:t> mu </a:t>
            </a:r>
            <a:r>
              <a:rPr lang="en-GB" sz="2000" b="1" dirty="0" err="1"/>
              <a:t>buryo</a:t>
            </a:r>
            <a:r>
              <a:rPr lang="en-GB" sz="2000" b="1" dirty="0"/>
              <a:t> </a:t>
            </a:r>
            <a:r>
              <a:rPr lang="en-GB" sz="2000" b="1" dirty="0" err="1"/>
              <a:t>yatanzwe</a:t>
            </a:r>
            <a:r>
              <a:rPr lang="en-GB" sz="2000" b="1" dirty="0"/>
              <a:t>, </a:t>
            </a:r>
            <a:r>
              <a:rPr lang="en-GB" sz="2000" b="1" dirty="0" err="1"/>
              <a:t>agaragaza</a:t>
            </a:r>
            <a:r>
              <a:rPr lang="en-GB" sz="2000" b="1" dirty="0"/>
              <a:t> </a:t>
            </a:r>
            <a:r>
              <a:rPr lang="en-GB" sz="2000" b="1" dirty="0" err="1"/>
              <a:t>imico</a:t>
            </a:r>
            <a:r>
              <a:rPr lang="en-GB" sz="2000" b="1" dirty="0"/>
              <a:t> </a:t>
            </a:r>
            <a:r>
              <a:rPr lang="en-GB" sz="2000" b="1" dirty="0" err="1"/>
              <a:t>ihebuje</a:t>
            </a:r>
            <a:r>
              <a:rPr lang="en-GB" sz="2000" b="1" dirty="0"/>
              <a:t> </a:t>
            </a:r>
            <a:r>
              <a:rPr lang="en-GB" sz="2000" b="1" dirty="0" err="1"/>
              <a:t>y’Imana</a:t>
            </a:r>
            <a:r>
              <a:rPr lang="en-GB" sz="2000" b="1" dirty="0"/>
              <a:t>: </a:t>
            </a:r>
            <a:r>
              <a:rPr lang="en-GB" sz="2000" b="1" dirty="0" err="1"/>
              <a:t>urukundo</a:t>
            </a:r>
            <a:r>
              <a:rPr lang="en-GB" sz="2000" b="1" dirty="0"/>
              <a:t> (</a:t>
            </a:r>
            <a:r>
              <a:rPr lang="en-GB" sz="2000" b="1" dirty="0" err="1"/>
              <a:t>Abaroma</a:t>
            </a:r>
            <a:r>
              <a:rPr lang="en-GB" sz="2000" b="1" dirty="0"/>
              <a:t> 13:10</a:t>
            </a:r>
            <a:r>
              <a:rPr lang="en" sz="2000" b="1" dirty="0"/>
              <a:t>).</a:t>
            </a:r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8" y="3474450"/>
            <a:ext cx="853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Amagambo</a:t>
            </a:r>
            <a:r>
              <a:rPr lang="en-GB" sz="2000" b="1" dirty="0"/>
              <a:t> Imana </a:t>
            </a:r>
            <a:r>
              <a:rPr lang="en-GB" sz="2000" b="1" dirty="0" err="1"/>
              <a:t>yari</a:t>
            </a:r>
            <a:r>
              <a:rPr lang="en-GB" sz="2000" b="1" dirty="0"/>
              <a:t> </a:t>
            </a:r>
            <a:r>
              <a:rPr lang="en-GB" sz="2000" b="1" dirty="0" err="1"/>
              <a:t>igiye</a:t>
            </a:r>
            <a:r>
              <a:rPr lang="en-GB" sz="2000" b="1" dirty="0"/>
              <a:t> </a:t>
            </a:r>
            <a:r>
              <a:rPr lang="en-GB" sz="2000" b="1" dirty="0" err="1"/>
              <a:t>kubabwira</a:t>
            </a:r>
            <a:r>
              <a:rPr lang="en-GB" sz="2000" b="1" dirty="0"/>
              <a:t>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ukwigaragaza</a:t>
            </a:r>
            <a:r>
              <a:rPr lang="en-GB" sz="2000" b="1" dirty="0"/>
              <a:t> </a:t>
            </a:r>
            <a:r>
              <a:rPr lang="en-GB" sz="2000" b="1" dirty="0" err="1"/>
              <a:t>kw’imico</a:t>
            </a:r>
            <a:r>
              <a:rPr lang="en-GB" sz="2000" b="1" dirty="0"/>
              <a:t> </a:t>
            </a:r>
            <a:r>
              <a:rPr lang="en-GB" sz="2000" b="1" dirty="0" err="1"/>
              <a:t>yayo</a:t>
            </a:r>
            <a:r>
              <a:rPr lang="en-GB" sz="2000" b="1" dirty="0"/>
              <a:t>. </a:t>
            </a:r>
            <a:r>
              <a:rPr lang="en-GB" sz="2000" b="1" dirty="0" err="1"/>
              <a:t>Kuyumvira</a:t>
            </a:r>
            <a:r>
              <a:rPr lang="en-GB" sz="2000" b="1" dirty="0"/>
              <a:t>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byo</a:t>
            </a:r>
            <a:r>
              <a:rPr lang="en-GB" sz="2000" b="1" dirty="0"/>
              <a:t> </a:t>
            </a:r>
            <a:r>
              <a:rPr lang="en-GB" sz="2000" b="1" dirty="0" err="1"/>
              <a:t>buzima</a:t>
            </a:r>
            <a:r>
              <a:rPr lang="en-GB" sz="2000" b="1" dirty="0"/>
              <a:t>; </a:t>
            </a:r>
            <a:r>
              <a:rPr lang="en-GB" sz="2000" b="1" dirty="0" err="1"/>
              <a:t>kutayumvira</a:t>
            </a:r>
            <a:r>
              <a:rPr lang="en-GB" sz="2000" b="1" dirty="0"/>
              <a:t>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rwo</a:t>
            </a:r>
            <a:r>
              <a:rPr lang="en-GB" sz="2000" b="1" dirty="0"/>
              <a:t> </a:t>
            </a:r>
            <a:r>
              <a:rPr lang="en-GB" sz="2000" b="1" dirty="0" err="1"/>
              <a:t>rupfu</a:t>
            </a:r>
            <a:r>
              <a:rPr lang="en-GB" sz="2000" b="1" dirty="0"/>
              <a:t>. </a:t>
            </a:r>
            <a:r>
              <a:rPr lang="en-GB" sz="2000" b="1" dirty="0" err="1"/>
              <a:t>Abisirayeli</a:t>
            </a:r>
            <a:r>
              <a:rPr lang="en-GB" sz="2000" b="1" dirty="0"/>
              <a:t> </a:t>
            </a:r>
            <a:r>
              <a:rPr lang="en-GB" sz="2000" b="1" dirty="0" err="1"/>
              <a:t>bari</a:t>
            </a:r>
            <a:r>
              <a:rPr lang="en-GB" sz="2000" b="1" dirty="0"/>
              <a:t> </a:t>
            </a:r>
            <a:r>
              <a:rPr lang="en-GB" sz="2000" b="1" dirty="0" err="1"/>
              <a:t>bakeneye</a:t>
            </a:r>
            <a:r>
              <a:rPr lang="en-GB" sz="2000" b="1" dirty="0"/>
              <a:t> </a:t>
            </a:r>
            <a:r>
              <a:rPr lang="en-GB" sz="2000" b="1" dirty="0" err="1"/>
              <a:t>kumenya</a:t>
            </a:r>
            <a:r>
              <a:rPr lang="en-GB" sz="2000" b="1" dirty="0"/>
              <a:t> </a:t>
            </a:r>
            <a:r>
              <a:rPr lang="en-GB" sz="2000" b="1" dirty="0" err="1"/>
              <a:t>byimazeyo</a:t>
            </a:r>
            <a:r>
              <a:rPr lang="en-GB" sz="2000" b="1" dirty="0"/>
              <a:t> </a:t>
            </a:r>
            <a:r>
              <a:rPr lang="en-GB" sz="2000" b="1" dirty="0" err="1"/>
              <a:t>uburemere</a:t>
            </a:r>
            <a:r>
              <a:rPr lang="en-GB" sz="2000" b="1" dirty="0"/>
              <a:t> </a:t>
            </a:r>
            <a:r>
              <a:rPr lang="en-GB" sz="2000" b="1" dirty="0" err="1"/>
              <a:t>n’umumaro</a:t>
            </a:r>
            <a:r>
              <a:rPr lang="en-GB" sz="2000" b="1" dirty="0"/>
              <a:t> by’“</a:t>
            </a:r>
            <a:r>
              <a:rPr lang="en-GB" sz="2000" b="1" dirty="0" err="1"/>
              <a:t>amagambo</a:t>
            </a:r>
            <a:r>
              <a:rPr lang="en-GB" sz="2000" b="1" dirty="0"/>
              <a:t> </a:t>
            </a:r>
            <a:r>
              <a:rPr lang="en-GB" sz="2000" b="1" dirty="0" err="1"/>
              <a:t>y’isezerano</a:t>
            </a:r>
            <a:r>
              <a:rPr lang="en-GB" sz="2000" b="1" dirty="0"/>
              <a:t>, </a:t>
            </a:r>
            <a:r>
              <a:rPr lang="en-GB" sz="2000" b="1" dirty="0" err="1"/>
              <a:t>ari</a:t>
            </a:r>
            <a:r>
              <a:rPr lang="en-GB" sz="2000" b="1" dirty="0"/>
              <a:t> </a:t>
            </a:r>
            <a:r>
              <a:rPr lang="en-GB" sz="2000" b="1" dirty="0" err="1"/>
              <a:t>yo</a:t>
            </a:r>
            <a:r>
              <a:rPr lang="en-GB" sz="2000" b="1" dirty="0"/>
              <a:t> </a:t>
            </a:r>
            <a:r>
              <a:rPr lang="en-GB" sz="2000" b="1" dirty="0" err="1"/>
              <a:t>Mategeko</a:t>
            </a:r>
            <a:r>
              <a:rPr lang="en-GB" sz="2000" b="1" dirty="0"/>
              <a:t> Cumi” (Kuva 34:28</a:t>
            </a:r>
            <a:r>
              <a:rPr lang="en" sz="2000" b="1" dirty="0"/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8" y="3062377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Kuki </a:t>
            </a:r>
            <a:r>
              <a:rPr lang="en-GB" sz="2000" b="1" dirty="0" err="1"/>
              <a:t>uwo</a:t>
            </a:r>
            <a:r>
              <a:rPr lang="en-GB" sz="2000" b="1" dirty="0"/>
              <a:t> </a:t>
            </a:r>
            <a:r>
              <a:rPr lang="en-GB" sz="2000" b="1" dirty="0" err="1"/>
              <a:t>mwiteguro</a:t>
            </a:r>
            <a:r>
              <a:rPr lang="en-GB" sz="2000" b="1" dirty="0"/>
              <a:t> </a:t>
            </a:r>
            <a:r>
              <a:rPr lang="en-GB" sz="2000" b="1" dirty="0" err="1"/>
              <a:t>wari</a:t>
            </a:r>
            <a:r>
              <a:rPr lang="en-GB" sz="2000" b="1" dirty="0"/>
              <a:t> </a:t>
            </a:r>
            <a:r>
              <a:rPr lang="en-GB" sz="2000" b="1" dirty="0" err="1"/>
              <a:t>ngombwa</a:t>
            </a:r>
            <a:r>
              <a:rPr lang="en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3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8707" y="1062726"/>
            <a:ext cx="3398814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AMATEGEKO CUMI</a:t>
            </a:r>
            <a:endParaRPr lang="en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0" y="601592"/>
            <a:ext cx="1193006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Ndi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Uwiteka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Imana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yawe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yagukuye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gihugu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cya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Egiputa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mu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nzu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y’uburetwa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(Kuva 20:2)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8183" y="980449"/>
            <a:ext cx="8563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Imana </a:t>
            </a:r>
            <a:r>
              <a:rPr lang="en-GB" sz="2000" b="1" dirty="0" err="1"/>
              <a:t>itanga</a:t>
            </a:r>
            <a:r>
              <a:rPr lang="en-GB" sz="2000" b="1" dirty="0"/>
              <a:t> </a:t>
            </a:r>
            <a:r>
              <a:rPr lang="en-GB" sz="2000" b="1" dirty="0" err="1"/>
              <a:t>Amategeko</a:t>
            </a:r>
            <a:r>
              <a:rPr lang="en-GB" sz="2000" b="1" dirty="0"/>
              <a:t> </a:t>
            </a:r>
            <a:r>
              <a:rPr lang="en-GB" sz="2000" b="1" dirty="0" err="1"/>
              <a:t>yerekanye</a:t>
            </a:r>
            <a:r>
              <a:rPr lang="en-GB" sz="2000" b="1" dirty="0"/>
              <a:t> </a:t>
            </a:r>
            <a:r>
              <a:rPr lang="en-GB" sz="2000" b="1" dirty="0" err="1"/>
              <a:t>neza</a:t>
            </a:r>
            <a:r>
              <a:rPr lang="en-GB" sz="2000" b="1" dirty="0"/>
              <a:t> </a:t>
            </a:r>
            <a:r>
              <a:rPr lang="en-GB" sz="2000" b="1" dirty="0" err="1"/>
              <a:t>umumaro</a:t>
            </a:r>
            <a:r>
              <a:rPr lang="en-GB" sz="2000" b="1" dirty="0"/>
              <a:t> </a:t>
            </a:r>
            <a:r>
              <a:rPr lang="en-GB" sz="2000" b="1" dirty="0" err="1"/>
              <a:t>wayo</a:t>
            </a:r>
            <a:r>
              <a:rPr lang="en-GB" sz="2000" b="1" dirty="0"/>
              <a:t> </a:t>
            </a:r>
            <a:r>
              <a:rPr lang="en-GB" sz="2000" b="1" dirty="0" err="1"/>
              <a:t>w’ikubitiro</a:t>
            </a:r>
            <a:r>
              <a:rPr lang="en-GB" sz="2000" b="1" dirty="0"/>
              <a:t>: “</a:t>
            </a:r>
            <a:r>
              <a:rPr lang="en-GB" sz="2000" b="1" dirty="0" err="1"/>
              <a:t>Nakubatuye</a:t>
            </a:r>
            <a:r>
              <a:rPr lang="en-GB" sz="2000" b="1" dirty="0"/>
              <a:t> mu </a:t>
            </a:r>
            <a:r>
              <a:rPr lang="en-GB" sz="2000" b="1" dirty="0" err="1"/>
              <a:t>byaha</a:t>
            </a:r>
            <a:r>
              <a:rPr lang="en-GB" sz="2000" b="1" dirty="0"/>
              <a:t>,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cyo</a:t>
            </a:r>
            <a:r>
              <a:rPr lang="en-GB" sz="2000" b="1" dirty="0"/>
              <a:t> </a:t>
            </a:r>
            <a:r>
              <a:rPr lang="en-GB" sz="2000" b="1" dirty="0" err="1"/>
              <a:t>gituma</a:t>
            </a:r>
            <a:r>
              <a:rPr lang="en-GB" sz="2000" b="1" dirty="0"/>
              <a:t> </a:t>
            </a:r>
            <a:r>
              <a:rPr lang="en-GB" sz="2000" b="1" dirty="0" err="1"/>
              <a:t>uhereye</a:t>
            </a:r>
            <a:r>
              <a:rPr lang="en-GB" sz="2000" b="1" dirty="0"/>
              <a:t> </a:t>
            </a:r>
            <a:r>
              <a:rPr lang="en-GB" sz="2000" b="1" dirty="0" err="1"/>
              <a:t>ubu</a:t>
            </a:r>
            <a:r>
              <a:rPr lang="en-GB" sz="2000" b="1" dirty="0"/>
              <a:t> </a:t>
            </a:r>
            <a:r>
              <a:rPr lang="en-GB" sz="2000" b="1" dirty="0" err="1"/>
              <a:t>ugomba</a:t>
            </a:r>
            <a:r>
              <a:rPr lang="en-GB" sz="2000" b="1" dirty="0"/>
              <a:t> </a:t>
            </a:r>
            <a:r>
              <a:rPr lang="en-GB" sz="2000" b="1" dirty="0" err="1"/>
              <a:t>gukora</a:t>
            </a:r>
            <a:r>
              <a:rPr lang="en-GB" sz="2000" b="1" dirty="0"/>
              <a:t> </a:t>
            </a:r>
            <a:r>
              <a:rPr lang="en-GB" sz="2000" b="1" dirty="0" err="1"/>
              <a:t>ibi</a:t>
            </a:r>
            <a:r>
              <a:rPr lang="en-GB" sz="2000" b="1" dirty="0"/>
              <a:t>” (Kuva 20:2). Kuri </a:t>
            </a:r>
            <a:r>
              <a:rPr lang="en-GB" sz="2000" b="1" dirty="0" err="1"/>
              <a:t>twe</a:t>
            </a:r>
            <a:r>
              <a:rPr lang="en-GB" sz="2000" b="1" dirty="0"/>
              <a:t>, </a:t>
            </a:r>
            <a:r>
              <a:rPr lang="en-GB" sz="2000" b="1" dirty="0" err="1"/>
              <a:t>gukomeza</a:t>
            </a:r>
            <a:r>
              <a:rPr lang="en-GB" sz="2000" b="1" dirty="0"/>
              <a:t> </a:t>
            </a:r>
            <a:r>
              <a:rPr lang="en-GB" sz="2000" b="1" dirty="0" err="1"/>
              <a:t>Amategeko</a:t>
            </a:r>
            <a:r>
              <a:rPr lang="en-GB" sz="2000" b="1" dirty="0"/>
              <a:t>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igisubizo</a:t>
            </a:r>
            <a:r>
              <a:rPr lang="en-GB" sz="2000" b="1" dirty="0"/>
              <a:t> </a:t>
            </a:r>
            <a:r>
              <a:rPr lang="en-GB" sz="2000" b="1" dirty="0" err="1"/>
              <a:t>cyo</a:t>
            </a:r>
            <a:r>
              <a:rPr lang="en-GB" sz="2000" b="1" dirty="0"/>
              <a:t> </a:t>
            </a:r>
            <a:r>
              <a:rPr lang="en-GB" sz="2000" b="1" dirty="0" err="1"/>
              <a:t>Gucungurwa</a:t>
            </a:r>
            <a:r>
              <a:rPr lang="en-GB" sz="2000" b="1" dirty="0"/>
              <a:t> </a:t>
            </a:r>
            <a:r>
              <a:rPr lang="en-GB" sz="2000" b="1" dirty="0" err="1"/>
              <a:t>kwacu</a:t>
            </a:r>
            <a:r>
              <a:rPr lang="en-GB" sz="2000" b="1" dirty="0"/>
              <a:t>. Ni </a:t>
            </a:r>
            <a:r>
              <a:rPr lang="en-GB" sz="2000" b="1" dirty="0" err="1"/>
              <a:t>igisubizo</a:t>
            </a:r>
            <a:r>
              <a:rPr lang="en-GB" sz="2000" b="1" dirty="0"/>
              <a:t> </a:t>
            </a:r>
            <a:r>
              <a:rPr lang="en-GB" sz="2000" b="1" dirty="0" err="1"/>
              <a:t>cy’urukundo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rukundo</a:t>
            </a:r>
            <a:r>
              <a:rPr lang="en-GB" sz="2000" b="1" dirty="0"/>
              <a:t> </a:t>
            </a:r>
            <a:r>
              <a:rPr lang="en-GB" sz="2000" b="1" dirty="0" err="1"/>
              <a:t>rwakiriwe</a:t>
            </a:r>
            <a:r>
              <a:rPr lang="en" sz="2000" b="1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0652888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94230" y="772870"/>
            <a:ext cx="63181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600" b="1" spc="-5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IGISOBANURO CY’AMATEGEKO</a:t>
            </a:r>
            <a:endParaRPr lang="en" sz="7600" b="1" spc="-55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UMUMARO W’AMATEGEKO</a:t>
            </a:r>
            <a:endParaRPr lang="en" sz="4400" b="1" spc="3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Ubwo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bwo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buryo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amategeko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yatubereye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umushorera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wo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kutugeza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kuri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Kristo,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dutsindishirizwe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kwizera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Abagalatiya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3:24)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Umumaro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w’Amategeko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ni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uwuhe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0492302"/>
              </p:ext>
            </p:extLst>
          </p:nvPr>
        </p:nvGraphicFramePr>
        <p:xfrm>
          <a:off x="387425" y="1784438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527463"/>
            <a:ext cx="55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100" dirty="0" err="1"/>
              <a:t>Agakiza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ntikari</a:t>
            </a:r>
            <a:r>
              <a:rPr lang="en-GB" sz="2000" b="1" spc="-100" dirty="0"/>
              <a:t> mu </a:t>
            </a:r>
            <a:r>
              <a:rPr lang="en-GB" sz="2000" b="1" spc="-100" dirty="0" err="1"/>
              <a:t>byo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amategeko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atanga</a:t>
            </a:r>
            <a:r>
              <a:rPr lang="en-GB" sz="2000" b="1" spc="-100" dirty="0"/>
              <a:t> (</a:t>
            </a:r>
            <a:r>
              <a:rPr lang="en-GB" sz="2000" b="1" spc="-100" dirty="0" err="1"/>
              <a:t>Abagalatiya</a:t>
            </a:r>
            <a:r>
              <a:rPr lang="en-GB" sz="2000" b="1" spc="-100" dirty="0"/>
              <a:t> 2:16). </a:t>
            </a:r>
            <a:r>
              <a:rPr lang="en-GB" sz="2000" b="1" spc="-100" dirty="0" err="1"/>
              <a:t>Amategeko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ni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nk’indorerwamo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yerekana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ibyaha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byacu</a:t>
            </a:r>
            <a:r>
              <a:rPr lang="en-GB" sz="2000" b="1" spc="-100" dirty="0"/>
              <a:t> (</a:t>
            </a:r>
            <a:r>
              <a:rPr lang="en-GB" sz="2000" b="1" spc="-100" dirty="0" err="1"/>
              <a:t>Yakobo</a:t>
            </a:r>
            <a:r>
              <a:rPr lang="en-GB" sz="2000" b="1" spc="-100" dirty="0"/>
              <a:t> 1:23–25</a:t>
            </a:r>
            <a:r>
              <a:rPr lang="en" sz="2000" b="1" spc="-100" dirty="0"/>
              <a:t>).</a:t>
            </a:r>
            <a:endParaRPr lang="es-ES" sz="2000" b="1" spc="-100" dirty="0"/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4" y="5840529"/>
            <a:ext cx="67971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spc="-150" dirty="0" err="1"/>
              <a:t>Bibiliya</a:t>
            </a:r>
            <a:r>
              <a:rPr lang="en" sz="2000" b="1" spc="-150" dirty="0"/>
              <a:t> </a:t>
            </a:r>
            <a:r>
              <a:rPr lang="en" sz="2000" b="1" spc="-150" dirty="0" err="1"/>
              <a:t>irasobanutse</a:t>
            </a:r>
            <a:r>
              <a:rPr lang="en" sz="2000" b="1" spc="-150" dirty="0"/>
              <a:t>: </a:t>
            </a:r>
            <a:r>
              <a:rPr lang="en" sz="2000" b="1" spc="-150" dirty="0" err="1"/>
              <a:t>Amategeko</a:t>
            </a:r>
            <a:r>
              <a:rPr lang="en" sz="2000" b="1" spc="-150" dirty="0"/>
              <a:t> </a:t>
            </a:r>
            <a:r>
              <a:rPr lang="en" sz="2000" b="1" spc="-150" dirty="0" err="1"/>
              <a:t>ni</a:t>
            </a:r>
            <a:r>
              <a:rPr lang="en" sz="2000" b="1" spc="-150" dirty="0"/>
              <a:t> </a:t>
            </a:r>
            <a:r>
              <a:rPr lang="en" sz="2000" b="1" spc="-150" dirty="0" err="1"/>
              <a:t>meza</a:t>
            </a:r>
            <a:r>
              <a:rPr lang="en" sz="2000" b="1" spc="-150" dirty="0"/>
              <a:t> (</a:t>
            </a:r>
            <a:r>
              <a:rPr lang="en" sz="2000" b="1" spc="-150" dirty="0" err="1"/>
              <a:t>Abaroma</a:t>
            </a:r>
            <a:r>
              <a:rPr lang="en" sz="2000" b="1" spc="-150" dirty="0"/>
              <a:t> 7:12); </a:t>
            </a:r>
            <a:r>
              <a:rPr lang="en" sz="2000" b="1" spc="-150" dirty="0" err="1"/>
              <a:t>kuyibwira</a:t>
            </a:r>
            <a:r>
              <a:rPr lang="en" sz="2000" b="1" spc="-150" dirty="0"/>
              <a:t> </a:t>
            </a:r>
            <a:r>
              <a:rPr lang="en" sz="2000" b="1" spc="-150" dirty="0" err="1"/>
              <a:t>bitera</a:t>
            </a:r>
            <a:r>
              <a:rPr lang="en" sz="2000" b="1" spc="-150" dirty="0"/>
              <a:t> </a:t>
            </a:r>
            <a:r>
              <a:rPr lang="en" sz="2000" b="1" spc="-150" dirty="0" err="1"/>
              <a:t>umunezero</a:t>
            </a:r>
            <a:r>
              <a:rPr lang="en" sz="2000" b="1" spc="-150" dirty="0"/>
              <a:t> (</a:t>
            </a:r>
            <a:r>
              <a:rPr lang="en" sz="2000" b="1" spc="-150" dirty="0" err="1"/>
              <a:t>Zaburi</a:t>
            </a:r>
            <a:r>
              <a:rPr lang="en" sz="2000" b="1" spc="-150" dirty="0"/>
              <a:t> </a:t>
            </a:r>
            <a:r>
              <a:rPr lang="en" sz="2000" b="1" spc="-150" dirty="0" err="1"/>
              <a:t>ya</a:t>
            </a:r>
            <a:r>
              <a:rPr lang="en" sz="2000" b="1" spc="-150" dirty="0"/>
              <a:t> 1:2). “</a:t>
            </a:r>
            <a:r>
              <a:rPr lang="en-US" sz="2000" b="1" spc="-150" dirty="0" err="1"/>
              <a:t>Amategeko</a:t>
            </a:r>
            <a:r>
              <a:rPr lang="en-US" sz="2000" b="1" spc="-150" dirty="0"/>
              <a:t> </a:t>
            </a:r>
            <a:r>
              <a:rPr lang="en-US" sz="2000" b="1" spc="-150" dirty="0" err="1"/>
              <a:t>yawe</a:t>
            </a:r>
            <a:r>
              <a:rPr lang="en-US" sz="2000" b="1" spc="-150" dirty="0"/>
              <a:t> </a:t>
            </a:r>
            <a:r>
              <a:rPr lang="en-US" sz="2000" b="1" spc="-150" dirty="0" err="1"/>
              <a:t>nyakunda</a:t>
            </a:r>
            <a:r>
              <a:rPr lang="en-US" sz="2000" b="1" spc="-150" dirty="0"/>
              <a:t> </a:t>
            </a:r>
            <a:r>
              <a:rPr lang="en-US" sz="2000" b="1" spc="-150" dirty="0" err="1"/>
              <a:t>ubu</a:t>
            </a:r>
            <a:r>
              <a:rPr lang="en-US" sz="2000" b="1" spc="-150" dirty="0"/>
              <a:t> </a:t>
            </a:r>
            <a:r>
              <a:rPr lang="en-US" sz="2000" b="1" spc="-150" dirty="0" err="1"/>
              <a:t>bugeni</a:t>
            </a:r>
            <a:r>
              <a:rPr lang="en-US" sz="2000" b="1" spc="-150" dirty="0"/>
              <a:t>, Ni </a:t>
            </a:r>
            <a:r>
              <a:rPr lang="en-US" sz="2000" b="1" spc="-150" dirty="0" err="1"/>
              <a:t>yo</a:t>
            </a:r>
            <a:r>
              <a:rPr lang="en-US" sz="2000" b="1" spc="-150" dirty="0"/>
              <a:t> </a:t>
            </a:r>
            <a:r>
              <a:rPr lang="en-US" sz="2000" b="1" spc="-150" dirty="0" err="1"/>
              <a:t>nyibwira</a:t>
            </a:r>
            <a:r>
              <a:rPr lang="en-US" sz="2000" b="1" spc="-150" dirty="0"/>
              <a:t> </a:t>
            </a:r>
            <a:r>
              <a:rPr lang="en-US" sz="2000" b="1" spc="-150" dirty="0" err="1"/>
              <a:t>umunsi</a:t>
            </a:r>
            <a:r>
              <a:rPr lang="en-US" sz="2000" b="1" spc="-150" dirty="0"/>
              <a:t> </a:t>
            </a:r>
            <a:r>
              <a:rPr lang="en-US" sz="2000" b="1" spc="-150" dirty="0" err="1"/>
              <a:t>ukīra</a:t>
            </a:r>
            <a:r>
              <a:rPr lang="en" sz="2000" b="1" spc="-150" dirty="0"/>
              <a:t>” (</a:t>
            </a:r>
            <a:r>
              <a:rPr lang="en" sz="2000" b="1" spc="-150" dirty="0" err="1"/>
              <a:t>Zaburi</a:t>
            </a:r>
            <a:r>
              <a:rPr lang="en" sz="2000" b="1" spc="-150" dirty="0"/>
              <a:t> </a:t>
            </a:r>
            <a:r>
              <a:rPr lang="en" sz="2000" b="1" spc="-150" dirty="0" err="1"/>
              <a:t>ya</a:t>
            </a:r>
            <a:r>
              <a:rPr lang="en" sz="2000" b="1" spc="-150" dirty="0"/>
              <a:t> 119:97).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8" y="2578498"/>
            <a:ext cx="55626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spc="-100" dirty="0" err="1"/>
              <a:t>Kumena</a:t>
            </a:r>
            <a:r>
              <a:rPr lang="en" sz="2000" b="1" spc="-100" dirty="0"/>
              <a:t> </a:t>
            </a:r>
            <a:r>
              <a:rPr lang="en" sz="2000" b="1" spc="-100" dirty="0" err="1"/>
              <a:t>indorerwamo</a:t>
            </a:r>
            <a:r>
              <a:rPr lang="en" sz="2000" b="1" spc="-100" dirty="0"/>
              <a:t> </a:t>
            </a:r>
            <a:r>
              <a:rPr lang="en" sz="2000" b="1" spc="-100" dirty="0" err="1"/>
              <a:t>ntibikuraho</a:t>
            </a:r>
            <a:r>
              <a:rPr lang="en" sz="2000" b="1" spc="-100" dirty="0"/>
              <a:t> </a:t>
            </a:r>
            <a:r>
              <a:rPr lang="en" sz="2000" b="1" spc="-100" dirty="0" err="1"/>
              <a:t>kwandura</a:t>
            </a:r>
            <a:r>
              <a:rPr lang="en" sz="2000" b="1" spc="-100" dirty="0"/>
              <a:t>; no </a:t>
            </a:r>
            <a:r>
              <a:rPr lang="en" sz="2000" b="1" spc="-100" dirty="0" err="1"/>
              <a:t>kuyirengagiza</a:t>
            </a:r>
            <a:r>
              <a:rPr lang="en" sz="2000" b="1" spc="-100" dirty="0"/>
              <a:t> </a:t>
            </a:r>
            <a:r>
              <a:rPr lang="en" sz="2000" b="1" spc="-100" dirty="0" err="1"/>
              <a:t>ntibikuraho</a:t>
            </a:r>
            <a:r>
              <a:rPr lang="en" sz="2000" b="1" spc="-100" dirty="0"/>
              <a:t> </a:t>
            </a:r>
            <a:r>
              <a:rPr lang="en" sz="2000" b="1" spc="-100" dirty="0" err="1"/>
              <a:t>kwandura</a:t>
            </a:r>
            <a:r>
              <a:rPr lang="en" sz="2000" b="1" spc="-100" dirty="0"/>
              <a:t>. Ariko </a:t>
            </a:r>
            <a:r>
              <a:rPr lang="en" sz="2000" b="1" spc="-100" dirty="0" err="1"/>
              <a:t>iyo</a:t>
            </a:r>
            <a:r>
              <a:rPr lang="en" sz="2000" b="1" spc="-100" dirty="0"/>
              <a:t> </a:t>
            </a:r>
            <a:r>
              <a:rPr lang="en" sz="2000" b="1" spc="-100" dirty="0" err="1"/>
              <a:t>hatabaho</a:t>
            </a:r>
            <a:r>
              <a:rPr lang="en" sz="2000" b="1" spc="-100" dirty="0"/>
              <a:t> “</a:t>
            </a:r>
            <a:r>
              <a:rPr lang="en" sz="2000" b="1" spc="-100" dirty="0" err="1"/>
              <a:t>indorerwamo</a:t>
            </a:r>
            <a:r>
              <a:rPr lang="en" sz="2000" b="1" spc="-100" dirty="0"/>
              <a:t>” [</a:t>
            </a:r>
            <a:r>
              <a:rPr lang="en" sz="2000" b="1" spc="-100" dirty="0" err="1"/>
              <a:t>amategeko</a:t>
            </a:r>
            <a:r>
              <a:rPr lang="en" sz="2000" b="1" spc="-100" dirty="0"/>
              <a:t>] </a:t>
            </a:r>
            <a:r>
              <a:rPr lang="en" sz="2000" b="1" spc="-100" dirty="0" err="1"/>
              <a:t>ntitwajyaga</a:t>
            </a:r>
            <a:r>
              <a:rPr lang="en" sz="2000" b="1" spc="-100" dirty="0"/>
              <a:t> </a:t>
            </a:r>
            <a:r>
              <a:rPr lang="en" sz="2000" b="1" spc="-100" dirty="0" err="1"/>
              <a:t>kumenya</a:t>
            </a:r>
            <a:r>
              <a:rPr lang="en" sz="2000" b="1" spc="-100" dirty="0"/>
              <a:t> ko </a:t>
            </a:r>
            <a:r>
              <a:rPr lang="en" sz="2000" b="1" spc="-100" dirty="0" err="1"/>
              <a:t>twandujwe</a:t>
            </a:r>
            <a:r>
              <a:rPr lang="en" sz="2000" b="1" spc="-100" dirty="0"/>
              <a:t> [</a:t>
            </a:r>
            <a:r>
              <a:rPr lang="en" sz="2000" b="1" spc="-100" dirty="0" err="1"/>
              <a:t>n’icyaha</a:t>
            </a:r>
            <a:r>
              <a:rPr lang="en" sz="2000" b="1" spc="-100" dirty="0"/>
              <a:t>], maze </a:t>
            </a:r>
            <a:r>
              <a:rPr lang="en" sz="2000" b="1" spc="-100" dirty="0" err="1"/>
              <a:t>tugakenera</a:t>
            </a:r>
            <a:r>
              <a:rPr lang="en" sz="2000" b="1" spc="-100" dirty="0"/>
              <a:t> “</a:t>
            </a:r>
            <a:r>
              <a:rPr lang="en" sz="2000" b="1" spc="-100" dirty="0" err="1"/>
              <a:t>igitambaro</a:t>
            </a:r>
            <a:r>
              <a:rPr lang="en" sz="2000" b="1" spc="-100" dirty="0"/>
              <a:t>” [Kristo] </a:t>
            </a:r>
            <a:r>
              <a:rPr lang="en" sz="2000" b="1" spc="-100" dirty="0" err="1"/>
              <a:t>cyo</a:t>
            </a:r>
            <a:r>
              <a:rPr lang="en" sz="2000" b="1" spc="-100" dirty="0"/>
              <a:t> </a:t>
            </a:r>
            <a:r>
              <a:rPr lang="en" sz="2000" b="1" spc="-100" dirty="0" err="1"/>
              <a:t>kutweza</a:t>
            </a:r>
            <a:r>
              <a:rPr lang="en" sz="2000" b="1" spc="-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1207</Words>
  <Application>Microsoft Office PowerPoint</Application>
  <PresentationFormat>Panorámica</PresentationFormat>
  <Paragraphs>81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Wingdings</vt:lpstr>
      <vt:lpstr>Comic Sans MS</vt:lpstr>
      <vt:lpstr>Constantia</vt:lpstr>
      <vt:lpstr>Aptos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130</cp:revision>
  <dcterms:created xsi:type="dcterms:W3CDTF">2025-07-19T15:42:14Z</dcterms:created>
  <dcterms:modified xsi:type="dcterms:W3CDTF">2025-08-22T07:42:10Z</dcterms:modified>
</cp:coreProperties>
</file>