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305" r:id="rId3"/>
    <p:sldId id="308" r:id="rId4"/>
    <p:sldId id="258" r:id="rId5"/>
    <p:sldId id="307" r:id="rId6"/>
    <p:sldId id="259" r:id="rId7"/>
    <p:sldId id="260" r:id="rId8"/>
    <p:sldId id="261" r:id="rId9"/>
    <p:sldId id="306" r:id="rId10"/>
    <p:sldId id="263" r:id="rId11"/>
    <p:sldId id="264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394D"/>
    <a:srgbClr val="F78546"/>
    <a:srgbClr val="FFFFCC"/>
    <a:srgbClr val="FFFF99"/>
    <a:srgbClr val="771101"/>
    <a:srgbClr val="FF69CD"/>
    <a:srgbClr val="E19479"/>
    <a:srgbClr val="CDDBBF"/>
    <a:srgbClr val="F1CEC1"/>
    <a:srgbClr val="DD83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1" autoAdjust="0"/>
    <p:restoredTop sz="94662"/>
  </p:normalViewPr>
  <p:slideViewPr>
    <p:cSldViewPr snapToGrid="0">
      <p:cViewPr varScale="1">
        <p:scale>
          <a:sx n="28" d="100"/>
          <a:sy n="28" d="100"/>
        </p:scale>
        <p:origin x="78" y="15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3A9D04-1963-4F50-9798-4839C3408EF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CC71B-6897-4876-BD30-E3CFF0B718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0137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CC71B-6897-4876-BD30-E3CFF0B7182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11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841146-F219-5436-7171-C3A348D4DB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F1F72C-B1B3-DE34-2B50-193F7ABCB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BA474E8-EB6D-1202-66BC-3E4D6F3A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404CD6-9EBE-D93E-6ADC-3904AD70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2F5EDE-41EB-F258-74D9-E83A67AEB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52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750630-9C1A-9181-0E27-7853AB78C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C0C478-3BCF-AEBA-EF51-BA27E028F7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6A28E8-1BC8-6CB3-585A-6B140B28C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709FE7-7461-5546-A7FE-F27D0746B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60E9B-AC43-CBC7-BA2C-DA51E1BC5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969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9AC6B2-3391-148E-15C8-AB8BCDBA2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8E89D7B-2121-495E-8813-1F1E5175F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FEF1885-4939-002E-7B5E-FBB5905A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9E3747-0C9E-F4BE-E881-CA08357F7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F9BAD6B-6619-1C8F-8184-65AA6C8C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6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258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09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882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814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6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496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69FA8C-DDDD-5936-5D50-9C8BB98FD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9D5457-0CDF-4097-67B4-0411D665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23B02-9979-52BE-82EB-19FB12CDB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78362A-5847-9F7A-9F1C-547597139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3CBEFF-594B-F983-FC3F-55DAFF6BA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47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993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921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63CCFF-4DBA-EB48-90A5-5B6758F3E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A0C97B-385A-ADD3-BA1F-B5462DAC7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3AB340-3456-E24F-7EED-5334B35AC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0B0A-25EF-2809-90D3-251D594FA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AE6792-CAC3-A48A-87EE-F2906FC7A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0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AAACB4-BAEC-9E69-2DB8-B3B6F7F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A356B-EB4A-FE08-87C1-AB0EA6FEBD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834551-E084-BB0A-C56D-B928779D7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A4F92-C3B2-0A39-A52F-1C117DDF6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A0ABBAD-5BF0-9593-45B4-F3E388461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C7C2646-C664-7A25-9753-2D790736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65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1504D-D1C9-262A-8F6A-E5C7E498B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57991A-6475-C7EA-B05E-4B90452B9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5A88FA3-FF71-8C75-917B-46B94E37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1B117C8-2BE1-BA3F-BA98-D31E501558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65D2285-ED20-BF5E-E542-86BA499E7F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26F1A6-AD80-A9C4-F02F-B43C8568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3FFC6F5-EF90-D8A7-3A25-892D01597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3582A6-E76D-80CC-11AA-654429D95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27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D923F9-EF5A-07E3-256B-CDAC06C5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62837DC-0E57-B384-0971-265354534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9314021-BB0C-5161-6FCA-2825DFBEA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A39A83-55A0-B7BF-0FA0-EC66839CB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8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C065322-9C37-979B-1894-D4519454F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4E68F3C-C2FE-76F3-12CD-387AFC5A9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2D7220-BB30-14AA-C618-CC6DB8ABA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42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5E8ED7-D445-A082-9A57-8AF332CBF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5532526-6932-5B63-A6C8-828DBA726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4AA950-A443-928E-43BF-CA9FDEA6B1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C69DA0-6B4A-B276-F04D-3BC224E79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49D7C74-108C-03D8-E58E-A71759EB8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6F195DD-A4C0-8465-32B0-22919CEB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771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53332B-8E71-3C4C-752D-79E0EB36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1F9DD10-D006-DBF8-9FB4-B6B5C6479C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AD61821-282A-EC61-328E-2761813579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368C9-D940-F45E-17E4-21C55E13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A0F23-947F-4745-A7BD-A729DC9FB4C7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873B63-BF37-F573-A65A-44AFEF47A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97185B-F23B-1633-F833-B703ED858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6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7F11B1-FA42-31B5-5C14-E69F3071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9042EFE-E6B1-096E-85F6-F15CAD1323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FD068C-49BD-B697-EE69-2FD82F06A1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A0F23-947F-4745-A7BD-A729DC9FB4C7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3CD103-DE84-6218-5CA8-CA49F3A0D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F032F1-B85E-0439-0005-310D00FF7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A3DF2-6580-488B-B640-745A8B47612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538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09/09/2025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9365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E97609-714F-F044-9B4C-A499F1DD5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CC4E554-EE6D-98BF-1AA7-04592013EB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4F67077-49A5-8577-A355-3761C49D4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71D5A260-0665-EABC-2045-FDDA842F31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762000"/>
            <a:ext cx="12192000" cy="6096000"/>
          </a:xfrm>
          <a:prstGeom prst="rect">
            <a:avLst/>
          </a:prstGeom>
        </p:spPr>
      </p:pic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6C81359-7274-EB1A-9481-22CE80B52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147" y="122067"/>
            <a:ext cx="3342632" cy="2578925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381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B3727AD-97B6-DBB7-C744-95BBECB7F290}"/>
              </a:ext>
            </a:extLst>
          </p:cNvPr>
          <p:cNvSpPr txBox="1"/>
          <p:nvPr/>
        </p:nvSpPr>
        <p:spPr>
          <a:xfrm>
            <a:off x="4124325" y="5283"/>
            <a:ext cx="8067675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" sz="6000" b="1" spc="-150" dirty="0">
                <a:ln w="0"/>
                <a:solidFill>
                  <a:schemeClr val="bg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UBUHAKANYI</a:t>
            </a:r>
            <a:r>
              <a:rPr lang="en" sz="6000" b="1" spc="-15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" sz="6000" b="1" spc="-150" dirty="0">
                <a:ln w="0"/>
                <a:solidFill>
                  <a:srgbClr val="D6AD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NO</a:t>
            </a:r>
            <a:r>
              <a:rPr lang="en" sz="6000" b="1" spc="-15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GB" sz="6000" b="1" spc="-150" dirty="0">
                <a:ln w="0"/>
                <a:solidFill>
                  <a:schemeClr val="accent4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GUSABIRWA IMBABAZI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A9C99A-D105-1FA4-DC28-E0055B771F4B}"/>
              </a:ext>
            </a:extLst>
          </p:cNvPr>
          <p:cNvSpPr txBox="1"/>
          <p:nvPr/>
        </p:nvSpPr>
        <p:spPr>
          <a:xfrm>
            <a:off x="3328337" y="6519446"/>
            <a:ext cx="5110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sz="1600" b="1" dirty="0" err="1">
                <a:solidFill>
                  <a:srgbClr val="88703C"/>
                </a:solidFill>
              </a:rPr>
              <a:t>Icyigisho</a:t>
            </a:r>
            <a:r>
              <a:rPr lang="en" sz="1600" b="1" dirty="0">
                <a:solidFill>
                  <a:srgbClr val="88703C"/>
                </a:solidFill>
              </a:rPr>
              <a:t> </a:t>
            </a:r>
            <a:r>
              <a:rPr lang="en" sz="1600" b="1" dirty="0" err="1">
                <a:solidFill>
                  <a:srgbClr val="88703C"/>
                </a:solidFill>
              </a:rPr>
              <a:t>cya</a:t>
            </a:r>
            <a:r>
              <a:rPr lang="en" sz="1600" b="1" dirty="0">
                <a:solidFill>
                  <a:srgbClr val="88703C"/>
                </a:solidFill>
              </a:rPr>
              <a:t> 11 </a:t>
            </a:r>
            <a:r>
              <a:rPr lang="en" sz="1600" b="1" dirty="0" err="1">
                <a:solidFill>
                  <a:srgbClr val="88703C"/>
                </a:solidFill>
              </a:rPr>
              <a:t>cyo</a:t>
            </a:r>
            <a:r>
              <a:rPr lang="en" sz="1600" b="1" dirty="0">
                <a:solidFill>
                  <a:srgbClr val="88703C"/>
                </a:solidFill>
              </a:rPr>
              <a:t> </a:t>
            </a:r>
            <a:r>
              <a:rPr lang="en" sz="1600" b="1" dirty="0" err="1">
                <a:solidFill>
                  <a:srgbClr val="88703C"/>
                </a:solidFill>
              </a:rPr>
              <a:t>ku</a:t>
            </a:r>
            <a:r>
              <a:rPr lang="en" sz="1600" b="1" dirty="0">
                <a:solidFill>
                  <a:srgbClr val="88703C"/>
                </a:solidFill>
              </a:rPr>
              <a:t> </a:t>
            </a:r>
            <a:r>
              <a:rPr lang="en" sz="1600" b="1" dirty="0" err="1">
                <a:solidFill>
                  <a:srgbClr val="88703C"/>
                </a:solidFill>
              </a:rPr>
              <a:t>wa</a:t>
            </a:r>
            <a:r>
              <a:rPr lang="en" sz="1600" b="1" dirty="0">
                <a:solidFill>
                  <a:srgbClr val="88703C"/>
                </a:solidFill>
              </a:rPr>
              <a:t> 13 </a:t>
            </a:r>
            <a:r>
              <a:rPr lang="en" sz="1600" b="1" dirty="0" err="1">
                <a:solidFill>
                  <a:srgbClr val="88703C"/>
                </a:solidFill>
              </a:rPr>
              <a:t>Nzeri</a:t>
            </a:r>
            <a:r>
              <a:rPr lang="en" sz="1600" b="1" dirty="0">
                <a:solidFill>
                  <a:srgbClr val="88703C"/>
                </a:solidFill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6715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5E9DC863-834D-0FC0-DDC7-4D6D317B4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20363"/>
          </a:xfrm>
          <a:prstGeom prst="rect">
            <a:avLst/>
          </a:prstGeom>
          <a:solidFill>
            <a:srgbClr val="F78546"/>
          </a:solidFill>
          <a:ln>
            <a:noFill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0B489D-B8AB-ABC4-63D9-7068E293695A}"/>
              </a:ext>
            </a:extLst>
          </p:cNvPr>
          <p:cNvSpPr txBox="1"/>
          <p:nvPr/>
        </p:nvSpPr>
        <p:spPr>
          <a:xfrm>
            <a:off x="0" y="102860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sz="4000" b="1" spc="-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GB" sz="4000" b="1" spc="-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MPANAGURA UNKURE MU GITABO CYAWE WANDITSE</a:t>
            </a:r>
            <a:r>
              <a:rPr lang="en" sz="4000" b="1" spc="-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EA2D9-816B-7120-EDEA-CB7087184A99}"/>
              </a:ext>
            </a:extLst>
          </p:cNvPr>
          <p:cNvSpPr txBox="1"/>
          <p:nvPr/>
        </p:nvSpPr>
        <p:spPr>
          <a:xfrm>
            <a:off x="1138238" y="676572"/>
            <a:ext cx="9632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Ariko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wakwemera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kubababarira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icyaha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cyabo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byaba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byiza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ariko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nutabyemera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mpanagura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unkure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gitabo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cyawe</a:t>
            </a:r>
            <a:r>
              <a:rPr lang="en-US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wanditse</a:t>
            </a:r>
            <a:r>
              <a:rPr lang="en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!” </a:t>
            </a:r>
            <a:r>
              <a:rPr lang="en" sz="14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(Kuva 32:32)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F4CF6-4931-BA1C-780F-3594EFC39380}"/>
              </a:ext>
            </a:extLst>
          </p:cNvPr>
          <p:cNvSpPr txBox="1"/>
          <p:nvPr/>
        </p:nvSpPr>
        <p:spPr>
          <a:xfrm>
            <a:off x="6636774" y="1461851"/>
            <a:ext cx="55552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120" dirty="0"/>
              <a:t>Mu </a:t>
            </a:r>
            <a:r>
              <a:rPr lang="en-GB" sz="2000" b="1" spc="-120" dirty="0" err="1"/>
              <a:t>gusabira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ubwoko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imbabazi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kwe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kwa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mbere</a:t>
            </a:r>
            <a:r>
              <a:rPr lang="en-GB" sz="2000" b="1" spc="-120" dirty="0"/>
              <a:t>, Mose </a:t>
            </a:r>
            <a:r>
              <a:rPr lang="en-GB" sz="2000" b="1" spc="-120" dirty="0" err="1"/>
              <a:t>yaburijemo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kurimbuka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kwabo</a:t>
            </a:r>
            <a:r>
              <a:rPr lang="en-GB" sz="2000" b="1" spc="-120" dirty="0"/>
              <a:t>. Ariko </a:t>
            </a:r>
            <a:r>
              <a:rPr lang="en-GB" sz="2000" b="1" spc="-120" dirty="0" err="1"/>
              <a:t>byaragaragaye</a:t>
            </a:r>
            <a:r>
              <a:rPr lang="en-GB" sz="2000" b="1" spc="-120" dirty="0"/>
              <a:t> ko </a:t>
            </a:r>
            <a:r>
              <a:rPr lang="en-GB" sz="2000" b="1" spc="-120" dirty="0" err="1"/>
              <a:t>nyuma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y’ubu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bwigomeke</a:t>
            </a:r>
            <a:r>
              <a:rPr lang="en-GB" sz="2000" b="1" spc="-120" dirty="0"/>
              <a:t>, Imana </a:t>
            </a:r>
            <a:r>
              <a:rPr lang="en-GB" sz="2000" b="1" spc="-120" dirty="0" err="1"/>
              <a:t>itajyaga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kongera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kubaha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imigisha</a:t>
            </a:r>
            <a:r>
              <a:rPr lang="en-GB" sz="2000" b="1" spc="-120" dirty="0"/>
              <a:t>. </a:t>
            </a:r>
            <a:r>
              <a:rPr lang="en-GB" sz="2000" b="1" spc="-120" dirty="0" err="1"/>
              <a:t>Kubw’ibyo</a:t>
            </a:r>
            <a:r>
              <a:rPr lang="en-GB" sz="2000" b="1" spc="-120" dirty="0"/>
              <a:t>, [Mose] </a:t>
            </a:r>
            <a:r>
              <a:rPr lang="en-GB" sz="2000" b="1" spc="-120" dirty="0" err="1"/>
              <a:t>yahisemo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kubasabira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imbabazi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ubwa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kabiri</a:t>
            </a:r>
            <a:r>
              <a:rPr lang="en-GB" sz="2000" b="1" spc="-120" dirty="0"/>
              <a:t> (Kuva 32:30</a:t>
            </a:r>
            <a:r>
              <a:rPr lang="en" sz="2000" b="1" spc="-120" dirty="0"/>
              <a:t>).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1681D7D-8BBA-27BD-7C66-7927633FBC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486" y="1541268"/>
            <a:ext cx="3873910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7854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1CB0570D-B09D-7745-8827-7E827A7723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58" y="1541268"/>
            <a:ext cx="2349559" cy="31337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89B319-A5A0-F2C5-BB57-F3D3D2ADB3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02477" y="5155618"/>
            <a:ext cx="5683045" cy="1579272"/>
          </a:xfrm>
          <a:prstGeom prst="roundRect">
            <a:avLst>
              <a:gd name="adj" fmla="val 50000"/>
            </a:avLst>
          </a:prstGeom>
          <a:ln w="44450"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5B5F3C3-A162-6070-BC0B-D6D816C7DF50}"/>
              </a:ext>
            </a:extLst>
          </p:cNvPr>
          <p:cNvSpPr txBox="1"/>
          <p:nvPr/>
        </p:nvSpPr>
        <p:spPr>
          <a:xfrm>
            <a:off x="147486" y="4886585"/>
            <a:ext cx="602287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Ibi </a:t>
            </a:r>
            <a:r>
              <a:rPr lang="en-GB" sz="2000" b="1" dirty="0" err="1"/>
              <a:t>byarengurizaga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kuvuga</a:t>
            </a:r>
            <a:r>
              <a:rPr lang="en-GB" sz="2000" b="1" dirty="0"/>
              <a:t> ko Imana </a:t>
            </a:r>
            <a:r>
              <a:rPr lang="en-GB" sz="2000" b="1" dirty="0" err="1"/>
              <a:t>ubwayo</a:t>
            </a:r>
            <a:r>
              <a:rPr lang="en-GB" sz="2000" b="1" dirty="0"/>
              <a:t> </a:t>
            </a:r>
            <a:r>
              <a:rPr lang="en-GB" sz="2000" b="1" dirty="0" err="1"/>
              <a:t>yajyaga</a:t>
            </a:r>
            <a:r>
              <a:rPr lang="en-GB" sz="2000" b="1" dirty="0"/>
              <a:t> </a:t>
            </a:r>
            <a:r>
              <a:rPr lang="en-GB" sz="2000" b="1" dirty="0" err="1"/>
              <a:t>kwikorera</a:t>
            </a:r>
            <a:r>
              <a:rPr lang="en-GB" sz="2000" b="1" dirty="0"/>
              <a:t> </a:t>
            </a:r>
            <a:r>
              <a:rPr lang="en-GB" sz="2000" b="1" dirty="0" err="1"/>
              <a:t>icyaha</a:t>
            </a:r>
            <a:r>
              <a:rPr lang="en-GB" sz="2000" b="1" dirty="0"/>
              <a:t> </a:t>
            </a:r>
            <a:r>
              <a:rPr lang="en-GB" sz="2000" b="1" dirty="0" err="1"/>
              <a:t>cy’umuntu</a:t>
            </a:r>
            <a:r>
              <a:rPr lang="en-GB" sz="2000" b="1" dirty="0"/>
              <a:t>, </a:t>
            </a:r>
            <a:r>
              <a:rPr lang="en-GB" sz="2000" b="1" dirty="0" err="1"/>
              <a:t>ikariha</a:t>
            </a:r>
            <a:r>
              <a:rPr lang="en-GB" sz="2000" b="1" dirty="0"/>
              <a:t> </a:t>
            </a:r>
            <a:r>
              <a:rPr lang="en-GB" sz="2000" b="1" dirty="0" err="1"/>
              <a:t>ikiguzi</a:t>
            </a:r>
            <a:r>
              <a:rPr lang="en-GB" sz="2000" b="1" dirty="0"/>
              <a:t> </a:t>
            </a:r>
            <a:r>
              <a:rPr lang="en-GB" sz="2000" b="1" dirty="0" err="1"/>
              <a:t>cyacyo</a:t>
            </a:r>
            <a:r>
              <a:rPr lang="en-GB" sz="2000" b="1" dirty="0"/>
              <a:t>: </a:t>
            </a:r>
            <a:r>
              <a:rPr lang="en-GB" sz="2000" b="1" dirty="0" err="1"/>
              <a:t>urupfu</a:t>
            </a:r>
            <a:r>
              <a:rPr lang="en-GB" sz="2000" b="1" dirty="0"/>
              <a:t> (</a:t>
            </a:r>
            <a:r>
              <a:rPr lang="en-GB" sz="2000" b="1" dirty="0" err="1"/>
              <a:t>Yesaya</a:t>
            </a:r>
            <a:r>
              <a:rPr lang="en-GB" sz="2000" b="1" dirty="0"/>
              <a:t> 53:6; </a:t>
            </a:r>
            <a:r>
              <a:rPr lang="en-GB" sz="2000" b="1" dirty="0" err="1"/>
              <a:t>Abaroma</a:t>
            </a:r>
            <a:r>
              <a:rPr lang="en-GB" sz="2000" b="1" dirty="0"/>
              <a:t> 6:23). Ibi </a:t>
            </a:r>
            <a:r>
              <a:rPr lang="en-GB" sz="2000" b="1" dirty="0" err="1"/>
              <a:t>ni</a:t>
            </a:r>
            <a:r>
              <a:rPr lang="en-GB" sz="2000" b="1" dirty="0"/>
              <a:t> </a:t>
            </a:r>
            <a:r>
              <a:rPr lang="en-GB" sz="2000" b="1" dirty="0" err="1"/>
              <a:t>byo</a:t>
            </a:r>
            <a:r>
              <a:rPr lang="en-GB" sz="2000" b="1" dirty="0"/>
              <a:t> </a:t>
            </a:r>
            <a:r>
              <a:rPr lang="en-GB" sz="2000" b="1" dirty="0" err="1"/>
              <a:t>nyiri’izina</a:t>
            </a:r>
            <a:r>
              <a:rPr lang="en-GB" sz="2000" b="1" dirty="0"/>
              <a:t> Yesu </a:t>
            </a:r>
            <a:r>
              <a:rPr lang="en-GB" sz="2000" b="1" dirty="0" err="1"/>
              <a:t>yakoreye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musaraba</a:t>
            </a:r>
            <a:r>
              <a:rPr lang="en-GB" sz="2000" b="1" dirty="0"/>
              <a:t>. </a:t>
            </a:r>
            <a:r>
              <a:rPr lang="en-GB" sz="2000" b="1" dirty="0" err="1"/>
              <a:t>Yikoreye</a:t>
            </a:r>
            <a:r>
              <a:rPr lang="en-GB" sz="2000" b="1" dirty="0"/>
              <a:t> </a:t>
            </a:r>
            <a:r>
              <a:rPr lang="en-GB" sz="2000" b="1" dirty="0" err="1"/>
              <a:t>ibyaha</a:t>
            </a:r>
            <a:r>
              <a:rPr lang="en-GB" sz="2000" b="1" dirty="0"/>
              <a:t> </a:t>
            </a:r>
            <a:r>
              <a:rPr lang="en-GB" sz="2000" b="1" dirty="0" err="1"/>
              <a:t>byacu</a:t>
            </a:r>
            <a:r>
              <a:rPr lang="en-GB" sz="2000" b="1" dirty="0"/>
              <a:t> </a:t>
            </a:r>
            <a:r>
              <a:rPr lang="en-GB" sz="2000" b="1" dirty="0" err="1"/>
              <a:t>kugira</a:t>
            </a:r>
            <a:r>
              <a:rPr lang="en-GB" sz="2000" b="1" dirty="0"/>
              <a:t> </a:t>
            </a:r>
            <a:r>
              <a:rPr lang="en-GB" sz="2000" b="1" dirty="0" err="1"/>
              <a:t>ngo</a:t>
            </a:r>
            <a:r>
              <a:rPr lang="en-GB" sz="2000" b="1" dirty="0"/>
              <a:t> </a:t>
            </a:r>
            <a:r>
              <a:rPr lang="en-GB" sz="2000" b="1" dirty="0" err="1"/>
              <a:t>apfe</a:t>
            </a:r>
            <a:r>
              <a:rPr lang="en-GB" sz="2000" b="1" dirty="0"/>
              <a:t> </a:t>
            </a:r>
            <a:r>
              <a:rPr lang="en-GB" sz="2000" b="1" dirty="0" err="1"/>
              <a:t>urupfu</a:t>
            </a:r>
            <a:r>
              <a:rPr lang="en-GB" sz="2000" b="1" dirty="0"/>
              <a:t> </a:t>
            </a:r>
            <a:r>
              <a:rPr lang="en-GB" sz="2000" b="1" dirty="0" err="1"/>
              <a:t>twari</a:t>
            </a:r>
            <a:r>
              <a:rPr lang="en-GB" sz="2000" b="1" dirty="0"/>
              <a:t> </a:t>
            </a:r>
            <a:r>
              <a:rPr lang="en-GB" sz="2000" b="1" dirty="0" err="1"/>
              <a:t>dukwiriye</a:t>
            </a:r>
            <a:r>
              <a:rPr lang="en-GB" sz="2000" b="1" dirty="0"/>
              <a:t> (1 Petero 2:24</a:t>
            </a:r>
            <a:r>
              <a:rPr lang="en" sz="2000" b="1" dirty="0"/>
              <a:t>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A8F4CBE-1DCE-A949-698A-CBDEB1F7E73F}"/>
              </a:ext>
            </a:extLst>
          </p:cNvPr>
          <p:cNvSpPr txBox="1"/>
          <p:nvPr/>
        </p:nvSpPr>
        <p:spPr>
          <a:xfrm>
            <a:off x="6636774" y="3093067"/>
            <a:ext cx="55552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/>
              <a:t>Mose </a:t>
            </a:r>
            <a:r>
              <a:rPr lang="en-GB" sz="2000" b="1" spc="-70" dirty="0" err="1"/>
              <a:t>yari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yiteguye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gutakaza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agakiza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ke</a:t>
            </a:r>
            <a:r>
              <a:rPr lang="en-GB" sz="2000" b="1" spc="-70" dirty="0"/>
              <a:t> mu </a:t>
            </a:r>
            <a:r>
              <a:rPr lang="en-GB" sz="2000" b="1" spc="-70" dirty="0" err="1"/>
              <a:t>gihe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ubwoko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butari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kuba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bubabariwe</a:t>
            </a:r>
            <a:r>
              <a:rPr lang="en-GB" sz="2000" b="1" spc="-70" dirty="0"/>
              <a:t> (Kuva 32:31–32). Ariko, </a:t>
            </a:r>
            <a:r>
              <a:rPr lang="en-GB" sz="2000" b="1" spc="-70" dirty="0" err="1"/>
              <a:t>ntabwo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imbabazi</a:t>
            </a:r>
            <a:r>
              <a:rPr lang="en-GB" sz="2000" b="1" spc="-70" dirty="0"/>
              <a:t> Mose </a:t>
            </a:r>
            <a:r>
              <a:rPr lang="en-GB" sz="2000" b="1" spc="-70" dirty="0" err="1"/>
              <a:t>yasabaga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izisanzwe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kuko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atakoresheje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ijambo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risanzwe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ry’Uruheburayo</a:t>
            </a:r>
            <a:r>
              <a:rPr lang="en-GB" sz="2000" b="1" spc="-70" dirty="0"/>
              <a:t> “</a:t>
            </a:r>
            <a:r>
              <a:rPr lang="en-GB" sz="2000" b="1" i="1" spc="-70" dirty="0" err="1"/>
              <a:t>kubabarira</a:t>
            </a:r>
            <a:r>
              <a:rPr lang="en-GB" sz="2000" b="1" spc="-70" dirty="0"/>
              <a:t>." </a:t>
            </a:r>
            <a:r>
              <a:rPr lang="en-GB" sz="2000" b="1" spc="-70" dirty="0" err="1"/>
              <a:t>Yasabye</a:t>
            </a:r>
            <a:r>
              <a:rPr lang="en-GB" sz="2000" b="1" spc="-70" dirty="0"/>
              <a:t> Imana ko “</a:t>
            </a:r>
            <a:r>
              <a:rPr lang="en-GB" sz="2000" b="1" i="1" spc="-70" dirty="0" err="1"/>
              <a:t>yikorera</a:t>
            </a:r>
            <a:r>
              <a:rPr lang="en-GB" sz="2000" b="1" spc="-70" dirty="0"/>
              <a:t>” </a:t>
            </a:r>
            <a:r>
              <a:rPr lang="en-GB" sz="2000" b="1" spc="-70" dirty="0" err="1"/>
              <a:t>icyaha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cy’ubwoko</a:t>
            </a:r>
            <a:r>
              <a:rPr lang="en" sz="2000" b="1" spc="-7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198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07D45DE-75F5-FA6C-C3AE-8DB1BBDB0C99}"/>
              </a:ext>
            </a:extLst>
          </p:cNvPr>
          <p:cNvSpPr txBox="1"/>
          <p:nvPr/>
        </p:nvSpPr>
        <p:spPr>
          <a:xfrm>
            <a:off x="3108960" y="968424"/>
            <a:ext cx="9022080" cy="5416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>
                <a:latin typeface="Constantia" panose="02030602050306030303" pitchFamily="18" charset="0"/>
              </a:rPr>
              <a:t>Muri </a:t>
            </a:r>
            <a:r>
              <a:rPr lang="en-US" sz="2400" b="1" dirty="0" err="1">
                <a:latin typeface="Constantia" panose="02030602050306030303" pitchFamily="18" charset="0"/>
              </a:rPr>
              <a:t>icyo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gihe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bategereje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cyari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igihe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cyo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gutekereza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mategeko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y’Imana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bari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barumvise</a:t>
            </a:r>
            <a:r>
              <a:rPr lang="en-US" sz="2400" b="1" dirty="0">
                <a:latin typeface="Constantia" panose="02030602050306030303" pitchFamily="18" charset="0"/>
              </a:rPr>
              <a:t> no </a:t>
            </a:r>
            <a:r>
              <a:rPr lang="en-US" sz="2400" b="1" dirty="0" err="1">
                <a:latin typeface="Constantia" panose="02030602050306030303" pitchFamily="18" charset="0"/>
              </a:rPr>
              <a:t>gutegurira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imitima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yabo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kwakira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uguhishurirwa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kundi</a:t>
            </a:r>
            <a:r>
              <a:rPr lang="en-US" sz="2400" b="1" dirty="0">
                <a:latin typeface="Constantia" panose="02030602050306030303" pitchFamily="18" charset="0"/>
              </a:rPr>
              <a:t> Imana </a:t>
            </a:r>
            <a:r>
              <a:rPr lang="en-US" sz="2400" b="1" dirty="0" err="1">
                <a:latin typeface="Constantia" panose="02030602050306030303" pitchFamily="18" charset="0"/>
              </a:rPr>
              <a:t>yajyaga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kuboherereza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Nta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gihe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gihagije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bafashe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bakore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uwo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murimo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en-US" sz="2400" b="1" dirty="0" err="1">
                <a:latin typeface="Constantia" panose="02030602050306030303" pitchFamily="18" charset="0"/>
              </a:rPr>
              <a:t>kandi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iyo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bakora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batyo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bagashaka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kurushaho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gusobanukirwa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n’ibyo</a:t>
            </a:r>
            <a:r>
              <a:rPr lang="en-US" sz="2400" b="1" dirty="0">
                <a:latin typeface="Constantia" panose="02030602050306030303" pitchFamily="18" charset="0"/>
              </a:rPr>
              <a:t> Imana </a:t>
            </a:r>
            <a:r>
              <a:rPr lang="en-US" sz="2400" b="1" dirty="0" err="1">
                <a:latin typeface="Constantia" panose="02030602050306030303" pitchFamily="18" charset="0"/>
              </a:rPr>
              <a:t>ibasaba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ndetse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bagacishiriza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bugufi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imitima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yabo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imbere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yayo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bajyaga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kurindwa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ikigeragezo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en-US" sz="2400" b="1" dirty="0" err="1">
                <a:latin typeface="Constantia" panose="02030602050306030303" pitchFamily="18" charset="0"/>
              </a:rPr>
              <a:t>Nyamara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ibyo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ntibabikoze</a:t>
            </a:r>
            <a:r>
              <a:rPr lang="en-US" sz="2400" b="1" dirty="0">
                <a:latin typeface="Constantia" panose="02030602050306030303" pitchFamily="18" charset="0"/>
              </a:rPr>
              <a:t>, maze </a:t>
            </a:r>
            <a:r>
              <a:rPr lang="en-US" sz="2400" b="1" dirty="0" err="1">
                <a:latin typeface="Constantia" panose="02030602050306030303" pitchFamily="18" charset="0"/>
              </a:rPr>
              <a:t>bidatinze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ntibagira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icyo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bitaho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en-US" sz="2400" b="1" dirty="0" err="1">
                <a:latin typeface="Constantia" panose="02030602050306030303" pitchFamily="18" charset="0"/>
              </a:rPr>
              <a:t>barirengagiza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kandi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bica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amategeko</a:t>
            </a:r>
            <a:r>
              <a:rPr lang="en-US" sz="2400" b="1" dirty="0">
                <a:latin typeface="Constantia" panose="02030602050306030303" pitchFamily="18" charset="0"/>
              </a:rPr>
              <a:t>. […]</a:t>
            </a:r>
          </a:p>
          <a:p>
            <a:pPr>
              <a:spcBef>
                <a:spcPts val="600"/>
              </a:spcBef>
            </a:pPr>
            <a:r>
              <a:rPr lang="en-US" sz="2400" b="1" dirty="0" err="1">
                <a:latin typeface="Constantia" panose="02030602050306030303" pitchFamily="18" charset="0"/>
              </a:rPr>
              <a:t>Bumvise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nta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shyikizo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bafite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igihe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umuyobozi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wabo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adahari</a:t>
            </a:r>
            <a:r>
              <a:rPr lang="en-US" sz="2400" b="1" dirty="0">
                <a:latin typeface="Constantia" panose="02030602050306030303" pitchFamily="18" charset="0"/>
              </a:rPr>
              <a:t>, maze </a:t>
            </a:r>
            <a:r>
              <a:rPr lang="en-US" sz="2400" b="1" dirty="0" err="1">
                <a:latin typeface="Constantia" panose="02030602050306030303" pitchFamily="18" charset="0"/>
              </a:rPr>
              <a:t>bisubirira</a:t>
            </a:r>
            <a:r>
              <a:rPr lang="en-US" sz="2400" b="1" dirty="0">
                <a:latin typeface="Constantia" panose="02030602050306030303" pitchFamily="18" charset="0"/>
              </a:rPr>
              <a:t> mu </a:t>
            </a:r>
            <a:r>
              <a:rPr lang="en-US" sz="2400" b="1" dirty="0" err="1">
                <a:latin typeface="Constantia" panose="02030602050306030303" pitchFamily="18" charset="0"/>
              </a:rPr>
              <a:t>migenzo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yabo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kera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ya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gipagani</a:t>
            </a:r>
            <a:r>
              <a:rPr lang="en-US" sz="2400" b="1" dirty="0">
                <a:latin typeface="Constantia" panose="02030602050306030303" pitchFamily="18" charset="0"/>
              </a:rPr>
              <a:t>. […] </a:t>
            </a:r>
            <a:r>
              <a:rPr lang="en-US" sz="2400" b="1" dirty="0" err="1">
                <a:latin typeface="Constantia" panose="02030602050306030303" pitchFamily="18" charset="0"/>
              </a:rPr>
              <a:t>Abantu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bifuzaga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igishushanyo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gihagarariye</a:t>
            </a:r>
            <a:r>
              <a:rPr lang="en-US" sz="2400" b="1" dirty="0">
                <a:latin typeface="Constantia" panose="02030602050306030303" pitchFamily="18" charset="0"/>
              </a:rPr>
              <a:t> Imana </a:t>
            </a:r>
            <a:r>
              <a:rPr lang="en-US" sz="2400" b="1" dirty="0" err="1">
                <a:latin typeface="Constantia" panose="02030602050306030303" pitchFamily="18" charset="0"/>
              </a:rPr>
              <a:t>kugira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ngo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kibajye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imbere</a:t>
            </a:r>
            <a:r>
              <a:rPr lang="en-US" sz="2400" b="1" dirty="0">
                <a:latin typeface="Constantia" panose="02030602050306030303" pitchFamily="18" charset="0"/>
              </a:rPr>
              <a:t> mu </a:t>
            </a:r>
            <a:r>
              <a:rPr lang="en-US" sz="2400" b="1" dirty="0" err="1">
                <a:latin typeface="Constantia" panose="02030602050306030303" pitchFamily="18" charset="0"/>
              </a:rPr>
              <a:t>cyimbo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cya</a:t>
            </a:r>
            <a:r>
              <a:rPr lang="en-US" sz="2400" b="1" dirty="0">
                <a:latin typeface="Constantia" panose="02030602050306030303" pitchFamily="18" charset="0"/>
              </a:rPr>
              <a:t> Mose.”</a:t>
            </a:r>
          </a:p>
          <a:p>
            <a:pPr>
              <a:spcBef>
                <a:spcPts val="600"/>
              </a:spcBef>
            </a:pP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B24DA4A-A226-0CDC-5023-D3BC1F8B8818}"/>
              </a:ext>
            </a:extLst>
          </p:cNvPr>
          <p:cNvSpPr txBox="1"/>
          <p:nvPr/>
        </p:nvSpPr>
        <p:spPr>
          <a:xfrm>
            <a:off x="1282994" y="332032"/>
            <a:ext cx="5901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E.G. White, </a:t>
            </a:r>
            <a:r>
              <a:rPr lang="en" sz="1600" b="1" i="1" dirty="0" err="1"/>
              <a:t>Abakurambere</a:t>
            </a:r>
            <a:r>
              <a:rPr lang="en" sz="1600" b="1" i="1" dirty="0"/>
              <a:t> </a:t>
            </a:r>
            <a:r>
              <a:rPr lang="en" sz="1600" b="1" i="1" dirty="0" err="1"/>
              <a:t>n’Abahanuzi</a:t>
            </a:r>
            <a:r>
              <a:rPr lang="en" sz="1600" b="1" dirty="0"/>
              <a:t>, </a:t>
            </a:r>
            <a:r>
              <a:rPr lang="en" sz="1600" b="1" dirty="0" err="1"/>
              <a:t>igice</a:t>
            </a:r>
            <a:r>
              <a:rPr lang="en" sz="1600" b="1" dirty="0"/>
              <a:t> </a:t>
            </a:r>
            <a:r>
              <a:rPr lang="en" sz="1600" b="1" dirty="0" err="1"/>
              <a:t>cya</a:t>
            </a:r>
            <a:r>
              <a:rPr lang="en" sz="1600" b="1" dirty="0"/>
              <a:t> 28, p. 2010</a:t>
            </a:r>
          </a:p>
        </p:txBody>
      </p:sp>
    </p:spTree>
    <p:extLst>
      <p:ext uri="{BB962C8B-B14F-4D97-AF65-F5344CB8AC3E}">
        <p14:creationId xmlns:p14="http://schemas.microsoft.com/office/powerpoint/2010/main" val="2349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67BDBA-5F43-118F-EFC4-72A14B232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Un grupo de personas en una montaña&#10;&#10;El contenido generado por IA puede ser incorrecto.">
            <a:extLst>
              <a:ext uri="{FF2B5EF4-FFF2-40B4-BE49-F238E27FC236}">
                <a16:creationId xmlns:a16="http://schemas.microsoft.com/office/drawing/2014/main" id="{5934DB9E-DB53-B0CF-5919-8C4DF36729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8" b="19718"/>
          <a:stretch>
            <a:fillRect/>
          </a:stretch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pic>
        <p:nvPicPr>
          <p:cNvPr id="4" name="Imagen 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5C78D07E-82A8-E443-02FA-32DA6DC04C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26032" r="-2743"/>
          <a:stretch>
            <a:fillRect/>
          </a:stretch>
        </p:blipFill>
        <p:spPr>
          <a:xfrm>
            <a:off x="-48841" y="704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  <a:effectLst>
            <a:innerShdw blurRad="114300">
              <a:prstClr val="black"/>
            </a:innerShdw>
          </a:effectLst>
        </p:spPr>
      </p:pic>
      <p:sp>
        <p:nvSpPr>
          <p:cNvPr id="10" name="Forma libre: forma 9">
            <a:extLst>
              <a:ext uri="{FF2B5EF4-FFF2-40B4-BE49-F238E27FC236}">
                <a16:creationId xmlns:a16="http://schemas.microsoft.com/office/drawing/2014/main" id="{C863C1D0-B185-5219-E8C3-D92B32561D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645887" y="-10633"/>
            <a:ext cx="6546113" cy="3774559"/>
          </a:xfrm>
          <a:custGeom>
            <a:avLst/>
            <a:gdLst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39024 w 6549656"/>
              <a:gd name="connsiteY3" fmla="*/ 3774559 h 3774559"/>
              <a:gd name="connsiteX4" fmla="*/ 6549656 w 6549656"/>
              <a:gd name="connsiteY4" fmla="*/ 0 h 3774559"/>
              <a:gd name="connsiteX0" fmla="*/ 6549656 w 6549656"/>
              <a:gd name="connsiteY0" fmla="*/ 0 h 3774559"/>
              <a:gd name="connsiteX1" fmla="*/ 1701210 w 6549656"/>
              <a:gd name="connsiteY1" fmla="*/ 0 h 3774559"/>
              <a:gd name="connsiteX2" fmla="*/ 0 w 6549656"/>
              <a:gd name="connsiteY2" fmla="*/ 3774559 h 3774559"/>
              <a:gd name="connsiteX3" fmla="*/ 6549500 w 6549656"/>
              <a:gd name="connsiteY3" fmla="*/ 3771069 h 3774559"/>
              <a:gd name="connsiteX4" fmla="*/ 6549656 w 6549656"/>
              <a:gd name="connsiteY4" fmla="*/ 0 h 3774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9656" h="3774559">
                <a:moveTo>
                  <a:pt x="6549656" y="0"/>
                </a:moveTo>
                <a:lnTo>
                  <a:pt x="1701210" y="0"/>
                </a:lnTo>
                <a:lnTo>
                  <a:pt x="0" y="3774559"/>
                </a:lnTo>
                <a:lnTo>
                  <a:pt x="6549500" y="3771069"/>
                </a:lnTo>
                <a:lnTo>
                  <a:pt x="6549656" y="0"/>
                </a:ln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b="-49000"/>
            </a:stretch>
          </a:blip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41E7CE-7D56-67B4-018C-CBEF23D332B2}"/>
              </a:ext>
            </a:extLst>
          </p:cNvPr>
          <p:cNvSpPr txBox="1"/>
          <p:nvPr/>
        </p:nvSpPr>
        <p:spPr>
          <a:xfrm>
            <a:off x="7071360" y="39925"/>
            <a:ext cx="5120640" cy="369331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Mose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asubira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aho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Uwiteka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ari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aramubwira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ati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‘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Nyamuneka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nyumvira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Ubwo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bwoko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bwakoze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icyaha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gikomeye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koko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bwiremeye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imana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y’izahabu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! Ariko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wakwemera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kubababarira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icyaha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cyabo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byaba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byiza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ariko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nutabyemera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mpanagura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unkure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gitabo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cyawe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wanditse</a:t>
            </a:r>
            <a:r>
              <a:rPr kumimoji="0" lang="en-U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</a:t>
            </a:r>
            <a:r>
              <a:rPr kumimoji="0" lang="es-ES" sz="24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b="1" dirty="0" err="1">
                <a:ln/>
                <a:solidFill>
                  <a:srgbClr val="196B24"/>
                </a:solidFill>
                <a:latin typeface="Comic Sans MS" panose="030F0702030302020204" pitchFamily="66" charset="0"/>
              </a:rPr>
              <a:t>Kuva</a:t>
            </a:r>
            <a:r>
              <a:rPr kumimoji="0" lang="es-ES" sz="1800" b="1" i="0" u="none" strike="noStrike" kern="1200" cap="none" spc="0" normalizeH="0" baseline="0" noProof="0" dirty="0">
                <a:ln/>
                <a:solidFill>
                  <a:srgbClr val="196B24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32:31, 32</a:t>
            </a:r>
            <a:endParaRPr kumimoji="0" lang="es-ES" sz="1600" b="1" i="0" u="none" strike="noStrike" kern="1200" cap="none" spc="0" normalizeH="0" baseline="0" noProof="0" dirty="0">
              <a:ln/>
              <a:solidFill>
                <a:srgbClr val="196B24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715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7C0DC17-BC76-804C-8C07-5FBA87E32B1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3372594"/>
            <a:ext cx="12192000" cy="3485406"/>
          </a:xfrm>
          <a:prstGeom prst="rect">
            <a:avLst/>
          </a:prstGeom>
          <a:solidFill>
            <a:schemeClr val="tx2">
              <a:lumMod val="20000"/>
              <a:lumOff val="8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E6A91B8-6EEF-7667-E079-EC07FEB4BDCB}"/>
              </a:ext>
            </a:extLst>
          </p:cNvPr>
          <p:cNvSpPr txBox="1"/>
          <p:nvPr/>
        </p:nvSpPr>
        <p:spPr>
          <a:xfrm>
            <a:off x="4400550" y="3695700"/>
            <a:ext cx="7791450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en" sz="2000" b="1" dirty="0" err="1">
                <a:solidFill>
                  <a:srgbClr val="1043CE"/>
                </a:solidFill>
              </a:rPr>
              <a:t>Ubuhakanyi</a:t>
            </a:r>
            <a:r>
              <a:rPr lang="en" sz="2000" b="1" dirty="0">
                <a:solidFill>
                  <a:srgbClr val="1043C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GB" sz="2000" b="1" dirty="0" err="1"/>
              <a:t>Intege</a:t>
            </a:r>
            <a:r>
              <a:rPr lang="en-GB" sz="2000" b="1" dirty="0"/>
              <a:t> </a:t>
            </a:r>
            <a:r>
              <a:rPr lang="en-GB" sz="2000" b="1" dirty="0" err="1"/>
              <a:t>nke</a:t>
            </a:r>
            <a:r>
              <a:rPr lang="en-GB" sz="2000" b="1" dirty="0"/>
              <a:t> za Aroni (Kuva 32</a:t>
            </a:r>
            <a:r>
              <a:rPr lang="en" sz="2000" b="1" dirty="0"/>
              <a:t>:1–5)</a:t>
            </a:r>
          </a:p>
          <a:p>
            <a:pPr lvl="1">
              <a:spcBef>
                <a:spcPts val="600"/>
              </a:spcBef>
            </a:pPr>
            <a:r>
              <a:rPr lang="en-GB" sz="2000" b="1" dirty="0" err="1"/>
              <a:t>Umunsi</a:t>
            </a:r>
            <a:r>
              <a:rPr lang="en-GB" sz="2000" b="1" dirty="0"/>
              <a:t> </a:t>
            </a:r>
            <a:r>
              <a:rPr lang="en-GB" sz="2000" b="1" dirty="0" err="1"/>
              <a:t>Mukuru</a:t>
            </a:r>
            <a:r>
              <a:rPr lang="en-GB" sz="2000" b="1" dirty="0"/>
              <a:t> </a:t>
            </a:r>
            <a:r>
              <a:rPr lang="en-GB" sz="2000" b="1" dirty="0" err="1"/>
              <a:t>w’Inyana</a:t>
            </a:r>
            <a:r>
              <a:rPr lang="en-GB" sz="2000" b="1" dirty="0"/>
              <a:t> (Kuva</a:t>
            </a:r>
            <a:r>
              <a:rPr lang="en" sz="2000" b="1" dirty="0"/>
              <a:t> 32:6)</a:t>
            </a:r>
          </a:p>
          <a:p>
            <a:pPr lvl="1">
              <a:spcBef>
                <a:spcPts val="600"/>
              </a:spcBef>
            </a:pPr>
            <a:r>
              <a:rPr lang="en" sz="2000" b="1" dirty="0" err="1"/>
              <a:t>Ubuhenebere</a:t>
            </a:r>
            <a:r>
              <a:rPr lang="en" sz="2000" b="1" dirty="0"/>
              <a:t> </a:t>
            </a:r>
            <a:r>
              <a:rPr lang="en" sz="2000" b="1" dirty="0" err="1"/>
              <a:t>bwo</a:t>
            </a:r>
            <a:r>
              <a:rPr lang="en" sz="2000" b="1" dirty="0"/>
              <a:t> </a:t>
            </a:r>
            <a:r>
              <a:rPr lang="en" sz="2000" b="1" dirty="0" err="1"/>
              <a:t>kuramya</a:t>
            </a:r>
            <a:r>
              <a:rPr lang="en" sz="2000" b="1" dirty="0"/>
              <a:t> </a:t>
            </a:r>
            <a:r>
              <a:rPr lang="en" sz="2000" b="1" dirty="0" err="1"/>
              <a:t>ibigirwamana</a:t>
            </a:r>
            <a:r>
              <a:rPr lang="en" sz="2000" b="1" dirty="0"/>
              <a:t> (Kuva 32:7–8)</a:t>
            </a:r>
          </a:p>
          <a:p>
            <a:pPr>
              <a:spcBef>
                <a:spcPts val="1800"/>
              </a:spcBef>
            </a:pPr>
            <a:r>
              <a:rPr lang="en" sz="2000" b="1" dirty="0" err="1">
                <a:solidFill>
                  <a:srgbClr val="3DA60E"/>
                </a:solidFill>
              </a:rPr>
              <a:t>Gusabirwa</a:t>
            </a:r>
            <a:r>
              <a:rPr lang="en" sz="2000" b="1" dirty="0">
                <a:solidFill>
                  <a:srgbClr val="3DA60E"/>
                </a:solidFill>
              </a:rPr>
              <a:t> </a:t>
            </a:r>
            <a:r>
              <a:rPr lang="en" sz="2000" b="1" dirty="0" err="1">
                <a:solidFill>
                  <a:srgbClr val="3DA60E"/>
                </a:solidFill>
              </a:rPr>
              <a:t>imbabazi</a:t>
            </a:r>
            <a:r>
              <a:rPr lang="en" sz="2000" b="1" dirty="0">
                <a:solidFill>
                  <a:srgbClr val="3DA60E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en-US" sz="2000" b="1" dirty="0"/>
              <a:t>Shira </a:t>
            </a:r>
            <a:r>
              <a:rPr lang="en-US" sz="2000" b="1" dirty="0" err="1"/>
              <a:t>uburakari</a:t>
            </a:r>
            <a:r>
              <a:rPr lang="en-US" sz="2000" b="1" dirty="0"/>
              <a:t> </a:t>
            </a:r>
            <a:r>
              <a:rPr lang="en-US" sz="2000" b="1" dirty="0" err="1"/>
              <a:t>bwawe</a:t>
            </a:r>
            <a:r>
              <a:rPr lang="en-US" sz="2000" b="1" dirty="0"/>
              <a:t> </a:t>
            </a:r>
            <a:r>
              <a:rPr lang="en-US" sz="2000" b="1" dirty="0" err="1"/>
              <a:t>bw’inkazi</a:t>
            </a:r>
            <a:r>
              <a:rPr lang="en-US" sz="2000" b="1" dirty="0"/>
              <a:t>!</a:t>
            </a:r>
            <a:r>
              <a:rPr lang="en" sz="2000" b="1" dirty="0"/>
              <a:t>” (Kuva 32:9–29)</a:t>
            </a:r>
          </a:p>
          <a:p>
            <a:pPr lvl="1">
              <a:spcBef>
                <a:spcPts val="600"/>
              </a:spcBef>
            </a:pPr>
            <a:r>
              <a:rPr lang="en" sz="2000" b="1" spc="-70" dirty="0"/>
              <a:t>“</a:t>
            </a:r>
            <a:r>
              <a:rPr lang="en-GB" sz="2000" b="1" spc="-70" dirty="0" err="1"/>
              <a:t>Mpanagura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unkure</a:t>
            </a:r>
            <a:r>
              <a:rPr lang="en-GB" sz="2000" b="1" spc="-70" dirty="0"/>
              <a:t> mu </a:t>
            </a:r>
            <a:r>
              <a:rPr lang="en-GB" sz="2000" b="1" spc="-70" dirty="0" err="1"/>
              <a:t>gitabo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cyawe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wanditse</a:t>
            </a:r>
            <a:r>
              <a:rPr lang="en" sz="2000" b="1" spc="-70" dirty="0"/>
              <a:t>!” (Kuva 32:30–32)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172C640-8C0E-7404-E4EB-22E0AFB39C7A}"/>
              </a:ext>
            </a:extLst>
          </p:cNvPr>
          <p:cNvSpPr txBox="1"/>
          <p:nvPr/>
        </p:nvSpPr>
        <p:spPr>
          <a:xfrm>
            <a:off x="295275" y="204364"/>
            <a:ext cx="7134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“</a:t>
            </a:r>
            <a:r>
              <a:rPr lang="en-US" sz="2000" b="1" dirty="0" err="1"/>
              <a:t>Bateshutse</a:t>
            </a:r>
            <a:r>
              <a:rPr lang="en-US" sz="2000" b="1" dirty="0"/>
              <a:t> </a:t>
            </a:r>
            <a:r>
              <a:rPr lang="en-US" sz="2000" b="1" dirty="0" err="1"/>
              <a:t>vuba</a:t>
            </a:r>
            <a:r>
              <a:rPr lang="en-US" sz="2000" b="1" dirty="0"/>
              <a:t> </a:t>
            </a:r>
            <a:r>
              <a:rPr lang="en-US" sz="2000" b="1" dirty="0" err="1"/>
              <a:t>bava</a:t>
            </a:r>
            <a:r>
              <a:rPr lang="en-US" sz="2000" b="1" dirty="0"/>
              <a:t> mu </a:t>
            </a:r>
            <a:r>
              <a:rPr lang="en-US" sz="2000" b="1" dirty="0" err="1"/>
              <a:t>nzira</a:t>
            </a:r>
            <a:r>
              <a:rPr lang="en-US" sz="2000" b="1" dirty="0"/>
              <a:t> </a:t>
            </a:r>
            <a:r>
              <a:rPr lang="en-US" sz="2000" b="1" dirty="0" err="1"/>
              <a:t>nabategetse</a:t>
            </a:r>
            <a:r>
              <a:rPr lang="en" sz="2000" b="1" dirty="0"/>
              <a:t>” (Kuva 32:8).</a:t>
            </a:r>
          </a:p>
        </p:txBody>
      </p:sp>
      <p:pic>
        <p:nvPicPr>
          <p:cNvPr id="5" name="Imagen 4" descr="Imagen que contiene naturaleza, parado, hombre, grupo&#10;&#10;El contenido generado por IA puede ser incorrecto.">
            <a:extLst>
              <a:ext uri="{FF2B5EF4-FFF2-40B4-BE49-F238E27FC236}">
                <a16:creationId xmlns:a16="http://schemas.microsoft.com/office/drawing/2014/main" id="{5AA527CA-75E4-74C5-9D53-5CB66A942F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46675" y="130760"/>
            <a:ext cx="4250050" cy="312902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1043CE"/>
            </a:contourClr>
          </a:sp3d>
        </p:spPr>
      </p:pic>
      <p:pic>
        <p:nvPicPr>
          <p:cNvPr id="7" name="Imagen 6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CDB03DA0-CFED-361B-083B-1AE058613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436"/>
          <a:stretch>
            <a:fillRect/>
          </a:stretch>
        </p:blipFill>
        <p:spPr>
          <a:xfrm>
            <a:off x="133553" y="3485731"/>
            <a:ext cx="3600248" cy="3259132"/>
          </a:xfrm>
          <a:prstGeom prst="roundRect">
            <a:avLst>
              <a:gd name="adj" fmla="val 786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3DA60E"/>
            </a:contourClr>
          </a:sp3d>
        </p:spPr>
      </p:pic>
      <p:pic>
        <p:nvPicPr>
          <p:cNvPr id="9" name="Imagen 8" descr="Dibujo con letras&#10;&#10;El contenido generado por IA puede ser incorrecto.">
            <a:extLst>
              <a:ext uri="{FF2B5EF4-FFF2-40B4-BE49-F238E27FC236}">
                <a16:creationId xmlns:a16="http://schemas.microsoft.com/office/drawing/2014/main" id="{9FBF390B-3EFB-AC64-5CD3-9C6F16797C4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515715"/>
            <a:ext cx="396243" cy="273946"/>
          </a:xfrm>
          <a:prstGeom prst="rect">
            <a:avLst/>
          </a:prstGeom>
          <a:effectLst/>
        </p:spPr>
      </p:pic>
      <p:pic>
        <p:nvPicPr>
          <p:cNvPr id="11" name="Imagen 10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BD0EB2AA-FFCE-F34C-BE77-61CB651595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6214391"/>
            <a:ext cx="396243" cy="273946"/>
          </a:xfrm>
          <a:prstGeom prst="rect">
            <a:avLst/>
          </a:prstGeom>
          <a:effectLst/>
        </p:spPr>
      </p:pic>
      <p:pic>
        <p:nvPicPr>
          <p:cNvPr id="16" name="Imagen 15" descr="Imagen que contiene reloj, luz&#10;&#10;El contenido generado por IA puede ser incorrecto.">
            <a:extLst>
              <a:ext uri="{FF2B5EF4-FFF2-40B4-BE49-F238E27FC236}">
                <a16:creationId xmlns:a16="http://schemas.microsoft.com/office/drawing/2014/main" id="{26E664F2-3AD4-22AA-2B7F-706A77A7402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895291"/>
            <a:ext cx="396243" cy="273946"/>
          </a:xfrm>
          <a:prstGeom prst="rect">
            <a:avLst/>
          </a:prstGeom>
          <a:effectLst/>
        </p:spPr>
      </p:pic>
      <p:pic>
        <p:nvPicPr>
          <p:cNvPr id="17" name="Imagen 16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C0F50120-62CD-4DFB-1134-1AB4EDFC32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5814875"/>
            <a:ext cx="396243" cy="273946"/>
          </a:xfrm>
          <a:prstGeom prst="rect">
            <a:avLst/>
          </a:prstGeom>
          <a:effectLst/>
        </p:spPr>
      </p:pic>
      <p:pic>
        <p:nvPicPr>
          <p:cNvPr id="19" name="Imagen 18" descr="Imagen que contiene objeto, reloj, luz&#10;&#10;El contenido generado por IA puede ser incorrecto.">
            <a:extLst>
              <a:ext uri="{FF2B5EF4-FFF2-40B4-BE49-F238E27FC236}">
                <a16:creationId xmlns:a16="http://schemas.microsoft.com/office/drawing/2014/main" id="{776B635F-206C-DB2F-7A8C-B6E8946CFA52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57807" y="4140789"/>
            <a:ext cx="396243" cy="273946"/>
          </a:xfrm>
          <a:prstGeom prst="rect">
            <a:avLst/>
          </a:prstGeom>
          <a:effectLst/>
        </p:spPr>
      </p:pic>
      <p:pic>
        <p:nvPicPr>
          <p:cNvPr id="24" name="Imagen 23" descr="Icono&#10;&#10;El contenido generado por IA puede ser incorrecto.">
            <a:extLst>
              <a:ext uri="{FF2B5EF4-FFF2-40B4-BE49-F238E27FC236}">
                <a16:creationId xmlns:a16="http://schemas.microsoft.com/office/drawing/2014/main" id="{703B2B39-C416-B997-26DF-CD2222C9D1C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784" y="3716936"/>
            <a:ext cx="404438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71522FE6-7701-65D8-566C-E0FFF0B3D1D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875" y="5378258"/>
            <a:ext cx="404256" cy="37383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E5A4840-C31E-D659-BE52-E41D91D257C7}"/>
              </a:ext>
            </a:extLst>
          </p:cNvPr>
          <p:cNvSpPr txBox="1"/>
          <p:nvPr/>
        </p:nvSpPr>
        <p:spPr>
          <a:xfrm>
            <a:off x="295275" y="1676160"/>
            <a:ext cx="734187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Imbere</a:t>
            </a:r>
            <a:r>
              <a:rPr lang="en-GB" sz="2000" b="1" dirty="0"/>
              <a:t> </a:t>
            </a:r>
            <a:r>
              <a:rPr lang="en-GB" sz="2000" b="1" dirty="0" err="1"/>
              <a:t>y’ubu</a:t>
            </a:r>
            <a:r>
              <a:rPr lang="en-GB" sz="2000" b="1" dirty="0"/>
              <a:t> </a:t>
            </a:r>
            <a:r>
              <a:rPr lang="en-GB" sz="2000" b="1" dirty="0" err="1"/>
              <a:t>buhakanyi</a:t>
            </a:r>
            <a:r>
              <a:rPr lang="en-GB" sz="2000" b="1" dirty="0"/>
              <a:t>, Imana </a:t>
            </a:r>
            <a:r>
              <a:rPr lang="en-GB" sz="2000" b="1" dirty="0" err="1"/>
              <a:t>yasabye</a:t>
            </a:r>
            <a:r>
              <a:rPr lang="en-GB" sz="2000" b="1" dirty="0"/>
              <a:t> Mose </a:t>
            </a:r>
            <a:r>
              <a:rPr lang="en-GB" sz="2000" b="1" dirty="0" err="1"/>
              <a:t>uruhushya</a:t>
            </a:r>
            <a:r>
              <a:rPr lang="en-GB" sz="2000" b="1" dirty="0"/>
              <a:t> </a:t>
            </a:r>
            <a:r>
              <a:rPr lang="en-GB" sz="2000" b="1" dirty="0" err="1"/>
              <a:t>rwo</a:t>
            </a:r>
            <a:r>
              <a:rPr lang="en-GB" sz="2000" b="1" dirty="0"/>
              <a:t> </a:t>
            </a:r>
            <a:r>
              <a:rPr lang="en-GB" sz="2000" b="1" dirty="0" err="1"/>
              <a:t>kurimbura</a:t>
            </a:r>
            <a:r>
              <a:rPr lang="en-GB" sz="2000" b="1" dirty="0"/>
              <a:t> </a:t>
            </a:r>
            <a:r>
              <a:rPr lang="en-GB" sz="2000" b="1" dirty="0" err="1"/>
              <a:t>Abisirayeli</a:t>
            </a:r>
            <a:r>
              <a:rPr lang="en-GB" sz="2000" b="1" dirty="0"/>
              <a:t>, </a:t>
            </a:r>
            <a:r>
              <a:rPr lang="en-GB" sz="2000" b="1" dirty="0" err="1"/>
              <a:t>akaba</a:t>
            </a:r>
            <a:r>
              <a:rPr lang="en-GB" sz="2000" b="1" dirty="0"/>
              <a:t> </a:t>
            </a:r>
            <a:r>
              <a:rPr lang="en-GB" sz="2000" b="1" dirty="0" err="1"/>
              <a:t>ari</a:t>
            </a:r>
            <a:r>
              <a:rPr lang="en-GB" sz="2000" b="1" dirty="0"/>
              <a:t> we  </a:t>
            </a:r>
            <a:r>
              <a:rPr lang="en-GB" sz="2000" b="1" dirty="0" err="1"/>
              <a:t>ihindura</a:t>
            </a:r>
            <a:r>
              <a:rPr lang="en-GB" sz="2000" b="1" dirty="0"/>
              <a:t> </a:t>
            </a:r>
            <a:r>
              <a:rPr lang="en-GB" sz="2000" b="1" dirty="0" err="1"/>
              <a:t>ishyanga</a:t>
            </a:r>
            <a:r>
              <a:rPr lang="en-GB" sz="2000" b="1" dirty="0"/>
              <a:t> </a:t>
            </a:r>
            <a:r>
              <a:rPr lang="en-GB" sz="2000" b="1" dirty="0" err="1"/>
              <a:t>rishya</a:t>
            </a:r>
            <a:r>
              <a:rPr lang="en-GB" sz="2000" b="1" dirty="0"/>
              <a:t> (Kuva 32:10). </a:t>
            </a:r>
            <a:r>
              <a:rPr lang="en-GB" sz="2000" b="1" dirty="0" err="1"/>
              <a:t>Nubwo</a:t>
            </a:r>
            <a:r>
              <a:rPr lang="en-GB" sz="2000" b="1" dirty="0"/>
              <a:t> </a:t>
            </a:r>
            <a:r>
              <a:rPr lang="en-GB" sz="2000" b="1" dirty="0" err="1"/>
              <a:t>abantu</a:t>
            </a:r>
            <a:r>
              <a:rPr lang="en-GB" sz="2000" b="1" dirty="0"/>
              <a:t> </a:t>
            </a:r>
            <a:r>
              <a:rPr lang="en-GB" sz="2000" b="1" dirty="0" err="1"/>
              <a:t>bagize</a:t>
            </a:r>
            <a:r>
              <a:rPr lang="en-GB" sz="2000" b="1" dirty="0"/>
              <a:t> </a:t>
            </a:r>
            <a:r>
              <a:rPr lang="en-GB" sz="2000" b="1" dirty="0" err="1"/>
              <a:t>ubuhakanyi</a:t>
            </a:r>
            <a:r>
              <a:rPr lang="en-GB" sz="2000" b="1" dirty="0"/>
              <a:t>, Mose </a:t>
            </a:r>
            <a:r>
              <a:rPr lang="en-GB" sz="2000" b="1" dirty="0" err="1"/>
              <a:t>yabatakambiye</a:t>
            </a:r>
            <a:r>
              <a:rPr lang="en-GB" sz="2000" b="1" dirty="0"/>
              <a:t> </a:t>
            </a:r>
            <a:r>
              <a:rPr lang="en-GB" sz="2000" b="1" dirty="0" err="1"/>
              <a:t>imbere</a:t>
            </a:r>
            <a:r>
              <a:rPr lang="en-GB" sz="2000" b="1" dirty="0"/>
              <a:t> </a:t>
            </a:r>
            <a:r>
              <a:rPr lang="en-GB" sz="2000" b="1" dirty="0" err="1"/>
              <a:t>y’Imana</a:t>
            </a:r>
            <a:r>
              <a:rPr lang="en-GB" sz="2000" b="1" dirty="0"/>
              <a:t> </a:t>
            </a:r>
            <a:r>
              <a:rPr lang="en-GB" sz="2000" b="1" dirty="0" err="1"/>
              <a:t>inshuro</a:t>
            </a:r>
            <a:r>
              <a:rPr lang="en-GB" sz="2000" b="1" dirty="0"/>
              <a:t> </a:t>
            </a:r>
            <a:r>
              <a:rPr lang="en-GB" sz="2000" b="1" dirty="0" err="1"/>
              <a:t>ebyiri</a:t>
            </a:r>
            <a:r>
              <a:rPr lang="en-GB" sz="2000" b="1" dirty="0"/>
              <a:t> </a:t>
            </a:r>
            <a:r>
              <a:rPr lang="en-GB" sz="2000" b="1" dirty="0" err="1"/>
              <a:t>abasabira</a:t>
            </a:r>
            <a:r>
              <a:rPr lang="en-GB" sz="2000" b="1" dirty="0"/>
              <a:t> </a:t>
            </a:r>
            <a:r>
              <a:rPr lang="en-GB" sz="2000" b="1" dirty="0" err="1"/>
              <a:t>imbabazi</a:t>
            </a:r>
            <a:r>
              <a:rPr lang="en-GB" sz="2000" b="1" dirty="0"/>
              <a:t> </a:t>
            </a:r>
            <a:r>
              <a:rPr lang="en-GB" sz="2000" b="1" dirty="0" err="1"/>
              <a:t>badakwiriye</a:t>
            </a:r>
            <a:r>
              <a:rPr lang="en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ED401AC3-CF16-15B9-A745-C63F91A085C2}"/>
              </a:ext>
            </a:extLst>
          </p:cNvPr>
          <p:cNvSpPr txBox="1"/>
          <p:nvPr/>
        </p:nvSpPr>
        <p:spPr>
          <a:xfrm>
            <a:off x="295275" y="635426"/>
            <a:ext cx="71342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Nyuma</a:t>
            </a:r>
            <a:r>
              <a:rPr lang="en-GB" sz="2000" b="1" dirty="0"/>
              <a:t> gato </a:t>
            </a:r>
            <a:r>
              <a:rPr lang="en-GB" sz="2000" b="1" dirty="0" err="1"/>
              <a:t>y’uko</a:t>
            </a:r>
            <a:r>
              <a:rPr lang="en-GB" sz="2000" b="1" dirty="0"/>
              <a:t> </a:t>
            </a:r>
            <a:r>
              <a:rPr lang="en-GB" sz="2000" b="1" dirty="0" err="1"/>
              <a:t>Abisirayeli</a:t>
            </a:r>
            <a:r>
              <a:rPr lang="en-GB" sz="2000" b="1" dirty="0"/>
              <a:t> </a:t>
            </a:r>
            <a:r>
              <a:rPr lang="en-GB" sz="2000" b="1" dirty="0" err="1"/>
              <a:t>bahawe</a:t>
            </a:r>
            <a:r>
              <a:rPr lang="en-GB" sz="2000" b="1" dirty="0"/>
              <a:t> </a:t>
            </a:r>
            <a:r>
              <a:rPr lang="en-GB" sz="2000" b="1" dirty="0" err="1"/>
              <a:t>Amategeko</a:t>
            </a:r>
            <a:r>
              <a:rPr lang="en-GB" sz="2000" b="1" dirty="0"/>
              <a:t> Cumi, </a:t>
            </a:r>
            <a:r>
              <a:rPr lang="en-GB" sz="2000" b="1" dirty="0" err="1"/>
              <a:t>bakongera</a:t>
            </a:r>
            <a:r>
              <a:rPr lang="en-GB" sz="2000" b="1" dirty="0"/>
              <a:t> no </a:t>
            </a:r>
            <a:r>
              <a:rPr lang="en-GB" sz="2000" b="1" dirty="0" err="1"/>
              <a:t>kubwirwa</a:t>
            </a:r>
            <a:r>
              <a:rPr lang="en-GB" sz="2000" b="1" dirty="0"/>
              <a:t> ko </a:t>
            </a:r>
            <a:r>
              <a:rPr lang="en-GB" sz="2000" b="1" dirty="0" err="1"/>
              <a:t>batagomba</a:t>
            </a:r>
            <a:r>
              <a:rPr lang="en-GB" sz="2000" b="1" dirty="0"/>
              <a:t> </a:t>
            </a:r>
            <a:r>
              <a:rPr lang="en-GB" sz="2000" b="1" dirty="0" err="1"/>
              <a:t>kurema</a:t>
            </a:r>
            <a:r>
              <a:rPr lang="en-GB" sz="2000" b="1" dirty="0"/>
              <a:t> </a:t>
            </a:r>
            <a:r>
              <a:rPr lang="en-GB" sz="2000" b="1" dirty="0" err="1"/>
              <a:t>ibishushanyo</a:t>
            </a:r>
            <a:r>
              <a:rPr lang="en-GB" sz="2000" b="1" dirty="0"/>
              <a:t> (Kuva 20:23), </a:t>
            </a:r>
            <a:r>
              <a:rPr lang="en-GB" sz="2000" b="1" dirty="0" err="1"/>
              <a:t>baremye</a:t>
            </a:r>
            <a:r>
              <a:rPr lang="en-GB" sz="2000" b="1" dirty="0"/>
              <a:t> </a:t>
            </a:r>
            <a:r>
              <a:rPr lang="en-GB" sz="2000" b="1" dirty="0" err="1"/>
              <a:t>inyana</a:t>
            </a:r>
            <a:r>
              <a:rPr lang="en-GB" sz="2000" b="1" dirty="0"/>
              <a:t> </a:t>
            </a:r>
            <a:r>
              <a:rPr lang="en-GB" sz="2000" b="1" dirty="0" err="1"/>
              <a:t>y’izahabu</a:t>
            </a:r>
            <a:r>
              <a:rPr lang="en-GB" sz="2000" b="1" dirty="0"/>
              <a:t> </a:t>
            </a:r>
            <a:r>
              <a:rPr lang="en-GB" sz="2000" b="1" dirty="0" err="1"/>
              <a:t>ngo</a:t>
            </a:r>
            <a:r>
              <a:rPr lang="en-GB" sz="2000" b="1" dirty="0"/>
              <a:t> </a:t>
            </a:r>
            <a:r>
              <a:rPr lang="en-GB" sz="2000" b="1" dirty="0" err="1"/>
              <a:t>bayiramye</a:t>
            </a:r>
            <a:r>
              <a:rPr lang="en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779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P spid="6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9772AF-C616-EA90-E60F-5726796F0E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6C2B1B3-5F61-524C-4571-87469758F889}"/>
              </a:ext>
            </a:extLst>
          </p:cNvPr>
          <p:cNvSpPr>
            <a:spLocks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0D294-6636-D5BC-56B9-8AD6EA412E41}"/>
              </a:ext>
            </a:extLst>
          </p:cNvPr>
          <p:cNvSpPr txBox="1"/>
          <p:nvPr/>
        </p:nvSpPr>
        <p:spPr>
          <a:xfrm>
            <a:off x="3913238" y="4951737"/>
            <a:ext cx="8072285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r"/>
            <a:r>
              <a:rPr lang="en" sz="9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UBUHAKANYI</a:t>
            </a:r>
          </a:p>
        </p:txBody>
      </p:sp>
    </p:spTree>
    <p:extLst>
      <p:ext uri="{BB962C8B-B14F-4D97-AF65-F5344CB8AC3E}">
        <p14:creationId xmlns:p14="http://schemas.microsoft.com/office/powerpoint/2010/main" val="36947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F2426E9-DE19-0CD9-47FF-A6D1EB57E3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93781"/>
          </a:xfrm>
          <a:prstGeom prst="rect">
            <a:avLst/>
          </a:prstGeom>
          <a:ln>
            <a:noFill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0" name="Imagen 19" descr="Imagen que contiene cebra, tabla, pantalla, parado&#10;&#10;El contenido generado por IA puede ser incorrecto.">
            <a:extLst>
              <a:ext uri="{FF2B5EF4-FFF2-40B4-BE49-F238E27FC236}">
                <a16:creationId xmlns:a16="http://schemas.microsoft.com/office/drawing/2014/main" id="{64FFD73C-993B-3C3B-9A9B-12F0ECE36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1330496"/>
            <a:ext cx="2342196" cy="274257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7182FBA-FEAC-74ED-7A91-AD2055A4BAFB}"/>
              </a:ext>
            </a:extLst>
          </p:cNvPr>
          <p:cNvSpPr txBox="1"/>
          <p:nvPr/>
        </p:nvSpPr>
        <p:spPr>
          <a:xfrm>
            <a:off x="0" y="0"/>
            <a:ext cx="922471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4400" b="1" dirty="0">
                <a:ln/>
                <a:solidFill>
                  <a:schemeClr val="accent3"/>
                </a:solidFill>
              </a:rPr>
              <a:t>INTEGE NKE ZA ARONI</a:t>
            </a:r>
            <a:endParaRPr lang="en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BE8A239-CB95-4A3E-4132-30D28B2E7C54}"/>
              </a:ext>
            </a:extLst>
          </p:cNvPr>
          <p:cNvSpPr txBox="1"/>
          <p:nvPr/>
        </p:nvSpPr>
        <p:spPr>
          <a:xfrm>
            <a:off x="415404" y="605431"/>
            <a:ext cx="839390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Aroni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abibonye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yubaka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igicaniro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imbere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yacyo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avuga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ijwi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rirenga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ati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‘Ejo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hazaba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umunsi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mukuru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w’Uwiteka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’ </a:t>
            </a:r>
            <a:r>
              <a:rPr lang="en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(Kuva 32:5)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6566549-ED16-C095-72F8-80176C9232AE}"/>
              </a:ext>
            </a:extLst>
          </p:cNvPr>
          <p:cNvSpPr txBox="1"/>
          <p:nvPr/>
        </p:nvSpPr>
        <p:spPr>
          <a:xfrm>
            <a:off x="2457448" y="1294328"/>
            <a:ext cx="66572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 err="1"/>
              <a:t>Nubwo</a:t>
            </a:r>
            <a:r>
              <a:rPr lang="en" sz="2000" b="1" dirty="0"/>
              <a:t> </a:t>
            </a:r>
            <a:r>
              <a:rPr lang="en" sz="2000" b="1" dirty="0" err="1"/>
              <a:t>ijambo</a:t>
            </a:r>
            <a:r>
              <a:rPr lang="en" sz="2000" b="1" dirty="0"/>
              <a:t> </a:t>
            </a:r>
            <a:r>
              <a:rPr lang="en" sz="2000" b="1" dirty="0" err="1"/>
              <a:t>ry’Uruheburayo</a:t>
            </a:r>
            <a:r>
              <a:rPr lang="en" sz="2000" b="1" dirty="0"/>
              <a:t> </a:t>
            </a:r>
            <a:r>
              <a:rPr lang="en" sz="2000" b="1" i="1" dirty="0" err="1"/>
              <a:t>elohim</a:t>
            </a:r>
            <a:r>
              <a:rPr lang="en" sz="2000" b="1" i="1" dirty="0"/>
              <a:t> </a:t>
            </a:r>
            <a:r>
              <a:rPr lang="en" sz="2000" b="1" dirty="0" err="1"/>
              <a:t>ari</a:t>
            </a:r>
            <a:r>
              <a:rPr lang="en" sz="2000" b="1" dirty="0"/>
              <a:t> </a:t>
            </a:r>
            <a:r>
              <a:rPr lang="en" sz="2000" b="1" dirty="0" err="1"/>
              <a:t>ubwinshi</a:t>
            </a:r>
            <a:r>
              <a:rPr lang="en" sz="2000" b="1" dirty="0"/>
              <a:t> </a:t>
            </a:r>
            <a:r>
              <a:rPr lang="en" sz="2000" b="1" dirty="0" err="1"/>
              <a:t>bw</a:t>
            </a:r>
            <a:r>
              <a:rPr lang="en" sz="2000" b="1" dirty="0"/>
              <a:t>’“</a:t>
            </a:r>
            <a:r>
              <a:rPr lang="en" sz="2000" b="1" dirty="0" err="1"/>
              <a:t>imana</a:t>
            </a:r>
            <a:r>
              <a:rPr lang="en" sz="2000" b="1" dirty="0"/>
              <a:t>,” </a:t>
            </a:r>
            <a:r>
              <a:rPr lang="en-GB" sz="2000" b="1" dirty="0" err="1"/>
              <a:t>rikunze</a:t>
            </a:r>
            <a:r>
              <a:rPr lang="en-GB" sz="2000" b="1" dirty="0"/>
              <a:t> </a:t>
            </a:r>
            <a:r>
              <a:rPr lang="en-GB" sz="2000" b="1" dirty="0" err="1"/>
              <a:t>gukoreshwa</a:t>
            </a:r>
            <a:r>
              <a:rPr lang="en-GB" sz="2000" b="1" dirty="0"/>
              <a:t> mu </a:t>
            </a:r>
            <a:r>
              <a:rPr lang="en-GB" sz="2000" b="1" dirty="0" err="1"/>
              <a:t>kwerekeza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Mana </a:t>
            </a:r>
            <a:r>
              <a:rPr lang="en-GB" sz="2000" b="1" dirty="0" err="1"/>
              <a:t>imwe</a:t>
            </a:r>
            <a:r>
              <a:rPr lang="en" sz="2000" b="1" dirty="0"/>
              <a:t>: “Ndi </a:t>
            </a:r>
            <a:r>
              <a:rPr lang="en" sz="2000" b="1" dirty="0" err="1"/>
              <a:t>Uwiteka</a:t>
            </a:r>
            <a:r>
              <a:rPr lang="en" sz="2000" b="1" dirty="0"/>
              <a:t> Imana [</a:t>
            </a:r>
            <a:r>
              <a:rPr lang="en" sz="2000" b="1" i="1" dirty="0" err="1"/>
              <a:t>elohim</a:t>
            </a:r>
            <a:r>
              <a:rPr lang="en" sz="2000" b="1" dirty="0"/>
              <a:t>] </a:t>
            </a:r>
            <a:r>
              <a:rPr lang="en" sz="2000" b="1" dirty="0" err="1"/>
              <a:t>yawe</a:t>
            </a:r>
            <a:r>
              <a:rPr lang="en" sz="2000" b="1" dirty="0"/>
              <a:t>, </a:t>
            </a:r>
            <a:r>
              <a:rPr lang="en" sz="2000" b="1" dirty="0" err="1"/>
              <a:t>yagukuye</a:t>
            </a:r>
            <a:r>
              <a:rPr lang="en" sz="2000" b="1" dirty="0"/>
              <a:t> mu </a:t>
            </a:r>
            <a:r>
              <a:rPr lang="en" sz="2000" b="1" dirty="0" err="1"/>
              <a:t>gihugu</a:t>
            </a:r>
            <a:r>
              <a:rPr lang="en" sz="2000" b="1" dirty="0"/>
              <a:t> </a:t>
            </a:r>
            <a:r>
              <a:rPr lang="en" sz="2000" b="1" dirty="0" err="1"/>
              <a:t>cya</a:t>
            </a:r>
            <a:r>
              <a:rPr lang="en" sz="2000" b="1" dirty="0"/>
              <a:t> </a:t>
            </a:r>
            <a:r>
              <a:rPr lang="en" sz="2000" b="1" dirty="0" err="1"/>
              <a:t>Egiputa</a:t>
            </a:r>
            <a:r>
              <a:rPr lang="en" sz="2000" b="1" dirty="0"/>
              <a:t>” (Kuva 20:2).</a:t>
            </a:r>
          </a:p>
        </p:txBody>
      </p:sp>
      <p:pic>
        <p:nvPicPr>
          <p:cNvPr id="10" name="Imagen 9" descr="Imagen que contiene montaña, exterior, hombre, mujer&#10;&#10;El contenido generado por IA puede ser incorrecto.">
            <a:extLst>
              <a:ext uri="{FF2B5EF4-FFF2-40B4-BE49-F238E27FC236}">
                <a16:creationId xmlns:a16="http://schemas.microsoft.com/office/drawing/2014/main" id="{4D27BCF1-26B7-74F4-E630-740B0A9B24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691" y="3811757"/>
            <a:ext cx="2873013" cy="2940050"/>
          </a:xfrm>
          <a:prstGeom prst="rect">
            <a:avLst/>
          </a:prstGeom>
          <a:ln w="38100" cap="sq">
            <a:solidFill>
              <a:srgbClr val="940C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Un grupo de personas paradas en una montaña&#10;&#10;El contenido generado por IA puede ser incorrecto.">
            <a:extLst>
              <a:ext uri="{FF2B5EF4-FFF2-40B4-BE49-F238E27FC236}">
                <a16:creationId xmlns:a16="http://schemas.microsoft.com/office/drawing/2014/main" id="{991929F4-42DE-1760-C7EB-F3174C4F9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4717" y="201443"/>
            <a:ext cx="2762984" cy="3400862"/>
          </a:xfrm>
          <a:prstGeom prst="rect">
            <a:avLst/>
          </a:prstGeom>
          <a:ln w="88900" cap="sq" cmpd="thickThin">
            <a:solidFill>
              <a:srgbClr val="FF85D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8" name="Imagen 17" descr="Dibujo animado de un personaje con la boca abierta&#10;&#10;El contenido generado por IA puede ser incorrecto.">
            <a:extLst>
              <a:ext uri="{FF2B5EF4-FFF2-40B4-BE49-F238E27FC236}">
                <a16:creationId xmlns:a16="http://schemas.microsoft.com/office/drawing/2014/main" id="{17792EC8-A06F-5F62-4403-E8825B592FE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623" y="4306207"/>
            <a:ext cx="3098284" cy="2323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7C3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0CE8C8E-F2EC-C667-3245-60F9133EC3FA}"/>
              </a:ext>
            </a:extLst>
          </p:cNvPr>
          <p:cNvSpPr txBox="1"/>
          <p:nvPr/>
        </p:nvSpPr>
        <p:spPr>
          <a:xfrm>
            <a:off x="3352801" y="4061883"/>
            <a:ext cx="52831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Kuba Aroni </a:t>
            </a:r>
            <a:r>
              <a:rPr lang="en-GB" sz="2000" b="1" dirty="0" err="1"/>
              <a:t>yarabanje</a:t>
            </a:r>
            <a:r>
              <a:rPr lang="en-GB" sz="2000" b="1" dirty="0"/>
              <a:t> </a:t>
            </a:r>
            <a:r>
              <a:rPr lang="en-GB" sz="2000" b="1" dirty="0" err="1"/>
              <a:t>kwanga</a:t>
            </a:r>
            <a:r>
              <a:rPr lang="en-GB" sz="2000" b="1" dirty="0"/>
              <a:t> </a:t>
            </a:r>
            <a:r>
              <a:rPr lang="en-GB" sz="2000" b="1" dirty="0" err="1"/>
              <a:t>kugerageza</a:t>
            </a:r>
            <a:r>
              <a:rPr lang="en-GB" sz="2000" b="1" dirty="0"/>
              <a:t> </a:t>
            </a:r>
            <a:r>
              <a:rPr lang="en-GB" sz="2000" b="1" dirty="0" err="1"/>
              <a:t>guturisha</a:t>
            </a:r>
            <a:r>
              <a:rPr lang="en-GB" sz="2000" b="1" dirty="0"/>
              <a:t> </a:t>
            </a:r>
            <a:r>
              <a:rPr lang="en-GB" sz="2000" b="1" dirty="0" err="1"/>
              <a:t>abantu</a:t>
            </a:r>
            <a:r>
              <a:rPr lang="en-GB" sz="2000" b="1" dirty="0"/>
              <a:t> (Kuva 32:2) </a:t>
            </a:r>
            <a:r>
              <a:rPr lang="en-GB" sz="2000" b="1" dirty="0" err="1"/>
              <a:t>byatumye</a:t>
            </a:r>
            <a:r>
              <a:rPr lang="en-GB" sz="2000" b="1" dirty="0"/>
              <a:t> </a:t>
            </a:r>
            <a:r>
              <a:rPr lang="en-GB" sz="2000" b="1" dirty="0" err="1"/>
              <a:t>ayobora</a:t>
            </a:r>
            <a:r>
              <a:rPr lang="en-GB" sz="2000" b="1" dirty="0"/>
              <a:t> </a:t>
            </a:r>
            <a:r>
              <a:rPr lang="en-GB" sz="2000" b="1" dirty="0" err="1"/>
              <a:t>ubuhakanyi</a:t>
            </a:r>
            <a:r>
              <a:rPr lang="en-GB" sz="2000" b="1" dirty="0"/>
              <a:t> </a:t>
            </a:r>
            <a:r>
              <a:rPr lang="en-GB" sz="2000" b="1" dirty="0" err="1"/>
              <a:t>aho</a:t>
            </a:r>
            <a:r>
              <a:rPr lang="en-GB" sz="2000" b="1" dirty="0"/>
              <a:t> </a:t>
            </a:r>
            <a:r>
              <a:rPr lang="en-GB" sz="2000" b="1" dirty="0" err="1"/>
              <a:t>kuburandura</a:t>
            </a:r>
            <a:r>
              <a:rPr lang="en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1952273-BFBF-78A6-4571-43F1D641F0EA}"/>
              </a:ext>
            </a:extLst>
          </p:cNvPr>
          <p:cNvSpPr txBox="1"/>
          <p:nvPr/>
        </p:nvSpPr>
        <p:spPr>
          <a:xfrm>
            <a:off x="3352801" y="5132851"/>
            <a:ext cx="576189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Aho </a:t>
            </a:r>
            <a:r>
              <a:rPr lang="en" sz="2000" b="1" dirty="0" err="1"/>
              <a:t>kubibutsa</a:t>
            </a:r>
            <a:r>
              <a:rPr lang="en" sz="2000" b="1" dirty="0"/>
              <a:t> ko </a:t>
            </a:r>
            <a:r>
              <a:rPr lang="en" sz="2000" b="1" dirty="0" err="1"/>
              <a:t>bibuzanijwe</a:t>
            </a:r>
            <a:r>
              <a:rPr lang="en" sz="2000" b="1" dirty="0"/>
              <a:t> </a:t>
            </a:r>
            <a:r>
              <a:rPr lang="en" sz="2000" b="1" dirty="0" err="1"/>
              <a:t>kurema</a:t>
            </a:r>
            <a:r>
              <a:rPr lang="en" sz="2000" b="1" dirty="0"/>
              <a:t> </a:t>
            </a:r>
            <a:r>
              <a:rPr lang="en" sz="2000" b="1" dirty="0" err="1"/>
              <a:t>ibishushanyo</a:t>
            </a:r>
            <a:r>
              <a:rPr lang="en" sz="2000" b="1" dirty="0"/>
              <a:t>, Aroni </a:t>
            </a:r>
            <a:r>
              <a:rPr lang="en" sz="2000" b="1" dirty="0" err="1"/>
              <a:t>yabaremeye</a:t>
            </a:r>
            <a:r>
              <a:rPr lang="en" sz="2000" b="1" dirty="0"/>
              <a:t> </a:t>
            </a:r>
            <a:r>
              <a:rPr lang="en" sz="2000" b="1" dirty="0" err="1"/>
              <a:t>inyana</a:t>
            </a:r>
            <a:r>
              <a:rPr lang="en" sz="2000" b="1" dirty="0"/>
              <a:t> mu </a:t>
            </a:r>
            <a:r>
              <a:rPr lang="en" sz="2000" b="1" dirty="0" err="1"/>
              <a:t>izahabu</a:t>
            </a:r>
            <a:r>
              <a:rPr lang="en" sz="2000" b="1" dirty="0"/>
              <a:t>, maze </a:t>
            </a:r>
            <a:r>
              <a:rPr lang="en" sz="2000" b="1" dirty="0" err="1"/>
              <a:t>aratangaza</a:t>
            </a:r>
            <a:r>
              <a:rPr lang="en" sz="2000" b="1" dirty="0"/>
              <a:t> </a:t>
            </a:r>
            <a:r>
              <a:rPr lang="en" sz="2000" b="1" dirty="0" err="1"/>
              <a:t>ngo</a:t>
            </a:r>
            <a:r>
              <a:rPr lang="en" sz="2000" b="1" dirty="0"/>
              <a:t> </a:t>
            </a:r>
            <a:r>
              <a:rPr lang="en-US" sz="2000" b="1" dirty="0"/>
              <a:t>“Iyi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 mana </a:t>
            </a:r>
            <a:r>
              <a:rPr lang="en" sz="2000" b="1" dirty="0"/>
              <a:t>[</a:t>
            </a:r>
            <a:r>
              <a:rPr lang="en" sz="2000" b="1" i="1" dirty="0"/>
              <a:t>elohim</a:t>
            </a:r>
            <a:r>
              <a:rPr lang="en" sz="2000" b="1" dirty="0"/>
              <a:t>] </a:t>
            </a:r>
            <a:r>
              <a:rPr lang="en" sz="2000" b="1" dirty="0" err="1"/>
              <a:t>yawe</a:t>
            </a:r>
            <a:r>
              <a:rPr lang="en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bwoko</a:t>
            </a:r>
            <a:r>
              <a:rPr lang="en-US" sz="2000" b="1" dirty="0"/>
              <a:t> </a:t>
            </a:r>
            <a:r>
              <a:rPr lang="en-US" sz="2000" b="1" dirty="0" err="1"/>
              <a:t>bw’Abisirayeli</a:t>
            </a:r>
            <a:r>
              <a:rPr lang="en-US" sz="2000" b="1" dirty="0"/>
              <a:t> we, </a:t>
            </a:r>
            <a:r>
              <a:rPr lang="en-US" sz="2000" b="1" dirty="0" err="1"/>
              <a:t>yagukuye</a:t>
            </a:r>
            <a:r>
              <a:rPr lang="en-US" sz="2000" b="1" dirty="0"/>
              <a:t> mu </a:t>
            </a:r>
            <a:r>
              <a:rPr lang="en-US" sz="2000" b="1" dirty="0" err="1"/>
              <a:t>gihugu</a:t>
            </a:r>
            <a:r>
              <a:rPr lang="en-US" sz="2000" b="1" dirty="0"/>
              <a:t> </a:t>
            </a:r>
            <a:r>
              <a:rPr lang="en-US" sz="2000" b="1" dirty="0" err="1"/>
              <a:t>cya</a:t>
            </a:r>
            <a:r>
              <a:rPr lang="en-US" sz="2000" b="1" dirty="0"/>
              <a:t> </a:t>
            </a:r>
            <a:r>
              <a:rPr lang="en-US" sz="2000" b="1" dirty="0" err="1"/>
              <a:t>Egiputa</a:t>
            </a:r>
            <a:r>
              <a:rPr lang="en" sz="2000" b="1" dirty="0"/>
              <a:t>!” (K</a:t>
            </a:r>
            <a:r>
              <a:rPr lang="en-GB" sz="2000" b="1" dirty="0"/>
              <a:t>u</a:t>
            </a:r>
            <a:r>
              <a:rPr lang="en" sz="2000" b="1" dirty="0" err="1"/>
              <a:t>va</a:t>
            </a:r>
            <a:r>
              <a:rPr lang="en" sz="2000" b="1" dirty="0"/>
              <a:t> 32:4).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D7A2A0-1F61-5B17-083B-206CA99D6ED1}"/>
              </a:ext>
            </a:extLst>
          </p:cNvPr>
          <p:cNvSpPr txBox="1"/>
          <p:nvPr/>
        </p:nvSpPr>
        <p:spPr>
          <a:xfrm>
            <a:off x="2457448" y="2694337"/>
            <a:ext cx="66572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Mu </a:t>
            </a:r>
            <a:r>
              <a:rPr lang="en" sz="2000" b="1" dirty="0" err="1"/>
              <a:t>gihe</a:t>
            </a:r>
            <a:r>
              <a:rPr lang="en" sz="2000" b="1" dirty="0"/>
              <a:t> Mose </a:t>
            </a:r>
            <a:r>
              <a:rPr lang="en" sz="2000" b="1" dirty="0" err="1"/>
              <a:t>yari</a:t>
            </a:r>
            <a:r>
              <a:rPr lang="en" sz="2000" b="1" dirty="0"/>
              <a:t> </a:t>
            </a:r>
            <a:r>
              <a:rPr lang="en" sz="2000" b="1" dirty="0" err="1"/>
              <a:t>adahari</a:t>
            </a:r>
            <a:r>
              <a:rPr lang="en" sz="2000" b="1" dirty="0"/>
              <a:t>, </a:t>
            </a:r>
            <a:r>
              <a:rPr lang="en-GB" sz="2000" b="1" dirty="0" err="1"/>
              <a:t>abantu</a:t>
            </a:r>
            <a:r>
              <a:rPr lang="en-GB" sz="2000" b="1" dirty="0"/>
              <a:t> </a:t>
            </a:r>
            <a:r>
              <a:rPr lang="en-GB" sz="2000" b="1" dirty="0" err="1"/>
              <a:t>basabye</a:t>
            </a:r>
            <a:r>
              <a:rPr lang="en-GB" sz="2000" b="1" dirty="0"/>
              <a:t> Aroni </a:t>
            </a:r>
            <a:r>
              <a:rPr lang="en-GB" sz="2000" b="1" dirty="0" err="1"/>
              <a:t>kubaremera</a:t>
            </a:r>
            <a:r>
              <a:rPr lang="en" sz="2000" b="1" dirty="0"/>
              <a:t> </a:t>
            </a:r>
            <a:r>
              <a:rPr lang="en" sz="2000" b="1" i="1" dirty="0" err="1"/>
              <a:t>elohim</a:t>
            </a:r>
            <a:r>
              <a:rPr lang="en" sz="2000" b="1" i="1" dirty="0"/>
              <a:t> </a:t>
            </a:r>
            <a:r>
              <a:rPr lang="en" sz="2000" b="1" dirty="0" err="1"/>
              <a:t>ugaragara</a:t>
            </a:r>
            <a:r>
              <a:rPr lang="en" sz="2000" b="1" dirty="0"/>
              <a:t> </a:t>
            </a:r>
            <a:r>
              <a:rPr lang="en" sz="2000" b="1" dirty="0" err="1"/>
              <a:t>bashoboraga</a:t>
            </a:r>
            <a:r>
              <a:rPr lang="en" sz="2000" b="1" dirty="0"/>
              <a:t> </a:t>
            </a:r>
            <a:r>
              <a:rPr lang="en" sz="2000" b="1" dirty="0" err="1"/>
              <a:t>kuramya</a:t>
            </a:r>
            <a:r>
              <a:rPr lang="en" sz="2000" b="1" dirty="0"/>
              <a:t> </a:t>
            </a:r>
            <a:br>
              <a:rPr lang="es-ES" sz="2000" b="1" dirty="0"/>
            </a:br>
            <a:r>
              <a:rPr lang="en" sz="2000" b="1" dirty="0"/>
              <a:t>(Kuva 32:1). </a:t>
            </a:r>
            <a:r>
              <a:rPr lang="en-GB" sz="2000" b="1" dirty="0" err="1"/>
              <a:t>Ntibatinze</a:t>
            </a:r>
            <a:r>
              <a:rPr lang="en-GB" sz="2000" b="1" dirty="0"/>
              <a:t> </a:t>
            </a:r>
            <a:r>
              <a:rPr lang="en-GB" sz="2000" b="1" dirty="0" err="1"/>
              <a:t>kwibagirwa</a:t>
            </a:r>
            <a:r>
              <a:rPr lang="en-GB" sz="2000" b="1" dirty="0"/>
              <a:t> </a:t>
            </a:r>
            <a:r>
              <a:rPr lang="en-GB" sz="2000" b="1" dirty="0" err="1"/>
              <a:t>amategeko</a:t>
            </a:r>
            <a:r>
              <a:rPr lang="en-GB" sz="2000" b="1" dirty="0"/>
              <a:t> </a:t>
            </a:r>
            <a:r>
              <a:rPr lang="en-GB" sz="2000" b="1" dirty="0" err="1"/>
              <a:t>bari</a:t>
            </a:r>
            <a:r>
              <a:rPr lang="en-GB" sz="2000" b="1" dirty="0"/>
              <a:t> </a:t>
            </a:r>
            <a:r>
              <a:rPr lang="en-GB" sz="2000" b="1" dirty="0" err="1"/>
              <a:t>barakiriye</a:t>
            </a:r>
            <a:r>
              <a:rPr lang="en-GB" sz="2000" b="1" dirty="0"/>
              <a:t> </a:t>
            </a:r>
            <a:r>
              <a:rPr lang="en-GB" sz="2000" b="1" dirty="0" err="1"/>
              <a:t>kandi</a:t>
            </a:r>
            <a:r>
              <a:rPr lang="en-GB" sz="2000" b="1" dirty="0"/>
              <a:t> </a:t>
            </a:r>
            <a:r>
              <a:rPr lang="en-GB" sz="2000" b="1" dirty="0" err="1"/>
              <a:t>bakiyemeza</a:t>
            </a:r>
            <a:r>
              <a:rPr lang="en-GB" sz="2000" b="1" dirty="0"/>
              <a:t> </a:t>
            </a:r>
            <a:r>
              <a:rPr lang="en-GB" sz="2000" b="1" dirty="0" err="1"/>
              <a:t>kuyakurikiza</a:t>
            </a:r>
            <a:r>
              <a:rPr lang="en-GB" sz="2000" b="1" dirty="0"/>
              <a:t> (Kuva 24</a:t>
            </a:r>
            <a:r>
              <a:rPr lang="en" sz="2000" b="1" dirty="0"/>
              <a:t>:7).</a:t>
            </a:r>
          </a:p>
        </p:txBody>
      </p:sp>
    </p:spTree>
    <p:extLst>
      <p:ext uri="{BB962C8B-B14F-4D97-AF65-F5344CB8AC3E}">
        <p14:creationId xmlns:p14="http://schemas.microsoft.com/office/powerpoint/2010/main" val="354303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5FBA31AA-18C1-B9D7-4144-528EF2C54E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35596"/>
          </a:xfrm>
          <a:prstGeom prst="rect">
            <a:avLst/>
          </a:prstGeom>
          <a:gradFill>
            <a:gsLst>
              <a:gs pos="0">
                <a:schemeClr val="bg2">
                  <a:lumMod val="90000"/>
                </a:schemeClr>
              </a:gs>
              <a:gs pos="39000">
                <a:srgbClr val="FFAC9A"/>
              </a:gs>
              <a:gs pos="100000">
                <a:srgbClr val="FFAC9A"/>
              </a:gs>
            </a:gsLst>
          </a:gradFill>
          <a:ln>
            <a:noFill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1C95C65-0F1F-6675-C364-1F91FCFFD727}"/>
              </a:ext>
            </a:extLst>
          </p:cNvPr>
          <p:cNvSpPr txBox="1"/>
          <p:nvPr/>
        </p:nvSpPr>
        <p:spPr>
          <a:xfrm>
            <a:off x="0" y="-5715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UMUNSI MUKURU W’INYANA</a:t>
            </a:r>
            <a:endParaRPr lang="en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F250E05-BD43-1A87-663A-1B9400F0C77D}"/>
              </a:ext>
            </a:extLst>
          </p:cNvPr>
          <p:cNvSpPr txBox="1"/>
          <p:nvPr/>
        </p:nvSpPr>
        <p:spPr>
          <a:xfrm>
            <a:off x="0" y="512266"/>
            <a:ext cx="7820025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Bukeye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bazinduka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kare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batamba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ibitambo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byoswa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bazana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ibitambo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by’uko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bari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amahoro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abantu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bicazwa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kurya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kunywa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bahagurutswa</a:t>
            </a:r>
            <a:r>
              <a:rPr lang="en-US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 no </a:t>
            </a:r>
            <a:r>
              <a:rPr lang="en-US" b="1" dirty="0" err="1">
                <a:solidFill>
                  <a:schemeClr val="accent5"/>
                </a:solidFill>
                <a:latin typeface="Comic Sans MS" panose="030F0702030302020204" pitchFamily="66" charset="0"/>
              </a:rPr>
              <a:t>gukina</a:t>
            </a:r>
            <a:r>
              <a:rPr lang="en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accent5"/>
                </a:solidFill>
                <a:latin typeface="Comic Sans MS" panose="030F0702030302020204" pitchFamily="66" charset="0"/>
              </a:rPr>
              <a:t>(Kuva 32:6)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C6494DB-8C97-BB77-8E51-5A2B795A30B1}"/>
              </a:ext>
            </a:extLst>
          </p:cNvPr>
          <p:cNvSpPr txBox="1"/>
          <p:nvPr/>
        </p:nvSpPr>
        <p:spPr>
          <a:xfrm>
            <a:off x="256560" y="1453157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/>
              <a:t>Igihe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Abisirayeli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biremeraga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ikigirwamana</a:t>
            </a:r>
            <a:r>
              <a:rPr lang="en-GB" sz="2000" b="1" spc="-70" dirty="0"/>
              <a:t> mu </a:t>
            </a:r>
            <a:r>
              <a:rPr lang="en-GB" sz="2000" b="1" spc="-70" dirty="0" err="1"/>
              <a:t>ishusho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y’inyana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batesheje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agaciro</a:t>
            </a:r>
            <a:r>
              <a:rPr lang="en-GB" sz="2000" b="1" spc="-70" dirty="0"/>
              <a:t> Imana </a:t>
            </a:r>
            <a:r>
              <a:rPr lang="en-GB" sz="2000" b="1" spc="-70" dirty="0" err="1"/>
              <a:t>Ishoborabyose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bayigeza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ishusho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y’itungo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baramya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ikiremwa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aho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kuramya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Umuremyi</a:t>
            </a:r>
            <a:r>
              <a:rPr lang="en" sz="2000" b="1" spc="-70" dirty="0"/>
              <a:t> (</a:t>
            </a:r>
            <a:r>
              <a:rPr lang="en" sz="2000" b="1" spc="-70" dirty="0" err="1"/>
              <a:t>Abaroma</a:t>
            </a:r>
            <a:r>
              <a:rPr lang="en" sz="2000" b="1" spc="-70" dirty="0"/>
              <a:t> 1:23).</a:t>
            </a:r>
          </a:p>
        </p:txBody>
      </p:sp>
      <p:pic>
        <p:nvPicPr>
          <p:cNvPr id="4" name="Imagen 3" descr="Imagen que contiene exterior, montaña, grupo, gente&#10;&#10;El contenido generado por IA puede ser incorrecto.">
            <a:extLst>
              <a:ext uri="{FF2B5EF4-FFF2-40B4-BE49-F238E27FC236}">
                <a16:creationId xmlns:a16="http://schemas.microsoft.com/office/drawing/2014/main" id="{4D8CF8DB-F43F-A96A-4B9F-7C7A693467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20025" y="683715"/>
            <a:ext cx="4233291" cy="27821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5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de pie sobre superficie terrosa&#10;&#10;El contenido generado por IA puede ser incorrecto.">
            <a:extLst>
              <a:ext uri="{FF2B5EF4-FFF2-40B4-BE49-F238E27FC236}">
                <a16:creationId xmlns:a16="http://schemas.microsoft.com/office/drawing/2014/main" id="{64A2D1AC-C3CE-1A98-97AE-F7398B92B3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560" y="3552825"/>
            <a:ext cx="4502759" cy="2246376"/>
          </a:xfrm>
          <a:prstGeom prst="snip2DiagRect">
            <a:avLst>
              <a:gd name="adj1" fmla="val 18657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a persona en frente de fuego&#10;&#10;El contenido generado por IA puede ser incorrecto.">
            <a:extLst>
              <a:ext uri="{FF2B5EF4-FFF2-40B4-BE49-F238E27FC236}">
                <a16:creationId xmlns:a16="http://schemas.microsoft.com/office/drawing/2014/main" id="{12390C5E-5018-47CD-5DF0-1D52435F52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284" y="4530571"/>
            <a:ext cx="3304032" cy="2246376"/>
          </a:xfrm>
          <a:prstGeom prst="snip2DiagRect">
            <a:avLst>
              <a:gd name="adj1" fmla="val 9753"/>
              <a:gd name="adj2" fmla="val 37737"/>
            </a:avLst>
          </a:prstGeom>
          <a:solidFill>
            <a:srgbClr val="FFFFFF">
              <a:shade val="85000"/>
            </a:srgbClr>
          </a:solidFill>
          <a:ln w="76200" cap="sq">
            <a:solidFill>
              <a:srgbClr val="C4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3E481141-4E0F-54DC-D5C5-F7410CB40A08}"/>
              </a:ext>
            </a:extLst>
          </p:cNvPr>
          <p:cNvSpPr txBox="1"/>
          <p:nvPr/>
        </p:nvSpPr>
        <p:spPr>
          <a:xfrm>
            <a:off x="4889497" y="3465851"/>
            <a:ext cx="72358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/>
              <a:t>Muby’ukuri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baretse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kuramya</a:t>
            </a:r>
            <a:r>
              <a:rPr lang="en-GB" sz="2000" b="1" spc="-70" dirty="0"/>
              <a:t> Imana </a:t>
            </a:r>
            <a:r>
              <a:rPr lang="en-GB" sz="2000" b="1" spc="-70" dirty="0" err="1"/>
              <a:t>bajya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kuramya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abadayimoni</a:t>
            </a:r>
            <a:r>
              <a:rPr lang="en-GB" sz="2000" b="1" spc="-70" dirty="0"/>
              <a:t> (</a:t>
            </a:r>
            <a:r>
              <a:rPr lang="en-GB" sz="2000" b="1" spc="-70" dirty="0" err="1"/>
              <a:t>Gutegeka</a:t>
            </a:r>
            <a:r>
              <a:rPr lang="en-GB" sz="2000" b="1" spc="-70" dirty="0"/>
              <a:t> 32:17). Mu </a:t>
            </a:r>
            <a:r>
              <a:rPr lang="en-GB" sz="2000" b="1" spc="-70" dirty="0" err="1"/>
              <a:t>gihe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baramyaga</a:t>
            </a:r>
            <a:r>
              <a:rPr lang="en-GB" sz="2000" b="1" spc="-70" dirty="0"/>
              <a:t> Imana, </a:t>
            </a:r>
            <a:r>
              <a:rPr lang="en-GB" sz="2000" b="1" spc="-70" dirty="0" err="1"/>
              <a:t>bari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bakuze</a:t>
            </a:r>
            <a:r>
              <a:rPr lang="en-GB" sz="2000" b="1" spc="-70" dirty="0"/>
              <a:t> mu </a:t>
            </a:r>
            <a:r>
              <a:rPr lang="en-GB" sz="2000" b="1" spc="-70" dirty="0" err="1"/>
              <a:t>mico-monera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kuko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bari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barahindutse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nk’Imana</a:t>
            </a:r>
            <a:r>
              <a:rPr lang="en" sz="2000" b="1" spc="-70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C1A7B70-9C76-763D-EEB1-9BD1EF2DB137}"/>
              </a:ext>
            </a:extLst>
          </p:cNvPr>
          <p:cNvSpPr txBox="1"/>
          <p:nvPr/>
        </p:nvSpPr>
        <p:spPr>
          <a:xfrm>
            <a:off x="138684" y="5842676"/>
            <a:ext cx="85385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/>
              <a:t>Iyo </a:t>
            </a:r>
            <a:r>
              <a:rPr lang="en-GB" sz="2000" b="1" dirty="0" err="1"/>
              <a:t>tudahaye</a:t>
            </a:r>
            <a:r>
              <a:rPr lang="en-GB" sz="2000" b="1" dirty="0"/>
              <a:t> </a:t>
            </a:r>
            <a:r>
              <a:rPr lang="en-GB" sz="2000" b="1" dirty="0" err="1"/>
              <a:t>imitima</a:t>
            </a:r>
            <a:r>
              <a:rPr lang="en-GB" sz="2000" b="1" dirty="0"/>
              <a:t> </a:t>
            </a:r>
            <a:r>
              <a:rPr lang="en-GB" sz="2000" b="1" dirty="0" err="1"/>
              <a:t>yacu</a:t>
            </a:r>
            <a:r>
              <a:rPr lang="en-GB" sz="2000" b="1" dirty="0"/>
              <a:t> </a:t>
            </a:r>
            <a:r>
              <a:rPr lang="en-GB" sz="2000" b="1" dirty="0" err="1"/>
              <a:t>Umuremyi</a:t>
            </a:r>
            <a:r>
              <a:rPr lang="en-GB" sz="2000" b="1" dirty="0"/>
              <a:t>, </a:t>
            </a:r>
            <a:r>
              <a:rPr lang="en-GB" sz="2000" b="1" dirty="0" err="1"/>
              <a:t>ahubwo</a:t>
            </a:r>
            <a:r>
              <a:rPr lang="en-GB" sz="2000" b="1" dirty="0"/>
              <a:t> </a:t>
            </a:r>
            <a:r>
              <a:rPr lang="en-GB" sz="2000" b="1" dirty="0" err="1"/>
              <a:t>tugakorera</a:t>
            </a:r>
            <a:r>
              <a:rPr lang="en-GB" sz="2000" b="1" dirty="0"/>
              <a:t> </a:t>
            </a:r>
            <a:r>
              <a:rPr lang="en-GB" sz="2000" b="1" dirty="0" err="1"/>
              <a:t>ikigirwamana</a:t>
            </a:r>
            <a:r>
              <a:rPr lang="en-GB" sz="2000" b="1" dirty="0"/>
              <a:t> (</a:t>
            </a:r>
            <a:r>
              <a:rPr lang="en-GB" sz="2000" b="1" dirty="0" err="1"/>
              <a:t>dore</a:t>
            </a:r>
            <a:r>
              <a:rPr lang="en-GB" sz="2000" b="1" dirty="0"/>
              <a:t> ko </a:t>
            </a:r>
            <a:r>
              <a:rPr lang="en-GB" sz="2000" b="1" dirty="0" err="1"/>
              <a:t>hariho</a:t>
            </a:r>
            <a:r>
              <a:rPr lang="en-GB" sz="2000" b="1" dirty="0"/>
              <a:t> </a:t>
            </a:r>
            <a:r>
              <a:rPr lang="en-GB" sz="2000" b="1" dirty="0" err="1"/>
              <a:t>byinshi</a:t>
            </a:r>
            <a:r>
              <a:rPr lang="en-GB" sz="2000" b="1" dirty="0"/>
              <a:t>), </a:t>
            </a:r>
            <a:r>
              <a:rPr lang="en-GB" sz="2000" b="1" dirty="0" err="1"/>
              <a:t>bitinde</a:t>
            </a:r>
            <a:r>
              <a:rPr lang="en-GB" sz="2000" b="1" dirty="0"/>
              <a:t> </a:t>
            </a:r>
            <a:r>
              <a:rPr lang="en-GB" sz="2000" b="1" dirty="0" err="1"/>
              <a:t>bitebuke</a:t>
            </a:r>
            <a:r>
              <a:rPr lang="en-GB" sz="2000" b="1" dirty="0"/>
              <a:t> </a:t>
            </a:r>
            <a:r>
              <a:rPr lang="en-GB" sz="2000" b="1" dirty="0" err="1"/>
              <a:t>bizatuganisha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</a:t>
            </a:r>
            <a:r>
              <a:rPr lang="en-GB" sz="2000" b="1" dirty="0" err="1"/>
              <a:t>kononekara</a:t>
            </a:r>
            <a:r>
              <a:rPr lang="en-GB" sz="2000" b="1" dirty="0"/>
              <a:t> mu </a:t>
            </a:r>
            <a:r>
              <a:rPr lang="en-GB" sz="2000" b="1" dirty="0" err="1"/>
              <a:t>mico-mbonera</a:t>
            </a:r>
            <a:r>
              <a:rPr lang="en" sz="2000" b="1" dirty="0"/>
              <a:t>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3D8E329-9AE8-6228-918A-F7225C35239E}"/>
              </a:ext>
            </a:extLst>
          </p:cNvPr>
          <p:cNvSpPr txBox="1"/>
          <p:nvPr/>
        </p:nvSpPr>
        <p:spPr>
          <a:xfrm>
            <a:off x="4889497" y="4481514"/>
            <a:ext cx="37296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Mu </a:t>
            </a:r>
            <a:r>
              <a:rPr lang="en-GB" sz="2000" b="1" dirty="0" err="1"/>
              <a:t>kuramya</a:t>
            </a:r>
            <a:r>
              <a:rPr lang="en-GB" sz="2000" b="1" dirty="0"/>
              <a:t> </a:t>
            </a:r>
            <a:r>
              <a:rPr lang="en-GB" sz="2000" b="1" dirty="0" err="1"/>
              <a:t>abadayimoni</a:t>
            </a:r>
            <a:r>
              <a:rPr lang="en-GB" sz="2000" b="1" dirty="0"/>
              <a:t>, </a:t>
            </a:r>
            <a:r>
              <a:rPr lang="en-GB" sz="2000" b="1" dirty="0" err="1"/>
              <a:t>batangiye</a:t>
            </a:r>
            <a:r>
              <a:rPr lang="en-GB" sz="2000" b="1" dirty="0"/>
              <a:t> </a:t>
            </a:r>
            <a:r>
              <a:rPr lang="en-GB" sz="2000" b="1" dirty="0" err="1"/>
              <a:t>kwiyonona</a:t>
            </a:r>
            <a:r>
              <a:rPr lang="en-GB" sz="2000" b="1" dirty="0"/>
              <a:t>, </a:t>
            </a:r>
            <a:r>
              <a:rPr lang="en-GB" sz="2000" b="1" dirty="0" err="1"/>
              <a:t>kuko</a:t>
            </a:r>
            <a:r>
              <a:rPr lang="en-GB" sz="2000" b="1" dirty="0"/>
              <a:t> </a:t>
            </a:r>
            <a:r>
              <a:rPr lang="en-GB" sz="2000" b="1" dirty="0" err="1"/>
              <a:t>bashushe</a:t>
            </a:r>
            <a:r>
              <a:rPr lang="en-GB" sz="2000" b="1" dirty="0"/>
              <a:t> </a:t>
            </a:r>
            <a:r>
              <a:rPr lang="en-GB" sz="2000" b="1" dirty="0" err="1"/>
              <a:t>nk’abadayimoni</a:t>
            </a:r>
            <a:r>
              <a:rPr lang="en-GB" sz="2000" b="1" dirty="0"/>
              <a:t> </a:t>
            </a:r>
            <a:r>
              <a:rPr lang="en-GB" sz="2000" b="1" dirty="0" err="1"/>
              <a:t>baramyaga</a:t>
            </a:r>
            <a:r>
              <a:rPr lang="en" sz="2000" b="1" dirty="0"/>
              <a:t>.</a:t>
            </a:r>
            <a:endParaRPr lang="es-ES" sz="20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6C30149-48C1-12B1-EA4E-D2FCA7485DB9}"/>
              </a:ext>
            </a:extLst>
          </p:cNvPr>
          <p:cNvSpPr txBox="1"/>
          <p:nvPr/>
        </p:nvSpPr>
        <p:spPr>
          <a:xfrm>
            <a:off x="256559" y="2468820"/>
            <a:ext cx="746821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" sz="2000" b="1" dirty="0"/>
              <a:t>B</a:t>
            </a:r>
            <a:r>
              <a:rPr lang="en-GB" sz="2000" b="1" dirty="0" err="1"/>
              <a:t>i</a:t>
            </a:r>
            <a:r>
              <a:rPr lang="en" sz="2000" b="1" dirty="0" err="1"/>
              <a:t>bwiye</a:t>
            </a:r>
            <a:r>
              <a:rPr lang="en" sz="2000" b="1" dirty="0"/>
              <a:t> </a:t>
            </a:r>
            <a:r>
              <a:rPr lang="en" sz="2000" b="1" dirty="0" err="1"/>
              <a:t>ibitagira</a:t>
            </a:r>
            <a:r>
              <a:rPr lang="en" sz="2000" b="1" dirty="0"/>
              <a:t> </a:t>
            </a:r>
            <a:r>
              <a:rPr lang="en" sz="2000" b="1" dirty="0" err="1"/>
              <a:t>epfo</a:t>
            </a:r>
            <a:r>
              <a:rPr lang="en" sz="2000" b="1" dirty="0"/>
              <a:t> </a:t>
            </a:r>
            <a:r>
              <a:rPr lang="en" sz="2000" b="1" dirty="0" err="1"/>
              <a:t>na</a:t>
            </a:r>
            <a:r>
              <a:rPr lang="en" sz="2000" b="1" dirty="0"/>
              <a:t> </a:t>
            </a:r>
            <a:r>
              <a:rPr lang="en" sz="2000" b="1" dirty="0" err="1"/>
              <a:t>ruguru</a:t>
            </a:r>
            <a:r>
              <a:rPr lang="en" sz="2000" b="1" dirty="0"/>
              <a:t> </a:t>
            </a:r>
            <a:r>
              <a:rPr lang="en" sz="2000" b="1" dirty="0" err="1"/>
              <a:t>batekereza</a:t>
            </a:r>
            <a:r>
              <a:rPr lang="en" sz="2000" b="1" dirty="0"/>
              <a:t> ko </a:t>
            </a:r>
            <a:r>
              <a:rPr lang="en" sz="2000" b="1" dirty="0" err="1"/>
              <a:t>ishusho</a:t>
            </a:r>
            <a:r>
              <a:rPr lang="en" sz="2000" b="1" dirty="0"/>
              <a:t> </a:t>
            </a:r>
            <a:r>
              <a:rPr lang="en" sz="2000" b="1" dirty="0" err="1"/>
              <a:t>bacuze</a:t>
            </a:r>
            <a:r>
              <a:rPr lang="en" sz="2000" b="1" dirty="0"/>
              <a:t> </a:t>
            </a:r>
            <a:r>
              <a:rPr lang="en" sz="2000" b="1" dirty="0" err="1"/>
              <a:t>ishobora</a:t>
            </a:r>
            <a:r>
              <a:rPr lang="en" sz="2000" b="1" dirty="0"/>
              <a:t> </a:t>
            </a:r>
            <a:r>
              <a:rPr lang="en" sz="2000" b="1" dirty="0" err="1"/>
              <a:t>kubayobora</a:t>
            </a:r>
            <a:r>
              <a:rPr lang="en" sz="2000" b="1" dirty="0"/>
              <a:t>. </a:t>
            </a:r>
            <a:r>
              <a:rPr lang="en-GB" sz="2000" b="1" dirty="0" err="1"/>
              <a:t>Bashobora</a:t>
            </a:r>
            <a:r>
              <a:rPr lang="en-GB" sz="2000" b="1" dirty="0"/>
              <a:t> no </a:t>
            </a:r>
            <a:r>
              <a:rPr lang="en-GB" sz="2000" b="1" dirty="0" err="1"/>
              <a:t>kuba</a:t>
            </a:r>
            <a:r>
              <a:rPr lang="en-GB" sz="2000" b="1" dirty="0"/>
              <a:t> </a:t>
            </a:r>
            <a:r>
              <a:rPr lang="en-GB" sz="2000" b="1" dirty="0" err="1"/>
              <a:t>baratekereje</a:t>
            </a:r>
            <a:r>
              <a:rPr lang="en-GB" sz="2000" b="1" dirty="0"/>
              <a:t> ko</a:t>
            </a:r>
            <a:r>
              <a:rPr lang="en" sz="2000" b="1" dirty="0"/>
              <a:t> </a:t>
            </a:r>
            <a:r>
              <a:rPr lang="en" sz="2000" b="1" i="1" dirty="0" err="1"/>
              <a:t>elohim</a:t>
            </a:r>
            <a:r>
              <a:rPr lang="en" sz="2000" b="1" i="1" dirty="0"/>
              <a:t> </a:t>
            </a:r>
            <a:r>
              <a:rPr lang="en" sz="2000" b="1" dirty="0" err="1"/>
              <a:t>ubwe</a:t>
            </a:r>
            <a:r>
              <a:rPr lang="en" sz="2000" b="1" dirty="0"/>
              <a:t> </a:t>
            </a:r>
            <a:r>
              <a:rPr lang="en" sz="2000" b="1" dirty="0" err="1"/>
              <a:t>yahindutse</a:t>
            </a:r>
            <a:r>
              <a:rPr lang="en" sz="2000" b="1" dirty="0"/>
              <a:t> </a:t>
            </a:r>
            <a:r>
              <a:rPr lang="en" sz="2000" b="1" dirty="0" err="1"/>
              <a:t>inyana</a:t>
            </a:r>
            <a:r>
              <a:rPr lang="en" sz="2000" b="1" dirty="0"/>
              <a:t> (Kuva 32:24)!</a:t>
            </a:r>
          </a:p>
        </p:txBody>
      </p:sp>
    </p:spTree>
    <p:extLst>
      <p:ext uri="{BB962C8B-B14F-4D97-AF65-F5344CB8AC3E}">
        <p14:creationId xmlns:p14="http://schemas.microsoft.com/office/powerpoint/2010/main" val="33071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6" grpId="0"/>
      <p:bldP spid="11" grpId="0"/>
      <p:bldP spid="13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0BF5CE49-2331-CA41-AE80-B7718F7A7A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94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32A446-E986-AFAF-31E8-9C94D2FA961D}"/>
              </a:ext>
            </a:extLst>
          </p:cNvPr>
          <p:cNvSpPr txBox="1"/>
          <p:nvPr/>
        </p:nvSpPr>
        <p:spPr>
          <a:xfrm>
            <a:off x="-64027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400" b="1" spc="-1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UBUHENEBERE BWO KURAMYA IBIGIRWAMANA</a:t>
            </a:r>
            <a:endParaRPr lang="en" sz="4400" b="1" spc="-1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875D16-4F0F-CE6A-659F-DEE4D4E10834}"/>
              </a:ext>
            </a:extLst>
          </p:cNvPr>
          <p:cNvSpPr txBox="1"/>
          <p:nvPr/>
        </p:nvSpPr>
        <p:spPr>
          <a:xfrm>
            <a:off x="139410" y="644015"/>
            <a:ext cx="117851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Uwiteka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abwira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Mose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ati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‘Manuka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ugende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kuko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ubwoko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bwawe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wakuye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gihugu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Egiputa</a:t>
            </a:r>
            <a:r>
              <a:rPr lang="en-US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bwiyononnye</a:t>
            </a:r>
            <a:r>
              <a:rPr lang="en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.’” </a:t>
            </a:r>
            <a:r>
              <a:rPr lang="en" sz="14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(Kuva 32:7)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09B731-4B36-184F-8F5A-885905614F91}"/>
              </a:ext>
            </a:extLst>
          </p:cNvPr>
          <p:cNvSpPr txBox="1"/>
          <p:nvPr/>
        </p:nvSpPr>
        <p:spPr>
          <a:xfrm>
            <a:off x="1562730" y="1294328"/>
            <a:ext cx="76098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/>
              <a:t>Kunamira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igishushanyo</a:t>
            </a:r>
            <a:r>
              <a:rPr lang="en-GB" sz="2000" b="1" spc="-70" dirty="0"/>
              <a:t> (</a:t>
            </a:r>
            <a:r>
              <a:rPr lang="en-GB" sz="2000" b="1" spc="-70" dirty="0" err="1"/>
              <a:t>nubwo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cyaba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gihagarariye</a:t>
            </a:r>
            <a:r>
              <a:rPr lang="en-GB" sz="2000" b="1" spc="-70" dirty="0"/>
              <a:t> Imana </a:t>
            </a:r>
            <a:r>
              <a:rPr lang="en-GB" sz="2000" b="1" spc="-70" dirty="0" err="1"/>
              <a:t>ubwayo</a:t>
            </a:r>
            <a:r>
              <a:rPr lang="en-GB" sz="2000" b="1" spc="-70" dirty="0"/>
              <a:t>, Kristo, </a:t>
            </a:r>
            <a:r>
              <a:rPr lang="en-GB" sz="2000" b="1" spc="-70" dirty="0" err="1"/>
              <a:t>cyangwa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abera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bayo</a:t>
            </a:r>
            <a:r>
              <a:rPr lang="en-GB" sz="2000" b="1" spc="-70" dirty="0"/>
              <a:t>) </a:t>
            </a:r>
            <a:r>
              <a:rPr lang="en-GB" sz="2000" b="1" spc="-70" dirty="0" err="1"/>
              <a:t>ni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ukwica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Amategeko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y’Imana</a:t>
            </a:r>
            <a:r>
              <a:rPr lang="en-GB" sz="2000" b="1" spc="-70" dirty="0"/>
              <a:t> (Kuva 20:3–6), </a:t>
            </a:r>
            <a:r>
              <a:rPr lang="en-GB" sz="2000" b="1" spc="-70" dirty="0" err="1"/>
              <a:t>bityo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umuntu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akajya</a:t>
            </a:r>
            <a:r>
              <a:rPr lang="en-GB" sz="2000" b="1" spc="-70" dirty="0"/>
              <a:t> mu </a:t>
            </a:r>
            <a:r>
              <a:rPr lang="en-GB" sz="2000" b="1" spc="-70" dirty="0" err="1"/>
              <a:t>cyaha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n’ubuhenebere</a:t>
            </a:r>
            <a:r>
              <a:rPr lang="en" sz="2000" b="1" spc="-70" dirty="0"/>
              <a:t>.</a:t>
            </a:r>
          </a:p>
        </p:txBody>
      </p:sp>
      <p:pic>
        <p:nvPicPr>
          <p:cNvPr id="4" name="Imagen 3" descr="Pintura de una persona&#10;&#10;El contenido generado por IA puede ser incorrecto.">
            <a:extLst>
              <a:ext uri="{FF2B5EF4-FFF2-40B4-BE49-F238E27FC236}">
                <a16:creationId xmlns:a16="http://schemas.microsoft.com/office/drawing/2014/main" id="{DD87C2A9-EA0F-5E99-C240-BD0F65AE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1450695"/>
            <a:ext cx="2772598" cy="2246001"/>
          </a:xfrm>
          <a:prstGeom prst="rect">
            <a:avLst/>
          </a:prstGeom>
          <a:ln w="1016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2079E5F-6C1E-8DB1-A95E-62A5F6F6B8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1350" y="1450695"/>
            <a:ext cx="1343658" cy="2081784"/>
          </a:xfrm>
          <a:prstGeom prst="rect">
            <a:avLst/>
          </a:prstGeom>
          <a:ln w="101600" cap="sq">
            <a:solidFill>
              <a:schemeClr val="accent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Imagen 12" descr="Una persona con lentes comiendo&#10;&#10;El contenido generado por IA puede ser incorrecto.">
            <a:extLst>
              <a:ext uri="{FF2B5EF4-FFF2-40B4-BE49-F238E27FC236}">
                <a16:creationId xmlns:a16="http://schemas.microsoft.com/office/drawing/2014/main" id="{CF6FCEC9-C644-42C3-8627-5CB3926F3C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876925" y="3860081"/>
            <a:ext cx="3200400" cy="2815793"/>
          </a:xfrm>
          <a:prstGeom prst="rect">
            <a:avLst/>
          </a:prstGeom>
          <a:ln w="101600" cap="sq">
            <a:solidFill>
              <a:srgbClr val="83A561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250534-55B9-94F4-73FC-041E8FE6DC7E}"/>
              </a:ext>
            </a:extLst>
          </p:cNvPr>
          <p:cNvSpPr txBox="1"/>
          <p:nvPr/>
        </p:nvSpPr>
        <p:spPr>
          <a:xfrm>
            <a:off x="103016" y="3751178"/>
            <a:ext cx="57177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120" dirty="0" err="1"/>
              <a:t>Turamya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ibihe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bigirwamana</a:t>
            </a:r>
            <a:r>
              <a:rPr lang="en-GB" sz="2000" b="1" spc="-120" dirty="0"/>
              <a:t>? </a:t>
            </a:r>
            <a:r>
              <a:rPr lang="en-GB" sz="2000" b="1" spc="-120" dirty="0" err="1"/>
              <a:t>Wakora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urutonde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rwawe</a:t>
            </a:r>
            <a:r>
              <a:rPr lang="en-GB" sz="2000" b="1" spc="-120" dirty="0"/>
              <a:t>. </a:t>
            </a:r>
            <a:r>
              <a:rPr lang="en-GB" sz="2000" b="1" spc="-120" dirty="0" err="1"/>
              <a:t>Bimwe</a:t>
            </a:r>
            <a:r>
              <a:rPr lang="en-GB" sz="2000" b="1" spc="-120" dirty="0"/>
              <a:t> muri </a:t>
            </a:r>
            <a:r>
              <a:rPr lang="en-GB" sz="2000" b="1" spc="-120" dirty="0" err="1"/>
              <a:t>byo</a:t>
            </a:r>
            <a:r>
              <a:rPr lang="en-GB" sz="2000" b="1" spc="-120" dirty="0"/>
              <a:t>: </a:t>
            </a:r>
            <a:r>
              <a:rPr lang="en-GB" sz="2000" b="1" spc="-120" dirty="0" err="1"/>
              <a:t>isūmbwe</a:t>
            </a:r>
            <a:r>
              <a:rPr lang="en-GB" sz="2000" b="1" spc="-120" dirty="0"/>
              <a:t>, </a:t>
            </a:r>
            <a:r>
              <a:rPr lang="en-GB" sz="2000" b="1" spc="-120" dirty="0" err="1"/>
              <a:t>amafaranga</a:t>
            </a:r>
            <a:r>
              <a:rPr lang="en-GB" sz="2000" b="1" spc="-120" dirty="0"/>
              <a:t>, </a:t>
            </a:r>
            <a:r>
              <a:rPr lang="en-GB" sz="2000" b="1" spc="-120" dirty="0" err="1"/>
              <a:t>ububasha</a:t>
            </a:r>
            <a:r>
              <a:rPr lang="en-GB" sz="2000" b="1" spc="-120" dirty="0"/>
              <a:t>, </a:t>
            </a:r>
            <a:r>
              <a:rPr lang="en-GB" sz="2000" b="1" spc="-120" dirty="0" err="1"/>
              <a:t>igitsina</a:t>
            </a:r>
            <a:r>
              <a:rPr lang="en-GB" sz="2000" b="1" spc="-120" dirty="0"/>
              <a:t>, </a:t>
            </a:r>
            <a:r>
              <a:rPr lang="en-GB" sz="2000" b="1" spc="-120" dirty="0" err="1"/>
              <a:t>ibiryo</a:t>
            </a:r>
            <a:r>
              <a:rPr lang="en-GB" sz="2000" b="1" spc="-120" dirty="0"/>
              <a:t>, </a:t>
            </a:r>
            <a:r>
              <a:rPr lang="en-GB" sz="2000" b="1" spc="-120" dirty="0" err="1"/>
              <a:t>akazi</a:t>
            </a:r>
            <a:r>
              <a:rPr lang="en-GB" sz="2000" b="1" spc="-120" dirty="0"/>
              <a:t>, </a:t>
            </a:r>
            <a:r>
              <a:rPr lang="en-GB" sz="2000" b="1" spc="-120" dirty="0" err="1"/>
              <a:t>imbuga</a:t>
            </a:r>
            <a:r>
              <a:rPr lang="en-GB" sz="2000" b="1" spc="-120" dirty="0"/>
              <a:t> </a:t>
            </a:r>
            <a:r>
              <a:rPr lang="en-GB" sz="2000" b="1" spc="-120" dirty="0" err="1"/>
              <a:t>nkoranyambaga</a:t>
            </a:r>
            <a:r>
              <a:rPr lang="en-GB" sz="2000" b="1" spc="-120" dirty="0"/>
              <a:t> </a:t>
            </a:r>
            <a:r>
              <a:rPr lang="en" sz="2000" b="1" spc="-120" dirty="0"/>
              <a:t>…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0462634-0F0C-7D46-5346-D92267FBFD11}"/>
              </a:ext>
            </a:extLst>
          </p:cNvPr>
          <p:cNvSpPr txBox="1"/>
          <p:nvPr/>
        </p:nvSpPr>
        <p:spPr>
          <a:xfrm>
            <a:off x="1562730" y="2368865"/>
            <a:ext cx="76098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/>
              <a:t>Kuramya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ibigirwamana</a:t>
            </a:r>
            <a:r>
              <a:rPr lang="en-GB" sz="2000" b="1" spc="-70" dirty="0"/>
              <a:t> mu </a:t>
            </a:r>
            <a:r>
              <a:rPr lang="en-GB" sz="2000" b="1" spc="-70" dirty="0" err="1"/>
              <a:t>kinyejana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cya</a:t>
            </a:r>
            <a:r>
              <a:rPr lang="en-GB" sz="2000" b="1" spc="-70" dirty="0"/>
              <a:t> 21 </a:t>
            </a:r>
            <a:r>
              <a:rPr lang="en-GB" sz="2000" b="1" spc="-70" dirty="0" err="1"/>
              <a:t>bivuze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iki</a:t>
            </a:r>
            <a:r>
              <a:rPr lang="en-GB" sz="2000" b="1" spc="-70" dirty="0"/>
              <a:t>? </a:t>
            </a:r>
            <a:r>
              <a:rPr lang="en-GB" sz="2000" b="1" spc="-70" dirty="0" err="1"/>
              <a:t>Kuramya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ibigirwamana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ugusenga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ikintu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gisimbura</a:t>
            </a:r>
            <a:r>
              <a:rPr lang="en-GB" sz="2000" b="1" spc="-70" dirty="0"/>
              <a:t> Imana. </a:t>
            </a:r>
            <a:r>
              <a:rPr lang="en-GB" sz="2000" b="1" spc="-70" dirty="0" err="1"/>
              <a:t>Ikigirwamana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ni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ikintu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cyose</a:t>
            </a:r>
            <a:r>
              <a:rPr lang="en-GB" sz="2000" b="1" spc="-70" dirty="0"/>
              <a:t> </a:t>
            </a:r>
            <a:r>
              <a:rPr lang="en-GB" sz="2000" b="1" spc="-70" dirty="0" err="1"/>
              <a:t>gifata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ibitekerezo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byacu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urukundo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igihe</a:t>
            </a:r>
            <a:r>
              <a:rPr lang="en-GB" sz="2000" b="1" spc="-70" dirty="0"/>
              <a:t>, </a:t>
            </a:r>
            <a:r>
              <a:rPr lang="en-GB" sz="2000" b="1" spc="-70" dirty="0" err="1"/>
              <a:t>n’ibitekerezo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byacu</a:t>
            </a:r>
            <a:r>
              <a:rPr lang="en-GB" sz="2000" b="1" spc="-70" dirty="0"/>
              <a:t> </a:t>
            </a:r>
            <a:r>
              <a:rPr lang="en-GB" sz="2000" b="1" spc="-70" dirty="0" err="1"/>
              <a:t>kuruta</a:t>
            </a:r>
            <a:r>
              <a:rPr lang="en-GB" sz="2000" b="1" spc="-70" dirty="0"/>
              <a:t> Imana, </a:t>
            </a:r>
            <a:r>
              <a:rPr lang="en-GB" sz="2000" b="1" spc="-70" dirty="0" err="1"/>
              <a:t>kandi</a:t>
            </a:r>
            <a:r>
              <a:rPr lang="en-GB" sz="2000" b="1" spc="-70" dirty="0"/>
              <a:t> </a:t>
            </a:r>
            <a:r>
              <a:rPr lang="en-GB" sz="2000" b="1" spc="-70" dirty="0" err="1"/>
              <a:t>bikabāta</a:t>
            </a:r>
            <a:r>
              <a:rPr lang="en-GB" sz="2000" b="1" spc="-70" dirty="0"/>
              <a:t> </a:t>
            </a:r>
            <a:r>
              <a:rPr lang="en-GB" sz="2000" b="1" spc="-70" dirty="0" err="1"/>
              <a:t>intekerezo</a:t>
            </a:r>
            <a:r>
              <a:rPr lang="en-GB" sz="2000" b="1" spc="-70" dirty="0"/>
              <a:t> </a:t>
            </a:r>
            <a:r>
              <a:rPr lang="en-GB" sz="2000" b="1" spc="-70" dirty="0" err="1"/>
              <a:t>zacu</a:t>
            </a:r>
            <a:r>
              <a:rPr lang="en" sz="2000" b="1" spc="-70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AB1E159-F00E-A6E2-067D-9F35FE87D416}"/>
              </a:ext>
            </a:extLst>
          </p:cNvPr>
          <p:cNvSpPr txBox="1"/>
          <p:nvPr/>
        </p:nvSpPr>
        <p:spPr>
          <a:xfrm>
            <a:off x="159225" y="4825716"/>
            <a:ext cx="56052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 err="1"/>
              <a:t>Gusenga</a:t>
            </a:r>
            <a:r>
              <a:rPr lang="en-GB" sz="2000" b="1" dirty="0"/>
              <a:t> </a:t>
            </a:r>
            <a:r>
              <a:rPr lang="en-GB" sz="2000" b="1" dirty="0" err="1"/>
              <a:t>ibigirwamana</a:t>
            </a:r>
            <a:r>
              <a:rPr lang="en-GB" sz="2000" b="1" dirty="0"/>
              <a:t> </a:t>
            </a:r>
            <a:r>
              <a:rPr lang="en-GB" sz="2000" b="1" dirty="0" err="1"/>
              <a:t>biganisha</a:t>
            </a:r>
            <a:r>
              <a:rPr lang="en-GB" sz="2000" b="1" dirty="0"/>
              <a:t> </a:t>
            </a:r>
            <a:r>
              <a:rPr lang="en-GB" sz="2000" b="1" dirty="0" err="1"/>
              <a:t>ku</a:t>
            </a:r>
            <a:r>
              <a:rPr lang="en-GB" sz="2000" b="1" dirty="0"/>
              <a:t> ki? Kamere </a:t>
            </a:r>
            <a:r>
              <a:rPr lang="en-GB" sz="2000" b="1" dirty="0" err="1"/>
              <a:t>yacu</a:t>
            </a:r>
            <a:r>
              <a:rPr lang="en-GB" sz="2000" b="1" dirty="0"/>
              <a:t>, </a:t>
            </a:r>
            <a:r>
              <a:rPr lang="en-GB" sz="2000" b="1" dirty="0" err="1"/>
              <a:t>uburyo</a:t>
            </a:r>
            <a:r>
              <a:rPr lang="en-GB" sz="2000" b="1" dirty="0"/>
              <a:t> </a:t>
            </a:r>
            <a:r>
              <a:rPr lang="en-GB" sz="2000" b="1" dirty="0" err="1"/>
              <a:t>bwo</a:t>
            </a:r>
            <a:r>
              <a:rPr lang="en-GB" sz="2000" b="1" dirty="0"/>
              <a:t> </a:t>
            </a:r>
            <a:r>
              <a:rPr lang="en-GB" sz="2000" b="1" dirty="0" err="1"/>
              <a:t>gutekereza</a:t>
            </a:r>
            <a:r>
              <a:rPr lang="en-GB" sz="2000" b="1" dirty="0"/>
              <a:t>, </a:t>
            </a:r>
            <a:r>
              <a:rPr lang="en-GB" sz="2000" b="1" dirty="0" err="1"/>
              <a:t>amarangamutima</a:t>
            </a:r>
            <a:r>
              <a:rPr lang="en-GB" sz="2000" b="1" dirty="0"/>
              <a:t>, </a:t>
            </a:r>
            <a:r>
              <a:rPr lang="en-GB" sz="2000" b="1" dirty="0" err="1"/>
              <a:t>ndetse</a:t>
            </a:r>
            <a:r>
              <a:rPr lang="en-GB" sz="2000" b="1" dirty="0"/>
              <a:t> </a:t>
            </a:r>
            <a:r>
              <a:rPr lang="en-GB" sz="2000" b="1" dirty="0" err="1"/>
              <a:t>n’imibanire</a:t>
            </a:r>
            <a:r>
              <a:rPr lang="en-GB" sz="2000" b="1" dirty="0"/>
              <a:t> </a:t>
            </a:r>
            <a:r>
              <a:rPr lang="en-GB" sz="2000" b="1" dirty="0" err="1"/>
              <a:t>yacu</a:t>
            </a:r>
            <a:r>
              <a:rPr lang="en-GB" sz="2000" b="1" dirty="0"/>
              <a:t> </a:t>
            </a:r>
            <a:r>
              <a:rPr lang="en-GB" sz="2000" b="1" dirty="0" err="1"/>
              <a:t>n’abandi</a:t>
            </a:r>
            <a:r>
              <a:rPr lang="en-GB" sz="2000" b="1" dirty="0"/>
              <a:t> </a:t>
            </a:r>
            <a:r>
              <a:rPr lang="en-GB" sz="2000" b="1" dirty="0" err="1"/>
              <a:t>birahinduka</a:t>
            </a:r>
            <a:r>
              <a:rPr lang="en-GB" sz="2000" b="1" dirty="0"/>
              <a:t>. Umubano </a:t>
            </a:r>
            <a:r>
              <a:rPr lang="en-GB" sz="2000" b="1" dirty="0" err="1"/>
              <a:t>nyawo</a:t>
            </a:r>
            <a:r>
              <a:rPr lang="en-GB" sz="2000" b="1" dirty="0"/>
              <a:t> </a:t>
            </a:r>
            <a:r>
              <a:rPr lang="en-GB" sz="2000" b="1" dirty="0" err="1"/>
              <a:t>n’Imana</a:t>
            </a:r>
            <a:r>
              <a:rPr lang="en-GB" sz="2000" b="1" dirty="0"/>
              <a:t> </a:t>
            </a:r>
            <a:r>
              <a:rPr lang="en-GB" sz="2000" b="1" dirty="0" err="1"/>
              <a:t>tuwugurāna</a:t>
            </a:r>
            <a:r>
              <a:rPr lang="en-GB" sz="2000" b="1" dirty="0"/>
              <a:t> </a:t>
            </a:r>
            <a:r>
              <a:rPr lang="en-GB" sz="2000" b="1" dirty="0" err="1"/>
              <a:t>ibikorwa</a:t>
            </a:r>
            <a:r>
              <a:rPr lang="en-GB" sz="2000" b="1" dirty="0"/>
              <a:t> </a:t>
            </a:r>
            <a:r>
              <a:rPr lang="en-GB" sz="2000" b="1" dirty="0" err="1"/>
              <a:t>bidafite</a:t>
            </a:r>
            <a:r>
              <a:rPr lang="en-GB" sz="2000" b="1" dirty="0"/>
              <a:t> </a:t>
            </a:r>
            <a:r>
              <a:rPr lang="en-GB" sz="2000" b="1" dirty="0" err="1"/>
              <a:t>ishingiro</a:t>
            </a:r>
            <a:r>
              <a:rPr lang="en-GB" sz="2000" b="1" dirty="0"/>
              <a:t> </a:t>
            </a:r>
            <a:r>
              <a:rPr lang="en-GB" sz="2000" b="1" dirty="0" err="1"/>
              <a:t>kandi</a:t>
            </a:r>
            <a:r>
              <a:rPr lang="en-GB" sz="2000" b="1" dirty="0"/>
              <a:t> </a:t>
            </a:r>
            <a:r>
              <a:rPr lang="en-GB" sz="2000" b="1" dirty="0" err="1"/>
              <a:t>bidasobanutse</a:t>
            </a:r>
            <a:r>
              <a:rPr lang="en-GB" sz="2000" b="1" dirty="0"/>
              <a:t> </a:t>
            </a:r>
            <a:r>
              <a:rPr lang="en-GB" sz="2000" b="1" dirty="0" err="1"/>
              <a:t>bidashobora</a:t>
            </a:r>
            <a:r>
              <a:rPr lang="en-GB" sz="2000" b="1" dirty="0"/>
              <a:t> </a:t>
            </a:r>
            <a:r>
              <a:rPr lang="en-GB" sz="2000" b="1" dirty="0" err="1"/>
              <a:t>kudukiza</a:t>
            </a:r>
            <a:r>
              <a:rPr lang="en" sz="2000" b="1" dirty="0"/>
              <a:t>.</a:t>
            </a:r>
          </a:p>
        </p:txBody>
      </p:sp>
      <p:pic>
        <p:nvPicPr>
          <p:cNvPr id="11" name="Imagen 10" descr="Un dibujo de una mujer sentada en una silla&#10;&#10;El contenido generado por IA puede ser incorrecto.">
            <a:extLst>
              <a:ext uri="{FF2B5EF4-FFF2-40B4-BE49-F238E27FC236}">
                <a16:creationId xmlns:a16="http://schemas.microsoft.com/office/drawing/2014/main" id="{211467D0-2623-CEEA-AE3F-9A0FC92C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0297" y="3860081"/>
            <a:ext cx="2782478" cy="2815793"/>
          </a:xfrm>
          <a:prstGeom prst="rect">
            <a:avLst/>
          </a:prstGeom>
          <a:ln w="101600" cap="sq">
            <a:solidFill>
              <a:srgbClr val="DD8364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5495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10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77307-84AE-5F5A-F2E1-6769C2F02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E97B2F-677E-C467-98A4-5AE180C52FE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3382295"/>
          </a:xfrm>
          <a:custGeom>
            <a:avLst/>
            <a:gdLst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2379406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0 w 12192000"/>
              <a:gd name="connsiteY3" fmla="*/ 1396180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4 w 12192000"/>
              <a:gd name="connsiteY3" fmla="*/ 1012722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757084 h 2379406"/>
              <a:gd name="connsiteX4" fmla="*/ 0 w 12192000"/>
              <a:gd name="connsiteY4" fmla="*/ 0 h 2379406"/>
              <a:gd name="connsiteX0" fmla="*/ 1 w 12192001"/>
              <a:gd name="connsiteY0" fmla="*/ 0 h 2379406"/>
              <a:gd name="connsiteX1" fmla="*/ 12192001 w 12192001"/>
              <a:gd name="connsiteY1" fmla="*/ 0 h 2379406"/>
              <a:gd name="connsiteX2" fmla="*/ 12192001 w 12192001"/>
              <a:gd name="connsiteY2" fmla="*/ 2379406 h 2379406"/>
              <a:gd name="connsiteX3" fmla="*/ 0 w 12192001"/>
              <a:gd name="connsiteY3" fmla="*/ 648930 h 2379406"/>
              <a:gd name="connsiteX4" fmla="*/ 1 w 12192001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9831 w 12192000"/>
              <a:gd name="connsiteY3" fmla="*/ 550607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19663 w 12192000"/>
              <a:gd name="connsiteY3" fmla="*/ 580104 h 2379406"/>
              <a:gd name="connsiteX4" fmla="*/ 0 w 12192000"/>
              <a:gd name="connsiteY4" fmla="*/ 0 h 2379406"/>
              <a:gd name="connsiteX0" fmla="*/ 0 w 12192000"/>
              <a:gd name="connsiteY0" fmla="*/ 0 h 2379406"/>
              <a:gd name="connsiteX1" fmla="*/ 12192000 w 12192000"/>
              <a:gd name="connsiteY1" fmla="*/ 0 h 2379406"/>
              <a:gd name="connsiteX2" fmla="*/ 12192000 w 12192000"/>
              <a:gd name="connsiteY2" fmla="*/ 2379406 h 2379406"/>
              <a:gd name="connsiteX3" fmla="*/ 3785419 w 12192000"/>
              <a:gd name="connsiteY3" fmla="*/ 1120877 h 2379406"/>
              <a:gd name="connsiteX4" fmla="*/ 19663 w 12192000"/>
              <a:gd name="connsiteY4" fmla="*/ 580104 h 2379406"/>
              <a:gd name="connsiteX5" fmla="*/ 0 w 12192000"/>
              <a:gd name="connsiteY5" fmla="*/ 0 h 2379406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580104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5565058 w 12192000"/>
              <a:gd name="connsiteY3" fmla="*/ 3362631 h 3362631"/>
              <a:gd name="connsiteX4" fmla="*/ 19663 w 12192000"/>
              <a:gd name="connsiteY4" fmla="*/ 609601 h 3362631"/>
              <a:gd name="connsiteX5" fmla="*/ 0 w 12192000"/>
              <a:gd name="connsiteY5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691716 w 12192000"/>
              <a:gd name="connsiteY3" fmla="*/ 2871019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408903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379406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65058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62631"/>
              <a:gd name="connsiteX1" fmla="*/ 12192000 w 12192000"/>
              <a:gd name="connsiteY1" fmla="*/ 0 h 3362631"/>
              <a:gd name="connsiteX2" fmla="*/ 12192000 w 12192000"/>
              <a:gd name="connsiteY2" fmla="*/ 2428567 h 3362631"/>
              <a:gd name="connsiteX3" fmla="*/ 8701548 w 12192000"/>
              <a:gd name="connsiteY3" fmla="*/ 2595716 h 3362631"/>
              <a:gd name="connsiteX4" fmla="*/ 5594554 w 12192000"/>
              <a:gd name="connsiteY4" fmla="*/ 3362631 h 3362631"/>
              <a:gd name="connsiteX5" fmla="*/ 19663 w 12192000"/>
              <a:gd name="connsiteY5" fmla="*/ 609601 h 3362631"/>
              <a:gd name="connsiteX6" fmla="*/ 0 w 12192000"/>
              <a:gd name="connsiteY6" fmla="*/ 0 h 3362631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95716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  <a:gd name="connsiteX0" fmla="*/ 0 w 12192000"/>
              <a:gd name="connsiteY0" fmla="*/ 0 h 3382295"/>
              <a:gd name="connsiteX1" fmla="*/ 12192000 w 12192000"/>
              <a:gd name="connsiteY1" fmla="*/ 0 h 3382295"/>
              <a:gd name="connsiteX2" fmla="*/ 12192000 w 12192000"/>
              <a:gd name="connsiteY2" fmla="*/ 2428567 h 3382295"/>
              <a:gd name="connsiteX3" fmla="*/ 8701548 w 12192000"/>
              <a:gd name="connsiteY3" fmla="*/ 2566220 h 3382295"/>
              <a:gd name="connsiteX4" fmla="*/ 5574890 w 12192000"/>
              <a:gd name="connsiteY4" fmla="*/ 3382295 h 3382295"/>
              <a:gd name="connsiteX5" fmla="*/ 19663 w 12192000"/>
              <a:gd name="connsiteY5" fmla="*/ 609601 h 3382295"/>
              <a:gd name="connsiteX6" fmla="*/ 0 w 12192000"/>
              <a:gd name="connsiteY6" fmla="*/ 0 h 3382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382295">
                <a:moveTo>
                  <a:pt x="0" y="0"/>
                </a:moveTo>
                <a:lnTo>
                  <a:pt x="12192000" y="0"/>
                </a:lnTo>
                <a:lnTo>
                  <a:pt x="12192000" y="2428567"/>
                </a:lnTo>
                <a:cubicBezTo>
                  <a:pt x="11048180" y="2254863"/>
                  <a:pt x="9835535" y="2366296"/>
                  <a:pt x="8701548" y="2566220"/>
                </a:cubicBezTo>
                <a:cubicBezTo>
                  <a:pt x="7656051" y="2782529"/>
                  <a:pt x="6590889" y="2998838"/>
                  <a:pt x="5574890" y="3382295"/>
                </a:cubicBezTo>
                <a:cubicBezTo>
                  <a:pt x="3755922" y="1904180"/>
                  <a:pt x="2664541" y="1537111"/>
                  <a:pt x="19663" y="609601"/>
                </a:cubicBezTo>
                <a:cubicBezTo>
                  <a:pt x="19663" y="393291"/>
                  <a:pt x="0" y="216310"/>
                  <a:pt x="0" y="0"/>
                </a:cubicBezTo>
                <a:close/>
              </a:path>
            </a:pathLst>
          </a:cu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5AB198-F7BB-AAC7-6511-04FB6A1072E5}"/>
              </a:ext>
            </a:extLst>
          </p:cNvPr>
          <p:cNvSpPr txBox="1"/>
          <p:nvPr/>
        </p:nvSpPr>
        <p:spPr>
          <a:xfrm>
            <a:off x="0" y="5685493"/>
            <a:ext cx="11922369" cy="12864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55000"/>
              </a:prstClr>
            </a:outerShdw>
          </a:effectLst>
        </p:spPr>
        <p:txBody>
          <a:bodyPr wrap="square">
            <a:spAutoFit/>
          </a:bodyPr>
          <a:lstStyle/>
          <a:p>
            <a:pPr algn="r">
              <a:lnSpc>
                <a:spcPct val="77000"/>
              </a:lnSpc>
            </a:pPr>
            <a:r>
              <a:rPr lang="en-GB" sz="9600" b="1" spc="-520" dirty="0">
                <a:ln w="6600">
                  <a:solidFill>
                    <a:srgbClr val="ED8F5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8F52"/>
                  </a:outerShdw>
                </a:effectLst>
              </a:rPr>
              <a:t>GUSABIRWA IMBABAZI</a:t>
            </a:r>
            <a:endParaRPr lang="en" sz="9600" b="1" spc="-520" dirty="0">
              <a:ln w="6600">
                <a:solidFill>
                  <a:srgbClr val="ED8F5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8F5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9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467630-B9EA-008C-57F5-BE90F2B62128}"/>
              </a:ext>
            </a:extLst>
          </p:cNvPr>
          <p:cNvSpPr txBox="1"/>
          <p:nvPr/>
        </p:nvSpPr>
        <p:spPr>
          <a:xfrm>
            <a:off x="0" y="5315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“SHIRA UBURAKARI BWAWE BW’INKAZI!”</a:t>
            </a:r>
            <a:endParaRPr lang="en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23FDAE-CADD-EE7F-F291-960CEADA355F}"/>
              </a:ext>
            </a:extLst>
          </p:cNvPr>
          <p:cNvSpPr txBox="1"/>
          <p:nvPr/>
        </p:nvSpPr>
        <p:spPr>
          <a:xfrm>
            <a:off x="1023936" y="675798"/>
            <a:ext cx="101441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iki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cyatuma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uvugisha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Abanyegiputa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bati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‘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Kubagirira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nabi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ko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yabakuriye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ngo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ibīcire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misozi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miremire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ibarimbure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ibakure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’? Shira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uburakari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bwawe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bw’inkazi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wibuze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inabi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ushaka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kugirira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ubwoko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bwawe</a:t>
            </a:r>
            <a:r>
              <a:rPr lang="en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!’ ” 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(Kuva 32:12)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F478704-372E-39E9-5962-3312DF14CA81}"/>
              </a:ext>
            </a:extLst>
          </p:cNvPr>
          <p:cNvSpPr txBox="1"/>
          <p:nvPr/>
        </p:nvSpPr>
        <p:spPr>
          <a:xfrm>
            <a:off x="2949677" y="1550037"/>
            <a:ext cx="5820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Imana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yabwiye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Mose </a:t>
            </a:r>
            <a:r>
              <a:rPr lang="en-GB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iti</a:t>
            </a:r>
            <a:r>
              <a:rPr lang="en-GB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Manuka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ugende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kuko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ubwoko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BWAWE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kuye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gihugu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Egiputa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bwiyononnye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" sz="2000" b="1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(Kuva 32:7).</a:t>
            </a:r>
          </a:p>
        </p:txBody>
      </p:sp>
      <p:pic>
        <p:nvPicPr>
          <p:cNvPr id="4" name="Imagen 3" descr="Imagen que contiene hombre, grupo, colgando, viejo&#10;&#10;El contenido generado por IA puede ser incorrecto.">
            <a:extLst>
              <a:ext uri="{FF2B5EF4-FFF2-40B4-BE49-F238E27FC236}">
                <a16:creationId xmlns:a16="http://schemas.microsoft.com/office/drawing/2014/main" id="{731B016D-12D0-0694-4C84-FEA3EF68D7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4"/>
          <a:stretch>
            <a:fillRect/>
          </a:stretch>
        </p:blipFill>
        <p:spPr>
          <a:xfrm>
            <a:off x="9665110" y="4355690"/>
            <a:ext cx="2399070" cy="244316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Imagen que contiene persona, hombre, pasto, viejo&#10;&#10;El contenido generado por IA puede ser incorrecto.">
            <a:extLst>
              <a:ext uri="{FF2B5EF4-FFF2-40B4-BE49-F238E27FC236}">
                <a16:creationId xmlns:a16="http://schemas.microsoft.com/office/drawing/2014/main" id="{7B911F66-2EE5-9FDF-6DD6-AE6963C6DA2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105" y="1648288"/>
            <a:ext cx="3212075" cy="2558416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Imagen que contiene naturaleza, exterior, montaña, caminando&#10;&#10;El contenido generado por IA puede ser incorrecto.">
            <a:extLst>
              <a:ext uri="{FF2B5EF4-FFF2-40B4-BE49-F238E27FC236}">
                <a16:creationId xmlns:a16="http://schemas.microsoft.com/office/drawing/2014/main" id="{6772D7F4-9C18-E2C9-BF01-280A4C1DF5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10" y="3958274"/>
            <a:ext cx="1864852" cy="2797277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23753957-A31F-04C8-EA35-17FCC23E3E9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820" y="1719168"/>
            <a:ext cx="2713703" cy="2119066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43A7E76-CB6F-7CDD-A954-84FAEA139F26}"/>
              </a:ext>
            </a:extLst>
          </p:cNvPr>
          <p:cNvSpPr txBox="1"/>
          <p:nvPr/>
        </p:nvSpPr>
        <p:spPr>
          <a:xfrm>
            <a:off x="2022004" y="4158296"/>
            <a:ext cx="696007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Uburakari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bw’Imana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bwari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bunyuze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mu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ariko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Mose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“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imbabazi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zinesha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urubanza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Yakobo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2:13). Amaze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gusabira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Abisirayeli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kandi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yizeye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ko Imana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yaretse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uburakari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bwayo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yamanutse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arakaye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umusozi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(Kuva 32:12–15).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Abonye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ubuhakanyi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yamennye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ikimenyetso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cy’isezerano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ibisate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7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by’amabuye</a:t>
            </a:r>
            <a:r>
              <a:rPr lang="en-GB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(Kuva 32:19</a:t>
            </a:r>
            <a:r>
              <a:rPr lang="en" sz="2000" b="1" spc="-7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694C05-CFB2-B9A6-E6B9-86B72E6A87A7}"/>
              </a:ext>
            </a:extLst>
          </p:cNvPr>
          <p:cNvSpPr txBox="1"/>
          <p:nvPr/>
        </p:nvSpPr>
        <p:spPr>
          <a:xfrm>
            <a:off x="2949677" y="2546390"/>
            <a:ext cx="582069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Mose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yasubije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</a:t>
            </a:r>
            <a:r>
              <a:rPr lang="en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“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Ntabwo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ubwoko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bwanjye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ahubwo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ubwawe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ntabwo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jye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wababātūye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ahubwo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wowe</a:t>
            </a:r>
            <a:r>
              <a:rPr lang="en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(Kuva 32:11). 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Imana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yamusabye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kuyemerera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akarimbura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Abisirayeli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(Kuva 32:10),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ariko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Mose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yanze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gutanga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uruhushya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nk’urwo</a:t>
            </a:r>
            <a:r>
              <a:rPr lang="en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AF0FDF5-42F0-2939-931B-8DCB097DF2E3}"/>
              </a:ext>
            </a:extLst>
          </p:cNvPr>
          <p:cNvSpPr txBox="1"/>
          <p:nvPr/>
        </p:nvSpPr>
        <p:spPr>
          <a:xfrm>
            <a:off x="2022004" y="6077977"/>
            <a:ext cx="75774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Nyuma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kumva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urwitwazo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rudafatika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rwa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mukuru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we, Mose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yafashe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icyemezo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gikomeye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cyo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guhagarika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000" b="1" spc="-100" dirty="0" err="1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kayubi</a:t>
            </a:r>
            <a:r>
              <a:rPr lang="en-GB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(Kuva 32:20–28</a:t>
            </a:r>
            <a:r>
              <a:rPr lang="en" sz="2000" b="1" spc="-100" dirty="0">
                <a:solidFill>
                  <a:schemeClr val="bg1"/>
                </a:solidFill>
                <a:effectLst>
                  <a:glow rad="127000">
                    <a:srgbClr val="7711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7055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1" grpId="0"/>
      <p:bldP spid="9" grpId="0"/>
      <p:bldP spid="12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1126</Words>
  <Application>Microsoft Office PowerPoint</Application>
  <PresentationFormat>Panorámica</PresentationFormat>
  <Paragraphs>50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138</cp:revision>
  <dcterms:created xsi:type="dcterms:W3CDTF">2025-08-02T14:02:20Z</dcterms:created>
  <dcterms:modified xsi:type="dcterms:W3CDTF">2025-09-09T18:57:08Z</dcterms:modified>
</cp:coreProperties>
</file>