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0" autoAdjust="0"/>
    <p:restoredTop sz="94670"/>
  </p:normalViewPr>
  <p:slideViewPr>
    <p:cSldViewPr snapToGrid="0">
      <p:cViewPr varScale="1">
        <p:scale>
          <a:sx n="32" d="100"/>
          <a:sy n="32" d="100"/>
        </p:scale>
        <p:origin x="78" y="14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Umubano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hagati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Mose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wagiye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wiyongera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yamuhamagaye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gihuru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cyaka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Mose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yabonye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uburyo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yanesheje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z’Abanyegiputa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Yabonye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kwigabanya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kw’Inyanja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Itukura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Abisirayeli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bararokorwa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Yitegereje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yayoboye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Abisirayeli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Sinayi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Bamaranye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musozi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yuzuye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Umubano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wakomeje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kwiyongera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ibihe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byahaga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endParaRPr lang="es-ES" sz="2000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yahumekeye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Mose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yandika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igitabo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Yobu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n’icy’Itangiriro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Imana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Imana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Imana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dirty="0"/>
            <a:t>Uri </a:t>
          </a:r>
          <a:r>
            <a:rPr lang="en-GB" sz="2000" b="1" dirty="0" err="1"/>
            <a:t>inshuti</a:t>
          </a:r>
          <a:r>
            <a:rPr lang="en-GB" sz="2000" b="1" dirty="0"/>
            <a:t> </a:t>
          </a:r>
          <a:r>
            <a:rPr lang="en-GB" sz="2000" b="1" dirty="0" err="1"/>
            <a:t>yanjye</a:t>
          </a:r>
          <a:r>
            <a:rPr lang="en-GB" sz="2000" b="1" dirty="0"/>
            <a:t> </a:t>
          </a:r>
          <a:r>
            <a:rPr lang="en-GB" sz="2000" b="1" dirty="0" err="1"/>
            <a:t>kandi</a:t>
          </a:r>
          <a:r>
            <a:rPr lang="en-GB" sz="2000" b="1" dirty="0"/>
            <a:t> </a:t>
          </a:r>
          <a:r>
            <a:rPr lang="en-GB" sz="2000" b="1" dirty="0" err="1"/>
            <a:t>wangiriyeho</a:t>
          </a:r>
          <a:r>
            <a:rPr lang="en-GB" sz="2000" b="1" dirty="0"/>
            <a:t> </a:t>
          </a:r>
          <a:r>
            <a:rPr lang="en-GB" sz="2000" b="1" dirty="0" err="1"/>
            <a:t>umugisha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Niba </a:t>
          </a:r>
          <a:r>
            <a:rPr lang="en" sz="2000" b="1" dirty="0" err="1"/>
            <a:t>ari</a:t>
          </a:r>
          <a:r>
            <a:rPr lang="en" sz="2000" b="1" dirty="0"/>
            <a:t> </a:t>
          </a:r>
          <a:r>
            <a:rPr lang="en" sz="2000" b="1" dirty="0" err="1"/>
            <a:t>byo</a:t>
          </a:r>
          <a:r>
            <a:rPr lang="en" sz="2000" b="1" dirty="0"/>
            <a:t> </a:t>
          </a:r>
          <a:r>
            <a:rPr lang="en" sz="2000" b="1" dirty="0" err="1"/>
            <a:t>rwose</a:t>
          </a:r>
          <a:r>
            <a:rPr lang="en" sz="2000" b="1" dirty="0"/>
            <a:t>, </a:t>
          </a:r>
          <a:r>
            <a:rPr lang="en-GB" sz="2000" b="1" i="0" dirty="0" err="1"/>
            <a:t>nyereka</a:t>
          </a:r>
          <a:r>
            <a:rPr lang="en-GB" sz="2000" b="1" i="0" dirty="0"/>
            <a:t> </a:t>
          </a:r>
          <a:r>
            <a:rPr lang="en-GB" sz="2000" b="1" i="0" dirty="0" err="1"/>
            <a:t>imigambi</a:t>
          </a:r>
          <a:r>
            <a:rPr lang="en-GB" sz="2000" b="1" i="0" dirty="0"/>
            <a:t> </a:t>
          </a:r>
          <a:r>
            <a:rPr lang="en-GB" sz="2000" b="1" i="0" dirty="0" err="1"/>
            <a:t>yawe</a:t>
          </a:r>
          <a:r>
            <a:rPr lang="en" sz="2000" b="1" dirty="0"/>
            <a:t>, </a:t>
          </a:r>
          <a:r>
            <a:rPr lang="en" sz="2000" b="1" i="1" u="sng" dirty="0" err="1"/>
            <a:t>kugira</a:t>
          </a:r>
          <a:r>
            <a:rPr lang="en" sz="2000" b="1" i="1" u="sng" dirty="0"/>
            <a:t> </a:t>
          </a:r>
          <a:r>
            <a:rPr lang="en" sz="2000" b="1" i="1" u="sng" dirty="0" err="1"/>
            <a:t>ngo</a:t>
          </a:r>
          <a:r>
            <a:rPr lang="en" sz="2000" b="1" i="1" u="sng" dirty="0"/>
            <a:t> </a:t>
          </a:r>
          <a:r>
            <a:rPr lang="en" sz="2000" b="1" i="1" u="sng" dirty="0" err="1"/>
            <a:t>nkumenye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i="0" dirty="0" err="1"/>
            <a:t>Ubwanjye</a:t>
          </a:r>
          <a:r>
            <a:rPr lang="en-GB" sz="2000" b="1" i="0" dirty="0"/>
            <a:t> </a:t>
          </a:r>
          <a:r>
            <a:rPr lang="en-GB" sz="2000" b="1" i="0" dirty="0" err="1"/>
            <a:t>nzajyana</a:t>
          </a:r>
          <a:r>
            <a:rPr lang="en-GB" sz="2000" b="1" i="0" dirty="0"/>
            <a:t> </a:t>
          </a:r>
          <a:r>
            <a:rPr lang="en-GB" sz="2000" b="1" i="0" dirty="0" err="1"/>
            <a:t>nawe</a:t>
          </a:r>
          <a:r>
            <a:rPr lang="en-GB" sz="2000" b="1" i="0" dirty="0"/>
            <a:t>, </a:t>
          </a:r>
          <a:r>
            <a:rPr lang="en-GB" sz="2000" b="1" i="0" dirty="0" err="1"/>
            <a:t>nkuruhure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i="0" dirty="0" err="1"/>
            <a:t>Ubwawe</a:t>
          </a:r>
          <a:r>
            <a:rPr lang="en-GB" sz="2000" b="1" i="0" dirty="0"/>
            <a:t> </a:t>
          </a:r>
          <a:r>
            <a:rPr lang="en-GB" sz="2000" b="1" i="0" dirty="0" err="1"/>
            <a:t>nutajyana</a:t>
          </a:r>
          <a:r>
            <a:rPr lang="en-GB" sz="2000" b="1" i="0" dirty="0"/>
            <a:t> </a:t>
          </a:r>
          <a:r>
            <a:rPr lang="en-GB" sz="2000" b="1" i="0" dirty="0" err="1"/>
            <a:t>natwe</a:t>
          </a:r>
          <a:r>
            <a:rPr lang="en-GB" sz="2000" b="1" i="0" dirty="0"/>
            <a:t> </a:t>
          </a:r>
          <a:r>
            <a:rPr lang="en-GB" sz="2000" b="1" i="0" dirty="0" err="1"/>
            <a:t>ntudukure</a:t>
          </a:r>
          <a:r>
            <a:rPr lang="en-GB" sz="2000" b="1" i="0" dirty="0"/>
            <a:t> </a:t>
          </a:r>
          <a:r>
            <a:rPr lang="en-GB" sz="2000" b="1" i="0" dirty="0" err="1"/>
            <a:t>ino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 err="1"/>
            <a:t>Utajyanye</a:t>
          </a:r>
          <a:r>
            <a:rPr lang="en" sz="2000" b="1" dirty="0"/>
            <a:t> </a:t>
          </a:r>
          <a:r>
            <a:rPr lang="en" sz="2000" b="1" dirty="0" err="1"/>
            <a:t>natwe</a:t>
          </a:r>
          <a:r>
            <a:rPr lang="en" sz="2000" b="1" dirty="0"/>
            <a:t>, </a:t>
          </a:r>
          <a:r>
            <a:rPr lang="sv-SE" sz="2000" b="1" dirty="0"/>
            <a:t>ni gute </a:t>
          </a:r>
          <a:r>
            <a:rPr lang="sv-SE" sz="2000" b="1" dirty="0" err="1"/>
            <a:t>hagira</a:t>
          </a:r>
          <a:r>
            <a:rPr lang="sv-SE" sz="2000" b="1" dirty="0"/>
            <a:t> </a:t>
          </a:r>
          <a:r>
            <a:rPr lang="sv-SE" sz="2000" b="1" dirty="0" err="1"/>
            <a:t>umenya</a:t>
          </a:r>
          <a:r>
            <a:rPr lang="sv-SE" sz="2000" b="1" dirty="0"/>
            <a:t> ko </a:t>
          </a:r>
          <a:r>
            <a:rPr lang="sv-SE" sz="2000" b="1" dirty="0" err="1"/>
            <a:t>nakugiriyeho</a:t>
          </a:r>
          <a:r>
            <a:rPr lang="sv-SE" sz="2000" b="1" dirty="0"/>
            <a:t> </a:t>
          </a:r>
          <a:r>
            <a:rPr lang="sv-SE" sz="2000" b="1" dirty="0" err="1"/>
            <a:t>umugisha</a:t>
          </a:r>
          <a:r>
            <a:rPr lang="en" sz="2000" b="1" dirty="0"/>
            <a:t>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N’icyo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uvuze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icyo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ndagikora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kuko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wangiriyeho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umugisha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nkakumenya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izina</a:t>
          </a:r>
          <a:r>
            <a:rPr lang="en" sz="2000" b="1" kern="1200" dirty="0"/>
            <a:t>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b="1" dirty="0">
              <a:effectLst/>
            </a:rPr>
            <a:t>Mose </a:t>
          </a:r>
          <a:r>
            <a:rPr lang="en-GB" sz="2400" b="1" dirty="0" err="1">
              <a:effectLst/>
            </a:rPr>
            <a:t>yarasabye</a:t>
          </a:r>
          <a:r>
            <a:rPr lang="en-GB" sz="2400" b="1" dirty="0">
              <a:effectLst/>
            </a:rPr>
            <a:t> </a:t>
          </a:r>
          <a:r>
            <a:rPr lang="en-GB" sz="2400" b="1" dirty="0" err="1">
              <a:effectLst/>
            </a:rPr>
            <a:t>ati</a:t>
          </a:r>
          <a:r>
            <a:rPr lang="en-GB" sz="2400" b="1" dirty="0">
              <a:effectLst/>
            </a:rPr>
            <a:t>: </a:t>
          </a:r>
          <a:r>
            <a:rPr lang="en-GB" sz="2400" b="1" dirty="0" err="1">
              <a:effectLst/>
            </a:rPr>
            <a:t>Nyereka</a:t>
          </a:r>
          <a:r>
            <a:rPr lang="en-GB" sz="2400" b="1" dirty="0">
              <a:effectLst/>
            </a:rPr>
            <a:t> </a:t>
          </a:r>
          <a:r>
            <a:rPr lang="en-GB" sz="2400" b="1" dirty="0" err="1">
              <a:effectLst/>
            </a:rPr>
            <a:t>ubwiza</a:t>
          </a:r>
          <a:r>
            <a:rPr lang="en-GB" sz="2400" b="1" dirty="0">
              <a:effectLst/>
            </a:rPr>
            <a:t> </a:t>
          </a:r>
          <a:r>
            <a:rPr lang="en-GB" sz="2400" b="1" dirty="0" err="1">
              <a:effectLst/>
            </a:rPr>
            <a:t>bwawe</a:t>
          </a:r>
          <a:r>
            <a:rPr lang="en-GB" sz="2400" b="1" dirty="0">
              <a:effectLst/>
            </a:rPr>
            <a:t> (Kuva 33:18</a:t>
          </a:r>
          <a:r>
            <a:rPr lang="en" sz="2400" b="1" dirty="0">
              <a:effectLst/>
            </a:rPr>
            <a:t>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Imana </a:t>
          </a:r>
          <a:r>
            <a:rPr lang="en" sz="2400" b="1" dirty="0" err="1">
              <a:effectLst/>
            </a:rPr>
            <a:t>irasubiza</a:t>
          </a:r>
          <a:r>
            <a:rPr lang="en" sz="2400" b="1" dirty="0">
              <a:effectLst/>
            </a:rPr>
            <a:t> </a:t>
          </a:r>
          <a:r>
            <a:rPr lang="en" sz="2400" b="1" dirty="0" err="1">
              <a:effectLst/>
            </a:rPr>
            <a:t>ngo</a:t>
          </a:r>
          <a:r>
            <a:rPr lang="en" sz="2400" b="1" dirty="0">
              <a:effectLst/>
            </a:rPr>
            <a:t>: </a:t>
          </a:r>
          <a:r>
            <a:rPr lang="sv-SE" sz="2400" b="1" dirty="0" err="1">
              <a:effectLst/>
            </a:rPr>
            <a:t>nzakwereka</a:t>
          </a:r>
          <a:r>
            <a:rPr lang="sv-SE" sz="2400" b="1" dirty="0">
              <a:effectLst/>
            </a:rPr>
            <a:t> </a:t>
          </a:r>
          <a:r>
            <a:rPr lang="sv-SE" sz="2400" b="1" dirty="0" err="1">
              <a:effectLst/>
            </a:rPr>
            <a:t>kugira</a:t>
          </a:r>
          <a:r>
            <a:rPr lang="sv-SE" sz="2400" b="1" dirty="0">
              <a:effectLst/>
            </a:rPr>
            <a:t> </a:t>
          </a:r>
          <a:r>
            <a:rPr lang="sv-SE" sz="2400" b="1" dirty="0" err="1">
              <a:effectLst/>
            </a:rPr>
            <a:t>neza</a:t>
          </a:r>
          <a:r>
            <a:rPr lang="sv-SE" sz="2400" b="1" dirty="0">
              <a:effectLst/>
            </a:rPr>
            <a:t> </a:t>
          </a:r>
          <a:r>
            <a:rPr lang="sv-SE" sz="2400" b="1" dirty="0" err="1">
              <a:effectLst/>
            </a:rPr>
            <a:t>kwanjye</a:t>
          </a:r>
          <a:r>
            <a:rPr lang="en" sz="2400" b="1" dirty="0">
              <a:effectLst/>
            </a:rPr>
            <a:t> (Kuva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Ubwiza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bw’Imana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ukugira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kwayo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ukuvuga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imico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yayo</a:t>
          </a:r>
          <a:endParaRPr lang="en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400" b="1" dirty="0" err="1">
              <a:effectLst/>
            </a:rPr>
            <a:t>Icyo</a:t>
          </a:r>
          <a:r>
            <a:rPr lang="en" sz="2400" b="1" dirty="0">
              <a:effectLst/>
            </a:rPr>
            <a:t> Imana </a:t>
          </a:r>
          <a:r>
            <a:rPr lang="en" sz="2400" b="1" dirty="0" err="1">
              <a:effectLst/>
            </a:rPr>
            <a:t>yamweretse</a:t>
          </a:r>
          <a:r>
            <a:rPr lang="en" sz="2400" b="1" dirty="0">
              <a:effectLst/>
            </a:rPr>
            <a:t> </a:t>
          </a:r>
          <a:r>
            <a:rPr lang="en" sz="2400" b="1" dirty="0" err="1">
              <a:effectLst/>
            </a:rPr>
            <a:t>ni</a:t>
          </a:r>
          <a:r>
            <a:rPr lang="en" sz="2400" b="1" dirty="0">
              <a:effectLst/>
            </a:rPr>
            <a:t> </a:t>
          </a:r>
          <a:r>
            <a:rPr lang="en" sz="2400" b="1" dirty="0" err="1">
              <a:effectLst/>
            </a:rPr>
            <a:t>imico</a:t>
          </a:r>
          <a:r>
            <a:rPr lang="en" sz="2400" b="1" dirty="0">
              <a:effectLst/>
            </a:rPr>
            <a:t> </a:t>
          </a:r>
          <a:r>
            <a:rPr lang="en" sz="2400" b="1" dirty="0" err="1">
              <a:effectLst/>
            </a:rPr>
            <a:t>yayo</a:t>
          </a:r>
          <a:r>
            <a:rPr lang="en" sz="2400" b="1" dirty="0">
              <a:effectLst/>
            </a:rPr>
            <a:t> (Kuva 34:6–7)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ishingiro</a:t>
          </a:r>
          <a:r>
            <a:rPr lang="en-GB" sz="1800" b="1" dirty="0"/>
            <a:t> </a:t>
          </a:r>
          <a:r>
            <a:rPr lang="en-GB" sz="1800" b="1" dirty="0" err="1"/>
            <a:t>ry’isezerano</a:t>
          </a:r>
          <a:r>
            <a:rPr lang="en-GB" sz="1800" b="1" dirty="0"/>
            <a:t> (Kuva 19:3–7</a:t>
          </a:r>
          <a:r>
            <a:rPr lang="en" sz="1800" b="1" dirty="0"/>
            <a:t>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Gutanga</a:t>
          </a:r>
          <a:r>
            <a:rPr lang="en-GB" sz="1800" b="1" dirty="0"/>
            <a:t> </a:t>
          </a:r>
          <a:r>
            <a:rPr lang="en-GB" sz="1800" b="1" dirty="0" err="1"/>
            <a:t>igisubizo</a:t>
          </a:r>
          <a:r>
            <a:rPr lang="en-GB" sz="1800" b="1" dirty="0"/>
            <a:t> </a:t>
          </a:r>
          <a:r>
            <a:rPr lang="en-GB" sz="1800" b="1" dirty="0" err="1"/>
            <a:t>cy’ubwoko</a:t>
          </a:r>
          <a:r>
            <a:rPr lang="en-GB" sz="1800" b="1" dirty="0"/>
            <a:t> no </a:t>
          </a:r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amabwiriza</a:t>
          </a:r>
          <a:r>
            <a:rPr lang="en-GB" sz="1800" b="1" dirty="0"/>
            <a:t> </a:t>
          </a:r>
          <a:r>
            <a:rPr lang="en-GB" sz="1800" b="1" dirty="0" err="1"/>
            <a:t>y’imyitwarire</a:t>
          </a:r>
          <a:r>
            <a:rPr lang="en-GB" sz="1800" b="1" dirty="0"/>
            <a:t> </a:t>
          </a:r>
          <a:r>
            <a:rPr lang="en-GB" sz="1800" b="1" dirty="0" err="1"/>
            <a:t>igihe</a:t>
          </a:r>
          <a:r>
            <a:rPr lang="en-GB" sz="1800" b="1" dirty="0"/>
            <a:t> Imana </a:t>
          </a:r>
          <a:r>
            <a:rPr lang="en-GB" sz="1800" b="1" dirty="0" err="1"/>
            <a:t>yajyaga</a:t>
          </a:r>
          <a:r>
            <a:rPr lang="en-GB" sz="1800" b="1" dirty="0"/>
            <a:t> </a:t>
          </a:r>
          <a:r>
            <a:rPr lang="en-GB" sz="1800" b="1" dirty="0" err="1"/>
            <a:t>kwigaragaza</a:t>
          </a:r>
          <a:r>
            <a:rPr lang="en-GB" sz="1800" b="1" dirty="0"/>
            <a:t> </a:t>
          </a:r>
          <a:r>
            <a:rPr lang="en-GB" sz="1800" b="1" dirty="0" err="1"/>
            <a:t>kuri</a:t>
          </a:r>
          <a:r>
            <a:rPr lang="en-GB" sz="1800" b="1" dirty="0"/>
            <a:t> </a:t>
          </a:r>
          <a:r>
            <a:rPr lang="en-GB" sz="1800" b="1" dirty="0" err="1"/>
            <a:t>Sinayi</a:t>
          </a:r>
          <a:r>
            <a:rPr lang="en-GB" sz="1800" b="1" dirty="0"/>
            <a:t> (Kuva 19:8–14</a:t>
          </a:r>
          <a:r>
            <a:rPr lang="en" sz="1800" b="1" dirty="0"/>
            <a:t>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amabwiriza</a:t>
          </a:r>
          <a:r>
            <a:rPr lang="en-GB" sz="1800" b="1" dirty="0"/>
            <a:t> </a:t>
          </a:r>
          <a:r>
            <a:rPr lang="en-GB" sz="1800" b="1" dirty="0" err="1"/>
            <a:t>mashya</a:t>
          </a:r>
          <a:r>
            <a:rPr lang="en-GB" sz="1800" b="1" dirty="0"/>
            <a:t> (Kuva 19:20–25</a:t>
          </a:r>
          <a:r>
            <a:rPr lang="en" sz="1800" b="1" dirty="0"/>
            <a:t>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amategeko</a:t>
          </a:r>
          <a:r>
            <a:rPr lang="en-GB" sz="1800" b="1" dirty="0"/>
            <a:t> </a:t>
          </a:r>
          <a:r>
            <a:rPr lang="en-GB" sz="1800" b="1" dirty="0" err="1"/>
            <a:t>y’inyongera</a:t>
          </a:r>
          <a:r>
            <a:rPr lang="en-GB" sz="1800" b="1" dirty="0"/>
            <a:t> (Kuva 20:21; 24:3</a:t>
          </a:r>
          <a:r>
            <a:rPr lang="en" sz="1800" b="1" dirty="0"/>
            <a:t>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Amategeko</a:t>
          </a:r>
          <a:r>
            <a:rPr lang="en-GB" sz="1800" b="1" dirty="0"/>
            <a:t> Cumi </a:t>
          </a:r>
          <a:r>
            <a:rPr lang="en-GB" sz="1800" b="1" dirty="0" err="1"/>
            <a:t>yanditswe</a:t>
          </a:r>
          <a:r>
            <a:rPr lang="en-GB" sz="1800" b="1" dirty="0"/>
            <a:t> </a:t>
          </a:r>
          <a:r>
            <a:rPr lang="en-GB" sz="1800" b="1" dirty="0" err="1"/>
            <a:t>n’urutoki</a:t>
          </a:r>
          <a:r>
            <a:rPr lang="en-GB" sz="1800" b="1" dirty="0"/>
            <a:t> </a:t>
          </a:r>
          <a:r>
            <a:rPr lang="en-GB" sz="1800" b="1" dirty="0" err="1"/>
            <a:t>rw’Imana</a:t>
          </a:r>
          <a:r>
            <a:rPr lang="en-GB" sz="1800" b="1" dirty="0"/>
            <a:t>, </a:t>
          </a:r>
          <a:r>
            <a:rPr lang="en-GB" sz="1800" b="1" dirty="0" err="1"/>
            <a:t>hamwe</a:t>
          </a:r>
          <a:r>
            <a:rPr lang="en-GB" sz="1800" b="1" dirty="0"/>
            <a:t> </a:t>
          </a:r>
          <a:r>
            <a:rPr lang="en-GB" sz="1800" b="1" dirty="0" err="1"/>
            <a:t>n’icyitegererezo</a:t>
          </a:r>
          <a:r>
            <a:rPr lang="en-GB" sz="1800" b="1" dirty="0"/>
            <a:t> </a:t>
          </a:r>
          <a:r>
            <a:rPr lang="en-GB" sz="1800" b="1" dirty="0" err="1"/>
            <a:t>cy’Ubuturo</a:t>
          </a:r>
          <a:r>
            <a:rPr lang="en-GB" sz="1800" b="1" dirty="0"/>
            <a:t> </a:t>
          </a:r>
          <a:r>
            <a:rPr lang="en-GB" sz="1800" b="1" dirty="0" err="1"/>
            <a:t>Bwera</a:t>
          </a:r>
          <a:r>
            <a:rPr lang="en-GB" sz="1800" b="1" dirty="0"/>
            <a:t> (Kuva 24:12, 18; 32:15</a:t>
          </a:r>
          <a:r>
            <a:rPr lang="en" sz="1800" b="1" dirty="0"/>
            <a:t>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 err="1"/>
            <a:t>Gusabira</a:t>
          </a:r>
          <a:r>
            <a:rPr lang="en" sz="1800" b="1" dirty="0"/>
            <a:t> </a:t>
          </a:r>
          <a:r>
            <a:rPr lang="en" sz="1800" b="1" dirty="0" err="1"/>
            <a:t>imbabazi</a:t>
          </a:r>
          <a:r>
            <a:rPr lang="en" sz="1800" b="1" dirty="0"/>
            <a:t> </a:t>
          </a:r>
          <a:r>
            <a:rPr lang="en" sz="1800" b="1" dirty="0" err="1"/>
            <a:t>ubwoko</a:t>
          </a:r>
          <a:r>
            <a:rPr lang="en" sz="1800" b="1" dirty="0"/>
            <a:t> </a:t>
          </a:r>
          <a:r>
            <a:rPr lang="en" sz="1800" b="1" dirty="0" err="1"/>
            <a:t>kubera</a:t>
          </a:r>
          <a:r>
            <a:rPr lang="en" sz="1800" b="1" dirty="0"/>
            <a:t> </a:t>
          </a:r>
          <a:r>
            <a:rPr lang="en" sz="1800" b="1" dirty="0" err="1"/>
            <a:t>icyaha</a:t>
          </a:r>
          <a:r>
            <a:rPr lang="en" sz="1800" b="1" dirty="0"/>
            <a:t> </a:t>
          </a:r>
          <a:r>
            <a:rPr lang="en" sz="1800" b="1" dirty="0" err="1"/>
            <a:t>cyo</a:t>
          </a:r>
          <a:r>
            <a:rPr lang="en" sz="1800" b="1" dirty="0"/>
            <a:t> </a:t>
          </a:r>
          <a:r>
            <a:rPr lang="en" sz="1800" b="1" dirty="0" err="1"/>
            <a:t>kuramya</a:t>
          </a:r>
          <a:r>
            <a:rPr lang="en" sz="1800" b="1" dirty="0"/>
            <a:t> </a:t>
          </a:r>
          <a:r>
            <a:rPr lang="en" sz="1800" b="1" dirty="0" err="1"/>
            <a:t>inyana</a:t>
          </a:r>
          <a:r>
            <a:rPr lang="en" sz="1800" b="1" dirty="0"/>
            <a:t> </a:t>
          </a:r>
          <a:r>
            <a:rPr lang="en" sz="1800" b="1" dirty="0" err="1"/>
            <a:t>y’izahabu</a:t>
          </a:r>
          <a:r>
            <a:rPr lang="en" sz="1800" b="1" dirty="0"/>
            <a:t> (Kuva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Kugira</a:t>
          </a:r>
          <a:r>
            <a:rPr lang="en-GB" sz="1800" b="1" dirty="0"/>
            <a:t> </a:t>
          </a:r>
          <a:r>
            <a:rPr lang="en-GB" sz="1800" b="1" dirty="0" err="1"/>
            <a:t>ngo</a:t>
          </a:r>
          <a:r>
            <a:rPr lang="en-GB" sz="1800" b="1" dirty="0"/>
            <a:t> Imana </a:t>
          </a:r>
          <a:r>
            <a:rPr lang="en-GB" sz="1800" b="1" dirty="0" err="1"/>
            <a:t>imwereke</a:t>
          </a:r>
          <a:r>
            <a:rPr lang="en-GB" sz="1800" b="1" dirty="0"/>
            <a:t> </a:t>
          </a:r>
          <a:r>
            <a:rPr lang="en-GB" sz="1800" b="1" dirty="0" err="1"/>
            <a:t>ubwiza</a:t>
          </a:r>
          <a:r>
            <a:rPr lang="en-GB" sz="1800" b="1" dirty="0"/>
            <a:t> </a:t>
          </a:r>
          <a:r>
            <a:rPr lang="en-GB" sz="1800" b="1" dirty="0" err="1"/>
            <a:t>bwayo</a:t>
          </a:r>
          <a:r>
            <a:rPr lang="en-GB" sz="1800" b="1" dirty="0"/>
            <a:t>, </a:t>
          </a:r>
          <a:r>
            <a:rPr lang="en-GB" sz="1800" b="1" dirty="0" err="1"/>
            <a:t>kandi</a:t>
          </a:r>
          <a:r>
            <a:rPr lang="en-GB" sz="1800" b="1" dirty="0"/>
            <a:t> </a:t>
          </a:r>
          <a:r>
            <a:rPr lang="en-GB" sz="1800" b="1" dirty="0" err="1"/>
            <a:t>yākīre</a:t>
          </a:r>
          <a:r>
            <a:rPr lang="en-GB" sz="1800" b="1" dirty="0"/>
            <a:t> </a:t>
          </a:r>
          <a:r>
            <a:rPr lang="en-GB" sz="1800" b="1" dirty="0" err="1"/>
            <a:t>ibisate</a:t>
          </a:r>
          <a:r>
            <a:rPr lang="en-GB" sz="1800" b="1" dirty="0"/>
            <a:t> </a:t>
          </a:r>
          <a:r>
            <a:rPr lang="en-GB" sz="1800" b="1" dirty="0" err="1"/>
            <a:t>bishya</a:t>
          </a:r>
          <a:r>
            <a:rPr lang="en-GB" sz="1800" b="1" dirty="0"/>
            <a:t> </a:t>
          </a:r>
          <a:r>
            <a:rPr lang="en-GB" sz="1800" b="1" dirty="0" err="1"/>
            <a:t>byanditsweho</a:t>
          </a:r>
          <a:r>
            <a:rPr lang="en-GB" sz="1800" b="1" dirty="0"/>
            <a:t> </a:t>
          </a:r>
          <a:r>
            <a:rPr lang="en-GB" sz="1800" b="1" dirty="0" err="1"/>
            <a:t>Amategeko</a:t>
          </a:r>
          <a:r>
            <a:rPr lang="en-GB" sz="1800" b="1" dirty="0"/>
            <a:t> Cumi (Kuva 34:1–5</a:t>
          </a:r>
          <a:r>
            <a:rPr lang="en" sz="1800" b="1" dirty="0"/>
            <a:t>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 custScaleY="90909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 custScaleY="90909" custLinFactNeighborY="-19011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 custLinFactNeighborY="-1901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 custScaleY="121000" custLinFactNeighborY="-6337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Umubano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hagati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Mose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wagiye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wiyongera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yahumekeye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Mose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yandika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igitabo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Yobu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n’icy’Itangiriro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yamuhamagaye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gihuru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cyaka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Mose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yabonye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uburyo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yanesheje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imana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z’Abanyegiputa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Yabonye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kwigabanya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kw’Inyanja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Itukura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Abisirayeli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bararokorwa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Yitegereje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Imana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yayoboye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Abisirayeli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Sinayi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Bamaranye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musozi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yuzuye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Umubano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wakomeje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kwiyongera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ibihe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byahaga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endParaRPr lang="es-ES" sz="2000" kern="1200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Imana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Uri </a:t>
          </a:r>
          <a:r>
            <a:rPr lang="en-GB" sz="2000" b="1" kern="1200" dirty="0" err="1"/>
            <a:t>inshuti</a:t>
          </a:r>
          <a:r>
            <a:rPr lang="en-GB" sz="2000" b="1" kern="1200" dirty="0"/>
            <a:t> </a:t>
          </a:r>
          <a:r>
            <a:rPr lang="en-GB" sz="2000" b="1" kern="1200" dirty="0" err="1"/>
            <a:t>yanjye</a:t>
          </a:r>
          <a:r>
            <a:rPr lang="en-GB" sz="2000" b="1" kern="1200" dirty="0"/>
            <a:t> </a:t>
          </a:r>
          <a:r>
            <a:rPr lang="en-GB" sz="2000" b="1" kern="1200" dirty="0" err="1"/>
            <a:t>kandi</a:t>
          </a:r>
          <a:r>
            <a:rPr lang="en-GB" sz="2000" b="1" kern="1200" dirty="0"/>
            <a:t> </a:t>
          </a:r>
          <a:r>
            <a:rPr lang="en-GB" sz="2000" b="1" kern="1200" dirty="0" err="1"/>
            <a:t>wangiriyeho</a:t>
          </a:r>
          <a:r>
            <a:rPr lang="en-GB" sz="2000" b="1" kern="1200" dirty="0"/>
            <a:t> </a:t>
          </a:r>
          <a:r>
            <a:rPr lang="en-GB" sz="2000" b="1" kern="1200" dirty="0" err="1"/>
            <a:t>umugisha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Niba </a:t>
          </a:r>
          <a:r>
            <a:rPr lang="en" sz="2000" b="1" kern="1200" dirty="0" err="1"/>
            <a:t>ari</a:t>
          </a:r>
          <a:r>
            <a:rPr lang="en" sz="2000" b="1" kern="1200" dirty="0"/>
            <a:t> </a:t>
          </a:r>
          <a:r>
            <a:rPr lang="en" sz="2000" b="1" kern="1200" dirty="0" err="1"/>
            <a:t>byo</a:t>
          </a:r>
          <a:r>
            <a:rPr lang="en" sz="2000" b="1" kern="1200" dirty="0"/>
            <a:t> </a:t>
          </a:r>
          <a:r>
            <a:rPr lang="en" sz="2000" b="1" kern="1200" dirty="0" err="1"/>
            <a:t>rwose</a:t>
          </a:r>
          <a:r>
            <a:rPr lang="en" sz="2000" b="1" kern="1200" dirty="0"/>
            <a:t>, </a:t>
          </a:r>
          <a:r>
            <a:rPr lang="en-GB" sz="2000" b="1" i="0" kern="1200" dirty="0" err="1"/>
            <a:t>nyereka</a:t>
          </a:r>
          <a:r>
            <a:rPr lang="en-GB" sz="2000" b="1" i="0" kern="1200" dirty="0"/>
            <a:t> </a:t>
          </a:r>
          <a:r>
            <a:rPr lang="en-GB" sz="2000" b="1" i="0" kern="1200" dirty="0" err="1"/>
            <a:t>imigambi</a:t>
          </a:r>
          <a:r>
            <a:rPr lang="en-GB" sz="2000" b="1" i="0" kern="1200" dirty="0"/>
            <a:t> </a:t>
          </a:r>
          <a:r>
            <a:rPr lang="en-GB" sz="2000" b="1" i="0" kern="1200" dirty="0" err="1"/>
            <a:t>yawe</a:t>
          </a:r>
          <a:r>
            <a:rPr lang="en" sz="2000" b="1" kern="1200" dirty="0"/>
            <a:t>, </a:t>
          </a:r>
          <a:r>
            <a:rPr lang="en" sz="2000" b="1" i="1" u="sng" kern="1200" dirty="0" err="1"/>
            <a:t>kugira</a:t>
          </a:r>
          <a:r>
            <a:rPr lang="en" sz="2000" b="1" i="1" u="sng" kern="1200" dirty="0"/>
            <a:t> </a:t>
          </a:r>
          <a:r>
            <a:rPr lang="en" sz="2000" b="1" i="1" u="sng" kern="1200" dirty="0" err="1"/>
            <a:t>ngo</a:t>
          </a:r>
          <a:r>
            <a:rPr lang="en" sz="2000" b="1" i="1" u="sng" kern="1200" dirty="0"/>
            <a:t> </a:t>
          </a:r>
          <a:r>
            <a:rPr lang="en" sz="2000" b="1" i="1" u="sng" kern="1200" dirty="0" err="1"/>
            <a:t>nkumenye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Imana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 err="1"/>
            <a:t>Ubwanjye</a:t>
          </a:r>
          <a:r>
            <a:rPr lang="en-GB" sz="2000" b="1" i="0" kern="1200" dirty="0"/>
            <a:t> </a:t>
          </a:r>
          <a:r>
            <a:rPr lang="en-GB" sz="2000" b="1" i="0" kern="1200" dirty="0" err="1"/>
            <a:t>nzajyana</a:t>
          </a:r>
          <a:r>
            <a:rPr lang="en-GB" sz="2000" b="1" i="0" kern="1200" dirty="0"/>
            <a:t> </a:t>
          </a:r>
          <a:r>
            <a:rPr lang="en-GB" sz="2000" b="1" i="0" kern="1200" dirty="0" err="1"/>
            <a:t>nawe</a:t>
          </a:r>
          <a:r>
            <a:rPr lang="en-GB" sz="2000" b="1" i="0" kern="1200" dirty="0"/>
            <a:t>, </a:t>
          </a:r>
          <a:r>
            <a:rPr lang="en-GB" sz="2000" b="1" i="0" kern="1200" dirty="0" err="1"/>
            <a:t>nkuruhure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 err="1"/>
            <a:t>Ubwawe</a:t>
          </a:r>
          <a:r>
            <a:rPr lang="en-GB" sz="2000" b="1" i="0" kern="1200" dirty="0"/>
            <a:t> </a:t>
          </a:r>
          <a:r>
            <a:rPr lang="en-GB" sz="2000" b="1" i="0" kern="1200" dirty="0" err="1"/>
            <a:t>nutajyana</a:t>
          </a:r>
          <a:r>
            <a:rPr lang="en-GB" sz="2000" b="1" i="0" kern="1200" dirty="0"/>
            <a:t> </a:t>
          </a:r>
          <a:r>
            <a:rPr lang="en-GB" sz="2000" b="1" i="0" kern="1200" dirty="0" err="1"/>
            <a:t>natwe</a:t>
          </a:r>
          <a:r>
            <a:rPr lang="en-GB" sz="2000" b="1" i="0" kern="1200" dirty="0"/>
            <a:t> </a:t>
          </a:r>
          <a:r>
            <a:rPr lang="en-GB" sz="2000" b="1" i="0" kern="1200" dirty="0" err="1"/>
            <a:t>ntudukure</a:t>
          </a:r>
          <a:r>
            <a:rPr lang="en-GB" sz="2000" b="1" i="0" kern="1200" dirty="0"/>
            <a:t> </a:t>
          </a:r>
          <a:r>
            <a:rPr lang="en-GB" sz="2000" b="1" i="0" kern="1200" dirty="0" err="1"/>
            <a:t>ino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Utajyanye</a:t>
          </a:r>
          <a:r>
            <a:rPr lang="en" sz="2000" b="1" kern="1200" dirty="0"/>
            <a:t> </a:t>
          </a:r>
          <a:r>
            <a:rPr lang="en" sz="2000" b="1" kern="1200" dirty="0" err="1"/>
            <a:t>natwe</a:t>
          </a:r>
          <a:r>
            <a:rPr lang="en" sz="2000" b="1" kern="1200" dirty="0"/>
            <a:t>, </a:t>
          </a:r>
          <a:r>
            <a:rPr lang="sv-SE" sz="2000" b="1" kern="1200" dirty="0"/>
            <a:t>ni gute </a:t>
          </a:r>
          <a:r>
            <a:rPr lang="sv-SE" sz="2000" b="1" kern="1200" dirty="0" err="1"/>
            <a:t>hagira</a:t>
          </a:r>
          <a:r>
            <a:rPr lang="sv-SE" sz="2000" b="1" kern="1200" dirty="0"/>
            <a:t> </a:t>
          </a:r>
          <a:r>
            <a:rPr lang="sv-SE" sz="2000" b="1" kern="1200" dirty="0" err="1"/>
            <a:t>umenya</a:t>
          </a:r>
          <a:r>
            <a:rPr lang="sv-SE" sz="2000" b="1" kern="1200" dirty="0"/>
            <a:t> ko </a:t>
          </a:r>
          <a:r>
            <a:rPr lang="sv-SE" sz="2000" b="1" kern="1200" dirty="0" err="1"/>
            <a:t>nakugiriyeho</a:t>
          </a:r>
          <a:r>
            <a:rPr lang="sv-SE" sz="2000" b="1" kern="1200" dirty="0"/>
            <a:t> </a:t>
          </a:r>
          <a:r>
            <a:rPr lang="sv-SE" sz="2000" b="1" kern="1200" dirty="0" err="1"/>
            <a:t>umugisha</a:t>
          </a:r>
          <a:r>
            <a:rPr lang="en" sz="2000" b="1" kern="1200" dirty="0"/>
            <a:t>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Imana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N’icyo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uvuze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icyo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ndagikora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kuko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wangiriyeho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umugisha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nkakumenya</a:t>
          </a:r>
          <a:r>
            <a:rPr lang="en-GB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izina</a:t>
          </a:r>
          <a:r>
            <a:rPr lang="en" sz="2000" b="1" kern="1200" dirty="0"/>
            <a:t>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/>
            </a:rPr>
            <a:t>Mose </a:t>
          </a:r>
          <a:r>
            <a:rPr lang="en-GB" sz="2400" b="1" kern="1200" dirty="0" err="1">
              <a:effectLst/>
            </a:rPr>
            <a:t>yarasabye</a:t>
          </a:r>
          <a:r>
            <a:rPr lang="en-GB" sz="2400" b="1" kern="1200" dirty="0">
              <a:effectLst/>
            </a:rPr>
            <a:t> </a:t>
          </a:r>
          <a:r>
            <a:rPr lang="en-GB" sz="2400" b="1" kern="1200" dirty="0" err="1">
              <a:effectLst/>
            </a:rPr>
            <a:t>ati</a:t>
          </a:r>
          <a:r>
            <a:rPr lang="en-GB" sz="2400" b="1" kern="1200" dirty="0">
              <a:effectLst/>
            </a:rPr>
            <a:t>: </a:t>
          </a:r>
          <a:r>
            <a:rPr lang="en-GB" sz="2400" b="1" kern="1200" dirty="0" err="1">
              <a:effectLst/>
            </a:rPr>
            <a:t>Nyereka</a:t>
          </a:r>
          <a:r>
            <a:rPr lang="en-GB" sz="2400" b="1" kern="1200" dirty="0">
              <a:effectLst/>
            </a:rPr>
            <a:t> </a:t>
          </a:r>
          <a:r>
            <a:rPr lang="en-GB" sz="2400" b="1" kern="1200" dirty="0" err="1">
              <a:effectLst/>
            </a:rPr>
            <a:t>ubwiza</a:t>
          </a:r>
          <a:r>
            <a:rPr lang="en-GB" sz="2400" b="1" kern="1200" dirty="0">
              <a:effectLst/>
            </a:rPr>
            <a:t> </a:t>
          </a:r>
          <a:r>
            <a:rPr lang="en-GB" sz="2400" b="1" kern="1200" dirty="0" err="1">
              <a:effectLst/>
            </a:rPr>
            <a:t>bwawe</a:t>
          </a:r>
          <a:r>
            <a:rPr lang="en-GB" sz="2400" b="1" kern="1200" dirty="0">
              <a:effectLst/>
            </a:rPr>
            <a:t> (Kuva 33:18</a:t>
          </a:r>
          <a:r>
            <a:rPr lang="en" sz="2400" b="1" kern="1200" dirty="0">
              <a:effectLst/>
            </a:rPr>
            <a:t>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Imana </a:t>
          </a:r>
          <a:r>
            <a:rPr lang="en" sz="2400" b="1" kern="1200" dirty="0" err="1">
              <a:effectLst/>
            </a:rPr>
            <a:t>irasubiza</a:t>
          </a:r>
          <a:r>
            <a:rPr lang="en" sz="2400" b="1" kern="1200" dirty="0">
              <a:effectLst/>
            </a:rPr>
            <a:t> </a:t>
          </a:r>
          <a:r>
            <a:rPr lang="en" sz="2400" b="1" kern="1200" dirty="0" err="1">
              <a:effectLst/>
            </a:rPr>
            <a:t>ngo</a:t>
          </a:r>
          <a:r>
            <a:rPr lang="en" sz="2400" b="1" kern="1200" dirty="0">
              <a:effectLst/>
            </a:rPr>
            <a:t>: </a:t>
          </a:r>
          <a:r>
            <a:rPr lang="sv-SE" sz="2400" b="1" kern="1200" dirty="0" err="1">
              <a:effectLst/>
            </a:rPr>
            <a:t>nzakwereka</a:t>
          </a:r>
          <a:r>
            <a:rPr lang="sv-SE" sz="2400" b="1" kern="1200" dirty="0">
              <a:effectLst/>
            </a:rPr>
            <a:t> </a:t>
          </a:r>
          <a:r>
            <a:rPr lang="sv-SE" sz="2400" b="1" kern="1200" dirty="0" err="1">
              <a:effectLst/>
            </a:rPr>
            <a:t>kugira</a:t>
          </a:r>
          <a:r>
            <a:rPr lang="sv-SE" sz="2400" b="1" kern="1200" dirty="0">
              <a:effectLst/>
            </a:rPr>
            <a:t> </a:t>
          </a:r>
          <a:r>
            <a:rPr lang="sv-SE" sz="2400" b="1" kern="1200" dirty="0" err="1">
              <a:effectLst/>
            </a:rPr>
            <a:t>neza</a:t>
          </a:r>
          <a:r>
            <a:rPr lang="sv-SE" sz="2400" b="1" kern="1200" dirty="0">
              <a:effectLst/>
            </a:rPr>
            <a:t> </a:t>
          </a:r>
          <a:r>
            <a:rPr lang="sv-SE" sz="2400" b="1" kern="1200" dirty="0" err="1">
              <a:effectLst/>
            </a:rPr>
            <a:t>kwanjye</a:t>
          </a:r>
          <a:r>
            <a:rPr lang="en" sz="2400" b="1" kern="1200" dirty="0">
              <a:effectLst/>
            </a:rPr>
            <a:t> (Kuva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/>
            </a:rPr>
            <a:t>Icyo</a:t>
          </a:r>
          <a:r>
            <a:rPr lang="en" sz="2400" b="1" kern="1200" dirty="0">
              <a:effectLst/>
            </a:rPr>
            <a:t> Imana </a:t>
          </a:r>
          <a:r>
            <a:rPr lang="en" sz="2400" b="1" kern="1200" dirty="0" err="1">
              <a:effectLst/>
            </a:rPr>
            <a:t>yamweretse</a:t>
          </a:r>
          <a:r>
            <a:rPr lang="en" sz="2400" b="1" kern="1200" dirty="0">
              <a:effectLst/>
            </a:rPr>
            <a:t> </a:t>
          </a:r>
          <a:r>
            <a:rPr lang="en" sz="2400" b="1" kern="1200" dirty="0" err="1">
              <a:effectLst/>
            </a:rPr>
            <a:t>ni</a:t>
          </a:r>
          <a:r>
            <a:rPr lang="en" sz="2400" b="1" kern="1200" dirty="0">
              <a:effectLst/>
            </a:rPr>
            <a:t> </a:t>
          </a:r>
          <a:r>
            <a:rPr lang="en" sz="2400" b="1" kern="1200" dirty="0" err="1">
              <a:effectLst/>
            </a:rPr>
            <a:t>imico</a:t>
          </a:r>
          <a:r>
            <a:rPr lang="en" sz="2400" b="1" kern="1200" dirty="0">
              <a:effectLst/>
            </a:rPr>
            <a:t> </a:t>
          </a:r>
          <a:r>
            <a:rPr lang="en" sz="2400" b="1" kern="1200" dirty="0" err="1">
              <a:effectLst/>
            </a:rPr>
            <a:t>yayo</a:t>
          </a:r>
          <a:r>
            <a:rPr lang="en" sz="2400" b="1" kern="1200" dirty="0">
              <a:effectLst/>
            </a:rPr>
            <a:t> (Kuva 34:6–7)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Ubwiza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bw’Imana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ukugira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kwayo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ukuvuga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imico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yayo</a:t>
          </a:r>
          <a:endParaRPr lang="en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ishingiro</a:t>
          </a:r>
          <a:r>
            <a:rPr lang="en-GB" sz="1800" b="1" kern="1200" dirty="0"/>
            <a:t> </a:t>
          </a:r>
          <a:r>
            <a:rPr lang="en-GB" sz="1800" b="1" kern="1200" dirty="0" err="1"/>
            <a:t>ry’isezerano</a:t>
          </a:r>
          <a:r>
            <a:rPr lang="en-GB" sz="1800" b="1" kern="1200" dirty="0"/>
            <a:t> (Kuva 19:3–7</a:t>
          </a:r>
          <a:r>
            <a:rPr lang="en" sz="1800" b="1" kern="1200" dirty="0"/>
            <a:t>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Gutanga</a:t>
          </a:r>
          <a:r>
            <a:rPr lang="en-GB" sz="1800" b="1" kern="1200" dirty="0"/>
            <a:t> </a:t>
          </a:r>
          <a:r>
            <a:rPr lang="en-GB" sz="1800" b="1" kern="1200" dirty="0" err="1"/>
            <a:t>igisubizo</a:t>
          </a:r>
          <a:r>
            <a:rPr lang="en-GB" sz="1800" b="1" kern="1200" dirty="0"/>
            <a:t> </a:t>
          </a:r>
          <a:r>
            <a:rPr lang="en-GB" sz="1800" b="1" kern="1200" dirty="0" err="1"/>
            <a:t>cy’ubwoko</a:t>
          </a:r>
          <a:r>
            <a:rPr lang="en-GB" sz="1800" b="1" kern="1200" dirty="0"/>
            <a:t> no </a:t>
          </a: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amabwiriza</a:t>
          </a:r>
          <a:r>
            <a:rPr lang="en-GB" sz="1800" b="1" kern="1200" dirty="0"/>
            <a:t> </a:t>
          </a:r>
          <a:r>
            <a:rPr lang="en-GB" sz="1800" b="1" kern="1200" dirty="0" err="1"/>
            <a:t>y’imyitwarire</a:t>
          </a:r>
          <a:r>
            <a:rPr lang="en-GB" sz="1800" b="1" kern="1200" dirty="0"/>
            <a:t> </a:t>
          </a:r>
          <a:r>
            <a:rPr lang="en-GB" sz="1800" b="1" kern="1200" dirty="0" err="1"/>
            <a:t>igihe</a:t>
          </a:r>
          <a:r>
            <a:rPr lang="en-GB" sz="1800" b="1" kern="1200" dirty="0"/>
            <a:t> Imana </a:t>
          </a:r>
          <a:r>
            <a:rPr lang="en-GB" sz="1800" b="1" kern="1200" dirty="0" err="1"/>
            <a:t>yajyaga</a:t>
          </a:r>
          <a:r>
            <a:rPr lang="en-GB" sz="1800" b="1" kern="1200" dirty="0"/>
            <a:t> </a:t>
          </a:r>
          <a:r>
            <a:rPr lang="en-GB" sz="1800" b="1" kern="1200" dirty="0" err="1"/>
            <a:t>kwigaragaza</a:t>
          </a:r>
          <a:r>
            <a:rPr lang="en-GB" sz="1800" b="1" kern="1200" dirty="0"/>
            <a:t> </a:t>
          </a:r>
          <a:r>
            <a:rPr lang="en-GB" sz="1800" b="1" kern="1200" dirty="0" err="1"/>
            <a:t>kuri</a:t>
          </a:r>
          <a:r>
            <a:rPr lang="en-GB" sz="1800" b="1" kern="1200" dirty="0"/>
            <a:t> </a:t>
          </a:r>
          <a:r>
            <a:rPr lang="en-GB" sz="1800" b="1" kern="1200" dirty="0" err="1"/>
            <a:t>Sinayi</a:t>
          </a:r>
          <a:r>
            <a:rPr lang="en-GB" sz="1800" b="1" kern="1200" dirty="0"/>
            <a:t> (Kuva 19:8–14</a:t>
          </a:r>
          <a:r>
            <a:rPr lang="en" sz="1800" b="1" kern="1200" dirty="0"/>
            <a:t>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69421" y="-2341205"/>
          <a:ext cx="345228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amabwiriza</a:t>
          </a:r>
          <a:r>
            <a:rPr lang="en-GB" sz="1800" b="1" kern="1200" dirty="0"/>
            <a:t> </a:t>
          </a:r>
          <a:r>
            <a:rPr lang="en-GB" sz="1800" b="1" kern="1200" dirty="0" err="1"/>
            <a:t>mashya</a:t>
          </a:r>
          <a:r>
            <a:rPr lang="en-GB" sz="1800" b="1" kern="1200" dirty="0"/>
            <a:t> (Kuva 19:20–25</a:t>
          </a:r>
          <a:r>
            <a:rPr lang="en" sz="1800" b="1" kern="1200" dirty="0"/>
            <a:t>)</a:t>
          </a:r>
        </a:p>
      </dsp:txBody>
      <dsp:txXfrm rot="-5400000">
        <a:off x="434481" y="1110588"/>
        <a:ext cx="7198257" cy="311522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69421" y="-1914975"/>
          <a:ext cx="345228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amategeko</a:t>
          </a:r>
          <a:r>
            <a:rPr lang="en-GB" sz="1800" b="1" kern="1200" dirty="0"/>
            <a:t> </a:t>
          </a:r>
          <a:r>
            <a:rPr lang="en-GB" sz="1800" b="1" kern="1200" dirty="0" err="1"/>
            <a:t>y’inyongera</a:t>
          </a:r>
          <a:r>
            <a:rPr lang="en-GB" sz="1800" b="1" kern="1200" dirty="0"/>
            <a:t> (Kuva 20:21; 24:3</a:t>
          </a:r>
          <a:r>
            <a:rPr lang="en" sz="1800" b="1" kern="1200" dirty="0"/>
            <a:t>)</a:t>
          </a:r>
        </a:p>
      </dsp:txBody>
      <dsp:txXfrm rot="-5400000">
        <a:off x="434481" y="1536818"/>
        <a:ext cx="7198257" cy="311522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73285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Amategeko</a:t>
          </a:r>
          <a:r>
            <a:rPr lang="en-GB" sz="1800" b="1" kern="1200" dirty="0"/>
            <a:t> Cumi </a:t>
          </a:r>
          <a:r>
            <a:rPr lang="en-GB" sz="1800" b="1" kern="1200" dirty="0" err="1"/>
            <a:t>yanditswe</a:t>
          </a:r>
          <a:r>
            <a:rPr lang="en-GB" sz="1800" b="1" kern="1200" dirty="0"/>
            <a:t> </a:t>
          </a:r>
          <a:r>
            <a:rPr lang="en-GB" sz="1800" b="1" kern="1200" dirty="0" err="1"/>
            <a:t>n’urutoki</a:t>
          </a:r>
          <a:r>
            <a:rPr lang="en-GB" sz="1800" b="1" kern="1200" dirty="0"/>
            <a:t> </a:t>
          </a:r>
          <a:r>
            <a:rPr lang="en-GB" sz="1800" b="1" kern="1200" dirty="0" err="1"/>
            <a:t>rw’Imana</a:t>
          </a:r>
          <a:r>
            <a:rPr lang="en-GB" sz="1800" b="1" kern="1200" dirty="0"/>
            <a:t>, </a:t>
          </a:r>
          <a:r>
            <a:rPr lang="en-GB" sz="1800" b="1" kern="1200" dirty="0" err="1"/>
            <a:t>hamwe</a:t>
          </a:r>
          <a:r>
            <a:rPr lang="en-GB" sz="1800" b="1" kern="1200" dirty="0"/>
            <a:t> </a:t>
          </a:r>
          <a:r>
            <a:rPr lang="en-GB" sz="1800" b="1" kern="1200" dirty="0" err="1"/>
            <a:t>n’icyitegererezo</a:t>
          </a:r>
          <a:r>
            <a:rPr lang="en-GB" sz="1800" b="1" kern="1200" dirty="0"/>
            <a:t> </a:t>
          </a:r>
          <a:r>
            <a:rPr lang="en-GB" sz="1800" b="1" kern="1200" dirty="0" err="1"/>
            <a:t>cy’Ubuturo</a:t>
          </a:r>
          <a:r>
            <a:rPr lang="en-GB" sz="1800" b="1" kern="1200" dirty="0"/>
            <a:t> </a:t>
          </a:r>
          <a:r>
            <a:rPr lang="en-GB" sz="1800" b="1" kern="1200" dirty="0" err="1"/>
            <a:t>Bwera</a:t>
          </a:r>
          <a:r>
            <a:rPr lang="en-GB" sz="1800" b="1" kern="1200" dirty="0"/>
            <a:t> (Kuva 24:12, 18; 32:15</a:t>
          </a:r>
          <a:r>
            <a:rPr lang="en" sz="1800" b="1" kern="1200" dirty="0"/>
            <a:t>)</a:t>
          </a:r>
        </a:p>
      </dsp:txBody>
      <dsp:txXfrm rot="-5400000">
        <a:off x="434066" y="1980711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12285" y="-790510"/>
          <a:ext cx="459500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 err="1"/>
            <a:t>Gusabira</a:t>
          </a:r>
          <a:r>
            <a:rPr lang="en" sz="1800" b="1" kern="1200" dirty="0"/>
            <a:t> </a:t>
          </a:r>
          <a:r>
            <a:rPr lang="en" sz="1800" b="1" kern="1200" dirty="0" err="1"/>
            <a:t>imbabazi</a:t>
          </a:r>
          <a:r>
            <a:rPr lang="en" sz="1800" b="1" kern="1200" dirty="0"/>
            <a:t> </a:t>
          </a:r>
          <a:r>
            <a:rPr lang="en" sz="1800" b="1" kern="1200" dirty="0" err="1"/>
            <a:t>ubwoko</a:t>
          </a:r>
          <a:r>
            <a:rPr lang="en" sz="1800" b="1" kern="1200" dirty="0"/>
            <a:t> </a:t>
          </a:r>
          <a:r>
            <a:rPr lang="en" sz="1800" b="1" kern="1200" dirty="0" err="1"/>
            <a:t>kubera</a:t>
          </a:r>
          <a:r>
            <a:rPr lang="en" sz="1800" b="1" kern="1200" dirty="0"/>
            <a:t> </a:t>
          </a:r>
          <a:r>
            <a:rPr lang="en" sz="1800" b="1" kern="1200" dirty="0" err="1"/>
            <a:t>icyaha</a:t>
          </a:r>
          <a:r>
            <a:rPr lang="en" sz="1800" b="1" kern="1200" dirty="0"/>
            <a:t> </a:t>
          </a:r>
          <a:r>
            <a:rPr lang="en" sz="1800" b="1" kern="1200" dirty="0" err="1"/>
            <a:t>cyo</a:t>
          </a:r>
          <a:r>
            <a:rPr lang="en" sz="1800" b="1" kern="1200" dirty="0"/>
            <a:t> </a:t>
          </a:r>
          <a:r>
            <a:rPr lang="en" sz="1800" b="1" kern="1200" dirty="0" err="1"/>
            <a:t>kuramya</a:t>
          </a:r>
          <a:r>
            <a:rPr lang="en" sz="1800" b="1" kern="1200" dirty="0"/>
            <a:t> </a:t>
          </a:r>
          <a:r>
            <a:rPr lang="en" sz="1800" b="1" kern="1200" dirty="0" err="1"/>
            <a:t>inyana</a:t>
          </a:r>
          <a:r>
            <a:rPr lang="en" sz="1800" b="1" kern="1200" dirty="0"/>
            <a:t> </a:t>
          </a:r>
          <a:r>
            <a:rPr lang="en" sz="1800" b="1" kern="1200" dirty="0" err="1"/>
            <a:t>y’izahabu</a:t>
          </a:r>
          <a:r>
            <a:rPr lang="en" sz="1800" b="1" kern="1200" dirty="0"/>
            <a:t> (Kuva 32:30)</a:t>
          </a:r>
        </a:p>
      </dsp:txBody>
      <dsp:txXfrm rot="-5400000">
        <a:off x="434481" y="2609725"/>
        <a:ext cx="7192679" cy="414638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Kugira</a:t>
          </a:r>
          <a:r>
            <a:rPr lang="en-GB" sz="1800" b="1" kern="1200" dirty="0"/>
            <a:t> </a:t>
          </a:r>
          <a:r>
            <a:rPr lang="en-GB" sz="1800" b="1" kern="1200" dirty="0" err="1"/>
            <a:t>ngo</a:t>
          </a:r>
          <a:r>
            <a:rPr lang="en-GB" sz="1800" b="1" kern="1200" dirty="0"/>
            <a:t> Imana </a:t>
          </a:r>
          <a:r>
            <a:rPr lang="en-GB" sz="1800" b="1" kern="1200" dirty="0" err="1"/>
            <a:t>imwereke</a:t>
          </a:r>
          <a:r>
            <a:rPr lang="en-GB" sz="1800" b="1" kern="1200" dirty="0"/>
            <a:t> </a:t>
          </a:r>
          <a:r>
            <a:rPr lang="en-GB" sz="1800" b="1" kern="1200" dirty="0" err="1"/>
            <a:t>ubwiza</a:t>
          </a:r>
          <a:r>
            <a:rPr lang="en-GB" sz="1800" b="1" kern="1200" dirty="0"/>
            <a:t> </a:t>
          </a:r>
          <a:r>
            <a:rPr lang="en-GB" sz="1800" b="1" kern="1200" dirty="0" err="1"/>
            <a:t>bwayo</a:t>
          </a:r>
          <a:r>
            <a:rPr lang="en-GB" sz="1800" b="1" kern="1200" dirty="0"/>
            <a:t>, </a:t>
          </a:r>
          <a:r>
            <a:rPr lang="en-GB" sz="1800" b="1" kern="1200" dirty="0" err="1"/>
            <a:t>kandi</a:t>
          </a:r>
          <a:r>
            <a:rPr lang="en-GB" sz="1800" b="1" kern="1200" dirty="0"/>
            <a:t> </a:t>
          </a:r>
          <a:r>
            <a:rPr lang="en-GB" sz="1800" b="1" kern="1200" dirty="0" err="1"/>
            <a:t>yākīre</a:t>
          </a:r>
          <a:r>
            <a:rPr lang="en-GB" sz="1800" b="1" kern="1200" dirty="0"/>
            <a:t> </a:t>
          </a:r>
          <a:r>
            <a:rPr lang="en-GB" sz="1800" b="1" kern="1200" dirty="0" err="1"/>
            <a:t>ibisate</a:t>
          </a:r>
          <a:r>
            <a:rPr lang="en-GB" sz="1800" b="1" kern="1200" dirty="0"/>
            <a:t> </a:t>
          </a:r>
          <a:r>
            <a:rPr lang="en-GB" sz="1800" b="1" kern="1200" dirty="0" err="1"/>
            <a:t>bishya</a:t>
          </a:r>
          <a:r>
            <a:rPr lang="en-GB" sz="1800" b="1" kern="1200" dirty="0"/>
            <a:t> </a:t>
          </a:r>
          <a:r>
            <a:rPr lang="en-GB" sz="1800" b="1" kern="1200" dirty="0" err="1"/>
            <a:t>byanditsweho</a:t>
          </a:r>
          <a:r>
            <a:rPr lang="en-GB" sz="1800" b="1" kern="1200" dirty="0"/>
            <a:t> </a:t>
          </a:r>
          <a:r>
            <a:rPr lang="en-GB" sz="1800" b="1" kern="1200" dirty="0" err="1"/>
            <a:t>Amategeko</a:t>
          </a:r>
          <a:r>
            <a:rPr lang="en-GB" sz="1800" b="1" kern="1200" dirty="0"/>
            <a:t> Cumi (Kuva 34:1–5</a:t>
          </a:r>
          <a:r>
            <a:rPr lang="en" sz="1800" b="1" kern="1200" dirty="0"/>
            <a:t>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7254240" y="1616319"/>
            <a:ext cx="4735537" cy="3132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-55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sz="4800" b="1" spc="-55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NYEREKA UBWIZA BWAWE BURABAGIRANA</a:t>
            </a:r>
            <a:r>
              <a:rPr lang="en" sz="4800" b="1" spc="-55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12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en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Nzeri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3"/>
                </a:solidFill>
              </a:rPr>
              <a:t>IBYAKURIKIYE KUBONA UBWIZA BW’IMANA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528320" y="647223"/>
            <a:ext cx="11147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Mose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amanuka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umusozi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Sinayi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afashe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maboko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bisate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byombi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biriho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Ibihamya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amanutse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musozi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ntiyamenya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maso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harabagiranishijwe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n’Uwo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bavuganye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(Kuva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yaragiye</a:t>
            </a:r>
            <a:r>
              <a:rPr lang="en-GB" sz="2000" b="1" dirty="0"/>
              <a:t> </a:t>
            </a:r>
            <a:r>
              <a:rPr lang="en-GB" sz="2000" b="1" dirty="0" err="1"/>
              <a:t>avugana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“</a:t>
            </a:r>
            <a:r>
              <a:rPr lang="en-GB" sz="2000" b="1" dirty="0" err="1"/>
              <a:t>amaso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” </a:t>
            </a:r>
            <a:r>
              <a:rPr lang="en-GB" sz="2000" b="1" dirty="0" err="1"/>
              <a:t>inshuro</a:t>
            </a:r>
            <a:r>
              <a:rPr lang="en-GB" sz="2000" b="1" dirty="0"/>
              <a:t> </a:t>
            </a:r>
            <a:r>
              <a:rPr lang="en-GB" sz="2000" b="1" dirty="0" err="1"/>
              <a:t>nyinshi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kugeza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mu </a:t>
            </a:r>
            <a:r>
              <a:rPr lang="en-GB" sz="2000" b="1" dirty="0" err="1"/>
              <a:t>maso</a:t>
            </a:r>
            <a:r>
              <a:rPr lang="en-GB" sz="2000" b="1" dirty="0"/>
              <a:t> he </a:t>
            </a:r>
            <a:r>
              <a:rPr lang="en-GB" sz="2000" b="1" dirty="0" err="1"/>
              <a:t>ntihari</a:t>
            </a:r>
            <a:r>
              <a:rPr lang="en-GB" sz="2000" b="1" dirty="0"/>
              <a:t> </a:t>
            </a:r>
            <a:r>
              <a:rPr lang="en-GB" sz="2000" b="1" dirty="0" err="1"/>
              <a:t>harigeze</a:t>
            </a:r>
            <a:r>
              <a:rPr lang="en-GB" sz="2000" b="1" dirty="0"/>
              <a:t> </a:t>
            </a:r>
            <a:r>
              <a:rPr lang="en-GB" sz="2000" b="1" dirty="0" err="1"/>
              <a:t>harabagirana</a:t>
            </a:r>
            <a:r>
              <a:rPr lang="en-GB" sz="2000" b="1" dirty="0"/>
              <a:t>. Ubu </a:t>
            </a:r>
            <a:r>
              <a:rPr lang="en-GB" sz="2000" b="1" dirty="0" err="1"/>
              <a:t>noneho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cyahindutse</a:t>
            </a:r>
            <a:r>
              <a:rPr lang="en-GB" sz="2000" b="1" dirty="0"/>
              <a:t>? Menya </a:t>
            </a:r>
            <a:r>
              <a:rPr lang="en-GB" sz="2000" b="1" dirty="0" err="1"/>
              <a:t>kandi</a:t>
            </a:r>
            <a:r>
              <a:rPr lang="en-GB" sz="2000" b="1" dirty="0"/>
              <a:t> ko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mpinduka</a:t>
            </a:r>
            <a:r>
              <a:rPr lang="en-GB" sz="2000" b="1" dirty="0"/>
              <a:t> </a:t>
            </a:r>
            <a:r>
              <a:rPr lang="en-GB" sz="2000" b="1" dirty="0" err="1"/>
              <a:t>yagumyeho</a:t>
            </a:r>
            <a:r>
              <a:rPr lang="en-GB" sz="2000" b="1" dirty="0"/>
              <a:t> </a:t>
            </a:r>
            <a:r>
              <a:rPr lang="en-GB" sz="2000" b="1" dirty="0" err="1"/>
              <a:t>by’igihe</a:t>
            </a:r>
            <a:r>
              <a:rPr lang="en-GB" sz="2000" b="1" dirty="0"/>
              <a:t> </a:t>
            </a:r>
            <a:r>
              <a:rPr lang="en-GB" sz="2000" b="1" dirty="0" err="1"/>
              <a:t>kirekire</a:t>
            </a:r>
            <a:r>
              <a:rPr lang="en-GB" sz="2000" b="1" dirty="0"/>
              <a:t> (Kuva 34:34–35</a:t>
            </a:r>
            <a:r>
              <a:rPr lang="en" sz="2000" b="1" dirty="0"/>
              <a:t>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yasubiragamo</a:t>
            </a:r>
            <a:r>
              <a:rPr lang="en-GB" sz="2000" b="1" dirty="0"/>
              <a:t> iyi </a:t>
            </a:r>
            <a:r>
              <a:rPr lang="en-GB" sz="2000" b="1" dirty="0" err="1"/>
              <a:t>nkuru</a:t>
            </a:r>
            <a:r>
              <a:rPr lang="en-GB" sz="2000" b="1" dirty="0"/>
              <a:t>, </a:t>
            </a:r>
            <a:r>
              <a:rPr lang="en-GB" sz="2000" b="1" dirty="0" err="1"/>
              <a:t>yaduhamagariye</a:t>
            </a:r>
            <a:r>
              <a:rPr lang="en-GB" sz="2000" b="1" dirty="0"/>
              <a:t> </a:t>
            </a:r>
            <a:r>
              <a:rPr lang="en-GB" sz="2000" b="1" dirty="0" err="1"/>
              <a:t>kwīgāna</a:t>
            </a:r>
            <a:r>
              <a:rPr lang="en-GB" sz="2000" b="1" dirty="0"/>
              <a:t> Mose, </a:t>
            </a:r>
            <a:r>
              <a:rPr lang="en-GB" sz="2000" b="1" dirty="0" err="1"/>
              <a:t>tukitegereza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</a:t>
            </a:r>
            <a:r>
              <a:rPr lang="en-GB" sz="2000" b="1" dirty="0" err="1"/>
              <a:t>tugahinduka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Mose </a:t>
            </a:r>
            <a:r>
              <a:rPr lang="en-GB" sz="2000" b="1" dirty="0" err="1"/>
              <a:t>yagenje</a:t>
            </a:r>
            <a:r>
              <a:rPr lang="en-GB" sz="2000" b="1" dirty="0"/>
              <a:t> (2 </a:t>
            </a:r>
            <a:r>
              <a:rPr lang="en-GB" sz="2000" b="1" dirty="0" err="1"/>
              <a:t>Abakorinto</a:t>
            </a:r>
            <a:r>
              <a:rPr lang="en-GB" sz="2000" b="1" dirty="0"/>
              <a:t> 3:12–18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Ubu </a:t>
            </a:r>
            <a:r>
              <a:rPr lang="en-GB" sz="2000" b="1" dirty="0" err="1"/>
              <a:t>noneho</a:t>
            </a:r>
            <a:r>
              <a:rPr lang="en-GB" sz="2000" b="1" dirty="0"/>
              <a:t> Mose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amenye</a:t>
            </a:r>
            <a:r>
              <a:rPr lang="en-GB" sz="2000" b="1" dirty="0"/>
              <a:t> Imana </a:t>
            </a:r>
            <a:r>
              <a:rPr lang="en-GB" sz="2000" b="1" dirty="0" err="1"/>
              <a:t>neza</a:t>
            </a:r>
            <a:r>
              <a:rPr lang="en-GB" sz="2000" b="1" dirty="0"/>
              <a:t>. </a:t>
            </a:r>
            <a:r>
              <a:rPr lang="en-GB" sz="2000" b="1" dirty="0" err="1"/>
              <a:t>Ubucuti</a:t>
            </a:r>
            <a:r>
              <a:rPr lang="en-GB" sz="2000" b="1" dirty="0"/>
              <a:t> </a:t>
            </a:r>
            <a:r>
              <a:rPr lang="en-GB" sz="2000" b="1" dirty="0" err="1"/>
              <a:t>bwabo</a:t>
            </a:r>
            <a:r>
              <a:rPr lang="en-GB" sz="2000" b="1" dirty="0"/>
              <a:t> </a:t>
            </a:r>
            <a:r>
              <a:rPr lang="en-GB" sz="2000" b="1" dirty="0" err="1"/>
              <a:t>bwari</a:t>
            </a:r>
            <a:r>
              <a:rPr lang="en-GB" sz="2000" b="1" dirty="0"/>
              <a:t> </a:t>
            </a:r>
            <a:r>
              <a:rPr lang="en-GB" sz="2000" b="1" dirty="0" err="1"/>
              <a:t>bumaze</a:t>
            </a:r>
            <a:r>
              <a:rPr lang="en-GB" sz="2000" b="1" dirty="0"/>
              <a:t> </a:t>
            </a:r>
            <a:r>
              <a:rPr lang="en-GB" sz="2000" b="1" dirty="0" err="1"/>
              <a:t>gukura</a:t>
            </a:r>
            <a:r>
              <a:rPr lang="en-GB" sz="2000" b="1" dirty="0"/>
              <a:t>. Yari </a:t>
            </a:r>
            <a:r>
              <a:rPr lang="en-GB" sz="2000" b="1" dirty="0" err="1"/>
              <a:t>yaritegereje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, maze </a:t>
            </a:r>
            <a:r>
              <a:rPr lang="en-GB" sz="2000" b="1" dirty="0" err="1"/>
              <a:t>ahindurwa</a:t>
            </a:r>
            <a:r>
              <a:rPr lang="en-GB" sz="2000" b="1" dirty="0"/>
              <a:t> </a:t>
            </a:r>
            <a:r>
              <a:rPr lang="en-GB" sz="2000" b="1" dirty="0" err="1"/>
              <a:t>nabwo</a:t>
            </a:r>
            <a:r>
              <a:rPr lang="en" sz="2000" b="1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icyitegererezo</a:t>
            </a:r>
            <a:r>
              <a:rPr lang="en-GB" sz="2000" b="1" dirty="0"/>
              <a:t> </a:t>
            </a:r>
            <a:r>
              <a:rPr lang="en-GB" sz="2000" b="1" dirty="0" err="1"/>
              <a:t>cyerekana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Imana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kudukorera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tuyemereye</a:t>
            </a:r>
            <a:r>
              <a:rPr lang="en-GB" sz="2000" b="1" dirty="0"/>
              <a:t> </a:t>
            </a:r>
            <a:r>
              <a:rPr lang="en-GB" sz="2000" b="1" dirty="0" err="1"/>
              <a:t>guhindura</a:t>
            </a:r>
            <a:r>
              <a:rPr lang="en-GB" sz="2000" b="1" dirty="0"/>
              <a:t>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no </a:t>
            </a:r>
            <a:r>
              <a:rPr lang="en-GB" sz="2000" b="1" dirty="0" err="1"/>
              <a:t>kuduhindurira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 </a:t>
            </a:r>
            <a:r>
              <a:rPr lang="en-GB" sz="2000" b="1" dirty="0" err="1"/>
              <a:t>ishusho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14703" y="956290"/>
            <a:ext cx="8534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dirty="0">
                <a:latin typeface="Constantia" panose="02030602050306030303" pitchFamily="18" charset="0"/>
              </a:rPr>
              <a:t>“</a:t>
            </a:r>
            <a:r>
              <a:rPr lang="en-US" sz="2400" b="1" spc="-70" dirty="0" err="1">
                <a:latin typeface="Constantia" panose="02030602050306030303" pitchFamily="18" charset="0"/>
              </a:rPr>
              <a:t>Utekereza</a:t>
            </a:r>
            <a:r>
              <a:rPr lang="en-US" sz="2400" b="1" spc="-70" dirty="0">
                <a:latin typeface="Constantia" panose="02030602050306030303" pitchFamily="18" charset="0"/>
              </a:rPr>
              <a:t> ko Imana </a:t>
            </a:r>
            <a:r>
              <a:rPr lang="en-US" sz="2400" b="1" spc="-70" dirty="0" err="1">
                <a:latin typeface="Constantia" panose="02030602050306030303" pitchFamily="18" charset="0"/>
              </a:rPr>
              <a:t>yacyashye</a:t>
            </a:r>
            <a:r>
              <a:rPr lang="en-US" sz="2400" b="1" spc="-70" dirty="0">
                <a:latin typeface="Constantia" panose="02030602050306030303" pitchFamily="18" charset="0"/>
              </a:rPr>
              <a:t> Mose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yifuje</a:t>
            </a:r>
            <a:r>
              <a:rPr lang="en-US" sz="2400" b="1" spc="-70" dirty="0">
                <a:latin typeface="Constantia" panose="02030602050306030303" pitchFamily="18" charset="0"/>
              </a:rPr>
              <a:t>? Oya </a:t>
            </a:r>
            <a:r>
              <a:rPr lang="en-US" sz="2400" b="1" spc="-70" dirty="0" err="1">
                <a:latin typeface="Constantia" panose="02030602050306030303" pitchFamily="18" charset="0"/>
              </a:rPr>
              <a:t>rwose</a:t>
            </a:r>
            <a:r>
              <a:rPr lang="en-US" sz="2400" b="1" spc="-70" dirty="0">
                <a:latin typeface="Constantia" panose="02030602050306030303" pitchFamily="18" charset="0"/>
              </a:rPr>
              <a:t>. Mose </a:t>
            </a:r>
            <a:r>
              <a:rPr lang="en-US" sz="2400" b="1" spc="-70" dirty="0" err="1">
                <a:latin typeface="Constantia" panose="02030602050306030303" pitchFamily="18" charset="0"/>
              </a:rPr>
              <a:t>ntabwo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yabisabye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abitewe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n’amatsiko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y’ubusa</a:t>
            </a:r>
            <a:r>
              <a:rPr lang="en-US" sz="2400" b="1" spc="-70" dirty="0">
                <a:latin typeface="Constantia" panose="02030602050306030303" pitchFamily="18" charset="0"/>
              </a:rPr>
              <a:t>. Yari </a:t>
            </a:r>
            <a:r>
              <a:rPr lang="en-US" sz="2400" b="1" spc="-70" dirty="0" err="1">
                <a:latin typeface="Constantia" panose="02030602050306030303" pitchFamily="18" charset="0"/>
              </a:rPr>
              <a:t>afite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icyo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arangamiye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Yabonye</a:t>
            </a:r>
            <a:r>
              <a:rPr lang="en-US" sz="2400" b="1" spc="-70" dirty="0">
                <a:latin typeface="Constantia" panose="02030602050306030303" pitchFamily="18" charset="0"/>
              </a:rPr>
              <a:t> ko mu </a:t>
            </a:r>
            <a:r>
              <a:rPr lang="en-US" sz="2400" b="1" spc="-70" dirty="0" err="1">
                <a:latin typeface="Constantia" panose="02030602050306030303" pitchFamily="18" charset="0"/>
              </a:rPr>
              <a:t>mbaraga</a:t>
            </a:r>
            <a:r>
              <a:rPr lang="en-US" sz="2400" b="1" spc="-70" dirty="0">
                <a:latin typeface="Constantia" panose="02030602050306030303" pitchFamily="18" charset="0"/>
              </a:rPr>
              <a:t> ze </a:t>
            </a:r>
            <a:r>
              <a:rPr lang="en-US" sz="2400" b="1" spc="-70" dirty="0" err="1">
                <a:latin typeface="Constantia" panose="02030602050306030303" pitchFamily="18" charset="0"/>
              </a:rPr>
              <a:t>adashobora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gukora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umurimo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w’Imana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ngo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wemerwe</a:t>
            </a:r>
            <a:r>
              <a:rPr lang="en-US" sz="2400" b="1" spc="-70" dirty="0">
                <a:latin typeface="Constantia" panose="02030602050306030303" pitchFamily="18" charset="0"/>
              </a:rPr>
              <a:t>. Yari </a:t>
            </a:r>
            <a:r>
              <a:rPr lang="en-US" sz="2400" b="1" spc="-70" dirty="0" err="1">
                <a:latin typeface="Constantia" panose="02030602050306030303" pitchFamily="18" charset="0"/>
              </a:rPr>
              <a:t>azi</a:t>
            </a:r>
            <a:r>
              <a:rPr lang="en-US" sz="2400" b="1" spc="-70" dirty="0"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latin typeface="Constantia" panose="02030602050306030303" pitchFamily="18" charset="0"/>
              </a:rPr>
              <a:t>aramutse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ashoboye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kubona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neza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ubwiza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bw’Imana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yazashobora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kujya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mbere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murimo</a:t>
            </a:r>
            <a:r>
              <a:rPr lang="en-US" sz="2400" b="1" spc="-70" dirty="0">
                <a:latin typeface="Constantia" panose="02030602050306030303" pitchFamily="18" charset="0"/>
              </a:rPr>
              <a:t> we </a:t>
            </a:r>
            <a:r>
              <a:rPr lang="en-US" sz="2400" b="1" spc="-70" dirty="0" err="1">
                <a:latin typeface="Constantia" panose="02030602050306030303" pitchFamily="18" charset="0"/>
              </a:rPr>
              <a:t>w’ingenzi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atari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mbaraga</a:t>
            </a:r>
            <a:r>
              <a:rPr lang="en-US" sz="2400" b="1" spc="-70" dirty="0">
                <a:latin typeface="Constantia" panose="02030602050306030303" pitchFamily="18" charset="0"/>
              </a:rPr>
              <a:t> ze, </a:t>
            </a:r>
            <a:r>
              <a:rPr lang="en-US" sz="2400" b="1" spc="-70" dirty="0" err="1">
                <a:latin typeface="Constantia" panose="02030602050306030303" pitchFamily="18" charset="0"/>
              </a:rPr>
              <a:t>ahubwo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mbaraga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z’Uwiteka</a:t>
            </a:r>
            <a:r>
              <a:rPr lang="en-US" sz="2400" b="1" spc="-70" dirty="0">
                <a:latin typeface="Constantia" panose="02030602050306030303" pitchFamily="18" charset="0"/>
              </a:rPr>
              <a:t> Imana </a:t>
            </a:r>
            <a:r>
              <a:rPr lang="en-US" sz="2400" b="1" spc="-70" dirty="0" err="1">
                <a:latin typeface="Constantia" panose="02030602050306030303" pitchFamily="18" charset="0"/>
              </a:rPr>
              <a:t>Ishoborabyose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Ubugingo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bwose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bwareherejwe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Mana; </a:t>
            </a:r>
            <a:r>
              <a:rPr lang="en-US" sz="2400" b="1" spc="-70" dirty="0" err="1">
                <a:latin typeface="Constantia" panose="02030602050306030303" pitchFamily="18" charset="0"/>
              </a:rPr>
              <a:t>yifuza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kumenya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byinshi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Yo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kugira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ngo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yumve</a:t>
            </a:r>
            <a:r>
              <a:rPr lang="en-US" sz="2400" b="1" spc="-70" dirty="0">
                <a:latin typeface="Constantia" panose="02030602050306030303" pitchFamily="18" charset="0"/>
              </a:rPr>
              <a:t> ko Imana </a:t>
            </a:r>
            <a:r>
              <a:rPr lang="en-US" sz="2400" b="1" spc="-70" dirty="0" err="1">
                <a:latin typeface="Constantia" panose="02030602050306030303" pitchFamily="18" charset="0"/>
              </a:rPr>
              <a:t>iri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hafi</a:t>
            </a:r>
            <a:r>
              <a:rPr lang="en-US" sz="2400" b="1" spc="-70" dirty="0">
                <a:latin typeface="Constantia" panose="02030602050306030303" pitchFamily="18" charset="0"/>
              </a:rPr>
              <a:t> ye muri buri </a:t>
            </a:r>
            <a:r>
              <a:rPr lang="en-US" sz="2400" b="1" spc="-70" dirty="0" err="1"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cy’ikubagahu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cyangwa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kuremererwa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Ntabwo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ukwikunda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kwatumye</a:t>
            </a:r>
            <a:r>
              <a:rPr lang="en-US" sz="2400" b="1" spc="-70" dirty="0">
                <a:latin typeface="Constantia" panose="02030602050306030303" pitchFamily="18" charset="0"/>
              </a:rPr>
              <a:t> Mose </a:t>
            </a:r>
            <a:r>
              <a:rPr lang="en-US" sz="2400" b="1" spc="-70" dirty="0" err="1">
                <a:latin typeface="Constantia" panose="02030602050306030303" pitchFamily="18" charset="0"/>
              </a:rPr>
              <a:t>asaba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kubona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ubwiza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bw’Imana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Intego</a:t>
            </a:r>
            <a:r>
              <a:rPr lang="en-US" sz="2400" b="1" spc="-70" dirty="0">
                <a:latin typeface="Constantia" panose="02030602050306030303" pitchFamily="18" charset="0"/>
              </a:rPr>
              <a:t> ye </a:t>
            </a:r>
            <a:r>
              <a:rPr lang="en-US" sz="2400" b="1" spc="-70" dirty="0" err="1">
                <a:latin typeface="Constantia" panose="02030602050306030303" pitchFamily="18" charset="0"/>
              </a:rPr>
              <a:t>yonyine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icyifuzo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kubaha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Umuremyi</a:t>
            </a:r>
            <a:r>
              <a:rPr lang="en-US" sz="2400" b="1" spc="-70" dirty="0">
                <a:latin typeface="Constantia" panose="02030602050306030303" pitchFamily="18" charset="0"/>
              </a:rPr>
              <a:t> we.</a:t>
            </a:r>
            <a:r>
              <a:rPr lang="en" sz="2400" b="1" spc="-7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7108220" y="146850"/>
            <a:ext cx="4147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E.G. White, </a:t>
            </a:r>
            <a:r>
              <a:rPr lang="en" sz="1600" b="1" i="1" dirty="0">
                <a:solidFill>
                  <a:srgbClr val="EFE4C4"/>
                </a:solidFill>
              </a:rPr>
              <a:t>In Heavenly Places</a:t>
            </a:r>
            <a:r>
              <a:rPr lang="en" sz="1600" b="1" dirty="0">
                <a:solidFill>
                  <a:srgbClr val="EFE4C4"/>
                </a:solidFill>
              </a:rPr>
              <a:t>, August 22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680201" y="154840"/>
            <a:ext cx="5511780" cy="6586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s-E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anyura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imbere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arivuga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Imana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y’ibambe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n’imbabazi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itinda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kurakara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ifite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kwinshi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n’umurava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mwinshi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igumanira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abantu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imbabazi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ikageza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buzukuruza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babo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b’ibihe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igihumbi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ibababarira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gukiranirwa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n’ibicumuro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n’ibyaha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Ntitsindishiriza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hato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abo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gutsindwa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ihōra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gukiranirwa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ikageza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buzukuru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n’abuzukuruza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n’ubuvivi</a:t>
            </a:r>
            <a:r>
              <a:rPr kumimoji="0" lang="en-U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Kuva</a:t>
            </a:r>
            <a:r>
              <a:rPr kumimoji="0" lang="es-ES" sz="20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</a:rPr>
              <a:t>Imana </a:t>
            </a:r>
            <a:r>
              <a:rPr lang="en" sz="2000" b="1" dirty="0" err="1">
                <a:solidFill>
                  <a:srgbClr val="C51A11"/>
                </a:solidFill>
              </a:rPr>
              <a:t>na</a:t>
            </a:r>
            <a:r>
              <a:rPr lang="en" sz="2000" b="1" dirty="0">
                <a:solidFill>
                  <a:srgbClr val="C51A11"/>
                </a:solidFill>
              </a:rPr>
              <a:t> Mose:</a:t>
            </a:r>
          </a:p>
          <a:p>
            <a:pPr lvl="1">
              <a:spcBef>
                <a:spcPts val="1200"/>
              </a:spcBef>
            </a:pPr>
            <a:r>
              <a:rPr lang="en-GB" sz="2000" b="1" dirty="0" err="1"/>
              <a:t>Guhura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(Kuva 33:7–11</a:t>
            </a:r>
            <a:r>
              <a:rPr lang="en" sz="20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Kumenya</a:t>
            </a:r>
            <a:r>
              <a:rPr lang="en" sz="2000" b="1" dirty="0"/>
              <a:t> Imana </a:t>
            </a:r>
            <a:r>
              <a:rPr lang="en" sz="2000" b="1" dirty="0" err="1"/>
              <a:t>biruseho</a:t>
            </a:r>
            <a:r>
              <a:rPr lang="en" sz="2000" b="1" dirty="0"/>
              <a:t> (Kuva 33:12–17)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AD0CBA"/>
                </a:solidFill>
              </a:rPr>
              <a:t>Ubwiza</a:t>
            </a:r>
            <a:r>
              <a:rPr lang="en" sz="2000" b="1" dirty="0">
                <a:solidFill>
                  <a:srgbClr val="AD0CBA"/>
                </a:solidFill>
              </a:rPr>
              <a:t> </a:t>
            </a:r>
            <a:r>
              <a:rPr lang="en" sz="2000" b="1" dirty="0" err="1">
                <a:solidFill>
                  <a:srgbClr val="AD0CBA"/>
                </a:solidFill>
              </a:rPr>
              <a:t>bw’Imana</a:t>
            </a:r>
            <a:r>
              <a:rPr lang="en" sz="2000" b="1" dirty="0">
                <a:solidFill>
                  <a:srgbClr val="AD0CBA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(Kuva 33:18–23</a:t>
            </a:r>
            <a:r>
              <a:rPr lang="en" sz="20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Iyerekwa</a:t>
            </a:r>
            <a:r>
              <a:rPr lang="en" sz="2000" b="1" dirty="0"/>
              <a:t> </a:t>
            </a:r>
            <a:r>
              <a:rPr lang="en" sz="2000" b="1" dirty="0" err="1"/>
              <a:t>ry’ubwiza</a:t>
            </a:r>
            <a:r>
              <a:rPr lang="en" sz="2000" b="1" dirty="0"/>
              <a:t> </a:t>
            </a:r>
            <a:r>
              <a:rPr lang="en" sz="2000" b="1" dirty="0" err="1"/>
              <a:t>bw’Imana</a:t>
            </a:r>
            <a:r>
              <a:rPr lang="en" sz="2000" b="1" dirty="0"/>
              <a:t> (Kuva 34:1–28)</a:t>
            </a:r>
          </a:p>
          <a:p>
            <a:pPr lvl="1">
              <a:spcBef>
                <a:spcPts val="1200"/>
              </a:spcBef>
            </a:pPr>
            <a:r>
              <a:rPr lang="en-GB" sz="2000" b="1" dirty="0" err="1"/>
              <a:t>Ibyakurikiye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(Kuva 34:29–35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gushidikanya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. Imana </a:t>
            </a:r>
            <a:r>
              <a:rPr lang="en-GB" sz="2000" b="1" dirty="0" err="1"/>
              <a:t>na</a:t>
            </a:r>
            <a:r>
              <a:rPr lang="en-GB" sz="2000" b="1" dirty="0"/>
              <a:t> Mose </a:t>
            </a:r>
            <a:r>
              <a:rPr lang="en-GB" sz="2000" b="1" dirty="0" err="1"/>
              <a:t>babaye</a:t>
            </a:r>
            <a:r>
              <a:rPr lang="en-GB" sz="2000" b="1" dirty="0"/>
              <a:t> </a:t>
            </a:r>
            <a:r>
              <a:rPr lang="en-GB" sz="2000" b="1" dirty="0" err="1"/>
              <a:t>inshuti</a:t>
            </a:r>
            <a:r>
              <a:rPr lang="en-GB" sz="2000" b="1" dirty="0"/>
              <a:t> </a:t>
            </a:r>
            <a:r>
              <a:rPr lang="en-GB" sz="2000" b="1" dirty="0" err="1"/>
              <a:t>magara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Igice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33 </a:t>
            </a:r>
            <a:r>
              <a:rPr lang="en-GB" sz="2000" b="1" dirty="0" err="1"/>
              <a:t>n’icya</a:t>
            </a:r>
            <a:r>
              <a:rPr lang="en-GB" sz="2000" b="1" dirty="0"/>
              <a:t> 34 </a:t>
            </a:r>
            <a:r>
              <a:rPr lang="en-GB" sz="2000" b="1" dirty="0" err="1"/>
              <a:t>byo</a:t>
            </a:r>
            <a:r>
              <a:rPr lang="en-GB" sz="2000" b="1" dirty="0"/>
              <a:t> Kuva </a:t>
            </a:r>
            <a:r>
              <a:rPr lang="en-GB" sz="2000" b="1" dirty="0" err="1"/>
              <a:t>byerekana</a:t>
            </a:r>
            <a:r>
              <a:rPr lang="en-GB" sz="2000" b="1" dirty="0"/>
              <a:t> </a:t>
            </a:r>
            <a:r>
              <a:rPr lang="en-GB" sz="2000" b="1" dirty="0" err="1"/>
              <a:t>ibihe</a:t>
            </a:r>
            <a:r>
              <a:rPr lang="en-GB" sz="2000" b="1" dirty="0"/>
              <a:t> </a:t>
            </a:r>
            <a:r>
              <a:rPr lang="en-GB" sz="2000" b="1" dirty="0" err="1"/>
              <a:t>bidasanzwe</a:t>
            </a:r>
            <a:r>
              <a:rPr lang="en-GB" sz="2000" b="1" dirty="0"/>
              <a:t> muri </a:t>
            </a:r>
            <a:r>
              <a:rPr lang="en-GB" sz="2000" b="1" dirty="0" err="1"/>
              <a:t>ubu</a:t>
            </a:r>
            <a:r>
              <a:rPr lang="en-GB" sz="2000" b="1" dirty="0"/>
              <a:t> </a:t>
            </a:r>
            <a:r>
              <a:rPr lang="en-GB" sz="2000" b="1" dirty="0" err="1"/>
              <a:t>bucuti</a:t>
            </a:r>
            <a:r>
              <a:rPr lang="en-GB" sz="2000" b="1" dirty="0"/>
              <a:t> </a:t>
            </a:r>
            <a:r>
              <a:rPr lang="en-GB" sz="2000" b="1" dirty="0" err="1"/>
              <a:t>bukomeye</a:t>
            </a:r>
            <a:r>
              <a:rPr lang="en-GB" sz="2000" b="1" dirty="0"/>
              <a:t>: </a:t>
            </a: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Mose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Ubucuti</a:t>
            </a:r>
            <a:r>
              <a:rPr lang="en-GB" sz="2000" b="1" dirty="0"/>
              <a:t> </a:t>
            </a:r>
            <a:r>
              <a:rPr lang="en-GB" sz="2000" b="1" dirty="0" err="1"/>
              <a:t>bwabo</a:t>
            </a:r>
            <a:r>
              <a:rPr lang="en-GB" sz="2000" b="1" dirty="0"/>
              <a:t> </a:t>
            </a:r>
            <a:r>
              <a:rPr lang="en-GB" sz="2000" b="1" dirty="0" err="1"/>
              <a:t>bwashimangiwe</a:t>
            </a:r>
            <a:r>
              <a:rPr lang="en-GB" sz="2000" b="1" dirty="0"/>
              <a:t>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bitandukanye</a:t>
            </a:r>
            <a:r>
              <a:rPr lang="en-GB" sz="2000" b="1" dirty="0"/>
              <a:t> </a:t>
            </a:r>
            <a:r>
              <a:rPr lang="en-GB" sz="2000" b="1" dirty="0" err="1"/>
              <a:t>bahuriye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Musozi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Sinayi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bukomeza</a:t>
            </a:r>
            <a:r>
              <a:rPr lang="en-GB" sz="2000" b="1" dirty="0"/>
              <a:t> </a:t>
            </a:r>
            <a:r>
              <a:rPr lang="en-GB" sz="2000" b="1" dirty="0" err="1"/>
              <a:t>gukura</a:t>
            </a:r>
            <a:r>
              <a:rPr lang="en-GB" sz="2000" b="1" dirty="0"/>
              <a:t> </a:t>
            </a:r>
            <a:r>
              <a:rPr lang="en-GB" sz="2000" b="1" dirty="0" err="1"/>
              <a:t>kugeza</a:t>
            </a:r>
            <a:r>
              <a:rPr lang="en-GB" sz="2000" b="1" dirty="0"/>
              <a:t> </a:t>
            </a:r>
            <a:r>
              <a:rPr lang="en-GB" sz="2000" b="1" dirty="0" err="1"/>
              <a:t>umunsi</a:t>
            </a:r>
            <a:r>
              <a:rPr lang="en-GB" sz="2000" b="1" dirty="0"/>
              <a:t> Imana </a:t>
            </a:r>
            <a:r>
              <a:rPr lang="en-GB" sz="2000" b="1" dirty="0" err="1"/>
              <a:t>yaruhukije</a:t>
            </a:r>
            <a:r>
              <a:rPr lang="en-GB" sz="2000" b="1" dirty="0"/>
              <a:t> Mose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7" y="784807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Ibi </a:t>
            </a:r>
            <a:r>
              <a:rPr lang="en-GB" sz="2000" b="1" spc="-70" dirty="0" err="1"/>
              <a:t>ntibyizanye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bize </a:t>
            </a:r>
            <a:r>
              <a:rPr lang="en-GB" sz="2000" b="1" spc="-70" dirty="0" err="1"/>
              <a:t>by’ikubagahu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Byaje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buhoro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Byatangiye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myaka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y’ubuto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yamubwiraga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ibyerekeye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itangaje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bakoreraga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7858596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-GB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IMANA </a:t>
            </a:r>
          </a:p>
          <a:p>
            <a:pPr algn="ctr"/>
            <a:r>
              <a:rPr lang="en-GB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NA MOSE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GUHURA N'IMANA</a:t>
            </a:r>
            <a:endParaRPr lang="en" sz="40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Mose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yamara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kuryinjiramo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nkingi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y’igicu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ikamanuka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igahagarara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muryango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waryo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akavugana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Mose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(Kuva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yahuriraga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mu </a:t>
            </a:r>
            <a:r>
              <a:rPr lang="en-GB" sz="2000" b="1" dirty="0" err="1"/>
              <a:t>ihema</a:t>
            </a:r>
            <a:r>
              <a:rPr lang="en-GB" sz="2000" b="1" dirty="0"/>
              <a:t> </a:t>
            </a:r>
            <a:r>
              <a:rPr lang="en-GB" sz="2000" b="1" dirty="0" err="1"/>
              <a:t>ry’ibonaniro</a:t>
            </a:r>
            <a:r>
              <a:rPr lang="en-GB" sz="2000" b="1" dirty="0"/>
              <a:t>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bavuganiraga</a:t>
            </a:r>
            <a:r>
              <a:rPr lang="en-GB" sz="2000" b="1" dirty="0"/>
              <a:t> </a:t>
            </a:r>
            <a:r>
              <a:rPr lang="en-GB" sz="2000" b="1" dirty="0" err="1"/>
              <a:t>amaso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(Kuva 33:7–11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yabaye</a:t>
            </a:r>
            <a:r>
              <a:rPr lang="en-GB" sz="2000" b="1" dirty="0"/>
              <a:t> </a:t>
            </a:r>
            <a:r>
              <a:rPr lang="en-GB" sz="2000" b="1" dirty="0" err="1"/>
              <a:t>umugaragu</a:t>
            </a:r>
            <a:r>
              <a:rPr lang="en-GB" sz="2000" b="1" dirty="0"/>
              <a:t> </a:t>
            </a:r>
            <a:r>
              <a:rPr lang="en-GB" sz="2000" b="1" dirty="0" err="1"/>
              <a:t>w’indahemuka</a:t>
            </a:r>
            <a:r>
              <a:rPr lang="en-GB" sz="2000" b="1" dirty="0"/>
              <a:t> </a:t>
            </a:r>
            <a:r>
              <a:rPr lang="en-GB" sz="2000" b="1" dirty="0" err="1"/>
              <a:t>w’Imana</a:t>
            </a:r>
            <a:r>
              <a:rPr lang="en-GB" sz="2000" b="1" dirty="0"/>
              <a:t> (</a:t>
            </a:r>
            <a:r>
              <a:rPr lang="en-GB" sz="2000" b="1" dirty="0" err="1"/>
              <a:t>Abaheburayo</a:t>
            </a:r>
            <a:r>
              <a:rPr lang="en-GB" sz="2000" b="1" dirty="0"/>
              <a:t> 3:5), </a:t>
            </a:r>
            <a:r>
              <a:rPr lang="en-GB" sz="2000" b="1" dirty="0" err="1"/>
              <a:t>itara</a:t>
            </a:r>
            <a:r>
              <a:rPr lang="en-GB" sz="2000" b="1" dirty="0"/>
              <a:t> </a:t>
            </a:r>
            <a:r>
              <a:rPr lang="en-GB" sz="2000" b="1" dirty="0" err="1"/>
              <a:t>ritazima</a:t>
            </a:r>
            <a:r>
              <a:rPr lang="en-GB" sz="2000" b="1" dirty="0"/>
              <a:t> mu </a:t>
            </a:r>
            <a:r>
              <a:rPr lang="en-GB" sz="2000" b="1" dirty="0" err="1"/>
              <a:t>mwijima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akaba</a:t>
            </a:r>
            <a:r>
              <a:rPr lang="en-GB" sz="2000" b="1" dirty="0"/>
              <a:t> </a:t>
            </a:r>
            <a:r>
              <a:rPr lang="en-GB" sz="2000" b="1" dirty="0" err="1"/>
              <a:t>umuhanuzi</a:t>
            </a:r>
            <a:r>
              <a:rPr lang="en-GB" sz="2000" b="1" dirty="0"/>
              <a:t> </a:t>
            </a:r>
            <a:r>
              <a:rPr lang="en-GB" sz="2000" b="1" dirty="0" err="1"/>
              <a:t>w’intangarugero</a:t>
            </a:r>
            <a:r>
              <a:rPr lang="en" sz="2000" b="1" dirty="0"/>
              <a:t>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555222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69713"/>
            <a:ext cx="278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Ubusobanuro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imvugo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amaso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maso</a:t>
            </a:r>
            <a:r>
              <a:rPr lang="en-GB" sz="2000" b="1" spc="-70" dirty="0"/>
              <a:t>”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yashakaga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barebanaga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bigaragara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bagiranaga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ibiganiro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bitaziguye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nubwo</a:t>
            </a:r>
            <a:r>
              <a:rPr lang="en-GB" sz="2000" b="1" spc="-70" dirty="0"/>
              <a:t> Mose </a:t>
            </a:r>
            <a:r>
              <a:rPr lang="en-GB" sz="2000" b="1" spc="-70" dirty="0" err="1"/>
              <a:t>atigeze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abona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h’Imana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KUMENYA IMANA BIRUSEHO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niba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nkugiriyeho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umugisha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koko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nyereka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imigambi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nkumenye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mbone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ndushaho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kukugiriraho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umugisha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wibuke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ubu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bwoko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ubwawe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(Kuva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Imana </a:t>
            </a:r>
            <a:r>
              <a:rPr lang="en-GB" sz="2000" b="1" dirty="0" err="1"/>
              <a:t>yabwiraga</a:t>
            </a:r>
            <a:r>
              <a:rPr lang="en-GB" sz="2000" b="1" dirty="0"/>
              <a:t> Mose ko </a:t>
            </a:r>
            <a:r>
              <a:rPr lang="en-GB" sz="2000" b="1" dirty="0" err="1"/>
              <a:t>itazajyana</a:t>
            </a:r>
            <a:r>
              <a:rPr lang="en-GB" sz="2000" b="1" dirty="0"/>
              <a:t> </a:t>
            </a:r>
            <a:r>
              <a:rPr lang="en-GB" sz="2000" b="1" dirty="0" err="1"/>
              <a:t>n’abantu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Kanani (Kuva 33:1–3), </a:t>
            </a:r>
            <a:r>
              <a:rPr lang="en-GB" sz="2000" b="1" dirty="0" err="1"/>
              <a:t>hakurikiyeho</a:t>
            </a:r>
            <a:r>
              <a:rPr lang="en-GB" sz="2000" b="1" dirty="0"/>
              <a:t> </a:t>
            </a:r>
            <a:r>
              <a:rPr lang="en-GB" sz="2000" b="1" dirty="0" err="1"/>
              <a:t>ikiganiro</a:t>
            </a:r>
            <a:r>
              <a:rPr lang="en-GB" sz="2000" b="1" dirty="0"/>
              <a:t> </a:t>
            </a:r>
            <a:r>
              <a:rPr lang="en-GB" sz="2000" b="1" dirty="0" err="1"/>
              <a:t>gitangaje</a:t>
            </a:r>
            <a:r>
              <a:rPr lang="en-GB" sz="2000" b="1" dirty="0"/>
              <a:t> </a:t>
            </a:r>
            <a:r>
              <a:rPr lang="en" sz="2000" b="1" dirty="0"/>
              <a:t>(Kuva 33:12–17):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969321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yari</a:t>
            </a:r>
            <a:r>
              <a:rPr lang="en-GB" sz="2000" b="1" dirty="0"/>
              <a:t> amaze </a:t>
            </a:r>
            <a:r>
              <a:rPr lang="en-GB" sz="2000" b="1" dirty="0" err="1"/>
              <a:t>iminsi</a:t>
            </a:r>
            <a:r>
              <a:rPr lang="en-GB" sz="2000" b="1" dirty="0"/>
              <a:t> 40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, </a:t>
            </a:r>
            <a:r>
              <a:rPr lang="en-GB" sz="2000" b="1" dirty="0" err="1"/>
              <a:t>yakīra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Cumi </a:t>
            </a:r>
            <a:r>
              <a:rPr lang="en-GB" sz="2000" b="1" dirty="0" err="1"/>
              <a:t>n’amabwiriza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kubaka</a:t>
            </a:r>
            <a:r>
              <a:rPr lang="en-GB" sz="2000" b="1" dirty="0"/>
              <a:t> </a:t>
            </a:r>
            <a:r>
              <a:rPr lang="en-GB" sz="2000" b="1" dirty="0" err="1"/>
              <a:t>Ubuturo</a:t>
            </a:r>
            <a:r>
              <a:rPr lang="en-GB" sz="2000" b="1" dirty="0"/>
              <a:t> </a:t>
            </a:r>
            <a:r>
              <a:rPr lang="en-GB" sz="2000" b="1" dirty="0" err="1"/>
              <a:t>Bwera</a:t>
            </a:r>
            <a:r>
              <a:rPr lang="en-GB" sz="2000" b="1" dirty="0"/>
              <a:t>. </a:t>
            </a:r>
            <a:r>
              <a:rPr lang="en-GB" sz="2000" b="1" dirty="0" err="1"/>
              <a:t>Nuko</a:t>
            </a:r>
            <a:r>
              <a:rPr lang="en-GB" sz="2000" b="1" dirty="0"/>
              <a:t> </a:t>
            </a:r>
            <a:r>
              <a:rPr lang="en-GB" sz="2000" b="1" dirty="0" err="1"/>
              <a:t>yongera</a:t>
            </a:r>
            <a:r>
              <a:rPr lang="en-GB" sz="2000" b="1" dirty="0"/>
              <a:t> </a:t>
            </a:r>
            <a:r>
              <a:rPr lang="en-GB" sz="2000" b="1" dirty="0" err="1"/>
              <a:t>kuza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, </a:t>
            </a:r>
            <a:r>
              <a:rPr lang="en-GB" sz="2000" b="1" dirty="0" err="1"/>
              <a:t>asabira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. </a:t>
            </a:r>
            <a:r>
              <a:rPr lang="en-GB" sz="2000" b="1" dirty="0" err="1"/>
              <a:t>Yasaga</a:t>
            </a:r>
            <a:r>
              <a:rPr lang="en-GB" sz="2000" b="1" dirty="0"/>
              <a:t> </a:t>
            </a:r>
            <a:r>
              <a:rPr lang="en-GB" sz="2000" b="1" dirty="0" err="1"/>
              <a:t>naho</a:t>
            </a:r>
            <a:r>
              <a:rPr lang="en-GB" sz="2000" b="1" dirty="0"/>
              <a:t> </a:t>
            </a:r>
            <a:r>
              <a:rPr lang="en-GB" sz="2000" b="1" dirty="0" err="1"/>
              <a:t>azi</a:t>
            </a:r>
            <a:r>
              <a:rPr lang="en-GB" sz="2000" b="1" dirty="0"/>
              <a:t> Imana </a:t>
            </a:r>
            <a:r>
              <a:rPr lang="en-GB" sz="2000" b="1" dirty="0" err="1"/>
              <a:t>neza</a:t>
            </a:r>
            <a:r>
              <a:rPr lang="en-GB" sz="2000" b="1" dirty="0"/>
              <a:t>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yavuganaga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nk’abamenyeranye</a:t>
            </a:r>
            <a:r>
              <a:rPr lang="en-GB" sz="2000" b="1" dirty="0"/>
              <a:t>. Ni mu </a:t>
            </a:r>
            <a:r>
              <a:rPr lang="en-GB" sz="2000" b="1" dirty="0" err="1"/>
              <a:t>buhe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rero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akeneye</a:t>
            </a:r>
            <a:r>
              <a:rPr lang="en-GB" sz="2000" b="1" dirty="0"/>
              <a:t> </a:t>
            </a:r>
            <a:r>
              <a:rPr lang="en-GB" sz="2000" b="1" dirty="0" err="1"/>
              <a:t>kuyimenya</a:t>
            </a:r>
            <a:r>
              <a:rPr lang="en-GB" sz="2000" b="1" dirty="0"/>
              <a:t> (Kuva 33:13)? Ni mu </a:t>
            </a:r>
            <a:r>
              <a:rPr lang="en-GB" sz="2000" b="1" dirty="0" err="1"/>
              <a:t>buhe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we </a:t>
            </a:r>
            <a:r>
              <a:rPr lang="en-GB" sz="2000" b="1" dirty="0" err="1"/>
              <a:t>ukeneye</a:t>
            </a:r>
            <a:r>
              <a:rPr lang="en-GB" sz="2000" b="1" dirty="0"/>
              <a:t> </a:t>
            </a:r>
            <a:r>
              <a:rPr lang="en-GB" sz="2000" b="1" dirty="0" err="1"/>
              <a:t>kuyimenya</a:t>
            </a:r>
            <a:r>
              <a:rPr lang="en" sz="2000" b="1" dirty="0"/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-GB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UBWIZA BW’IMANA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ICYIFUZO CYO KUMENYA UBWIZA BW’IMANA</a:t>
            </a:r>
            <a:endParaRPr lang="en" sz="44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Aramubwira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Nyereka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ubwiza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bwawe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burabagirana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(Kuva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069919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32102"/>
            <a:ext cx="7399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Elina G. White </a:t>
            </a:r>
            <a:r>
              <a:rPr lang="en-GB" sz="2000" b="1" spc="-70" dirty="0" err="1"/>
              <a:t>ashimangira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bunakubiyemo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bayo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kwākīrana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abanyabyaha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bihannye</a:t>
            </a:r>
            <a:r>
              <a:rPr lang="en-GB" sz="2000" b="1" spc="-70" dirty="0"/>
              <a:t>; no </a:t>
            </a:r>
            <a:r>
              <a:rPr lang="en-GB" sz="2000" b="1" spc="-70" dirty="0" err="1"/>
              <a:t>gutanga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ibikenewe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bahinduke</a:t>
            </a:r>
            <a:r>
              <a:rPr lang="en" sz="2000" b="1" spc="-70" dirty="0"/>
              <a:t>.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dutumbiriye</a:t>
            </a:r>
            <a:r>
              <a:rPr lang="en-GB" sz="2000" b="1" dirty="0"/>
              <a:t> </a:t>
            </a:r>
            <a:r>
              <a:rPr lang="en-GB" sz="2000" b="1" dirty="0" err="1"/>
              <a:t>umusaraba</a:t>
            </a:r>
            <a:r>
              <a:rPr lang="en-GB" sz="2000" b="1" dirty="0"/>
              <a:t>, </a:t>
            </a:r>
            <a:r>
              <a:rPr lang="en-GB" sz="2000" b="1" dirty="0" err="1"/>
              <a:t>tubona</a:t>
            </a:r>
            <a:r>
              <a:rPr lang="en-GB" sz="2000" b="1" dirty="0"/>
              <a:t> </a:t>
            </a:r>
            <a:r>
              <a:rPr lang="en-GB" sz="2000" b="1" dirty="0" err="1"/>
              <a:t>ihishurwa</a:t>
            </a:r>
            <a:r>
              <a:rPr lang="en-GB" sz="2000" b="1" dirty="0"/>
              <a:t> </a:t>
            </a:r>
            <a:r>
              <a:rPr lang="en-GB" sz="2000" b="1" dirty="0" err="1"/>
              <a:t>rikomeye</a:t>
            </a:r>
            <a:r>
              <a:rPr lang="en-GB" sz="2000" b="1" dirty="0"/>
              <a:t> </a:t>
            </a:r>
            <a:r>
              <a:rPr lang="en-GB" sz="2000" b="1" dirty="0" err="1"/>
              <a:t>ry’ubwiza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,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kwayo</a:t>
            </a:r>
            <a:r>
              <a:rPr lang="en-GB" sz="2000" b="1" dirty="0"/>
              <a:t>,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Bityo</a:t>
            </a:r>
            <a:r>
              <a:rPr lang="en-GB" sz="2000" b="1" dirty="0"/>
              <a:t>, “</a:t>
            </a:r>
            <a:r>
              <a:rPr lang="en-GB" sz="2000" b="1" dirty="0" err="1"/>
              <a:t>ubwiza</a:t>
            </a:r>
            <a:r>
              <a:rPr lang="en-GB" sz="2000" b="1" dirty="0"/>
              <a:t>” </a:t>
            </a:r>
            <a:r>
              <a:rPr lang="en-GB" sz="2000" b="1" dirty="0" err="1"/>
              <a:t>bwacu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ukugaragaza</a:t>
            </a:r>
            <a:r>
              <a:rPr lang="en-GB" sz="2000" b="1" dirty="0"/>
              <a:t>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(2 </a:t>
            </a:r>
            <a:r>
              <a:rPr lang="en-GB" sz="2000" b="1" dirty="0" err="1"/>
              <a:t>Abakorinto</a:t>
            </a:r>
            <a:r>
              <a:rPr lang="en-GB" sz="2000" b="1" dirty="0"/>
              <a:t> 1:12; 3:18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GB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IYEREKWA RY’UBWIZA BW’IMANA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anyura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arivuga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Imana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y’ibambe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n’imbabazi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itinda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kurakara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ifite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kwinshi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n’umurava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mwinshi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(Kuva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yeretse</a:t>
            </a:r>
            <a:r>
              <a:rPr lang="en-GB" sz="2000" b="1" dirty="0"/>
              <a:t> Mose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bwayo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yazamukaga</a:t>
            </a:r>
            <a:r>
              <a:rPr lang="en-GB" sz="2000" b="1" dirty="0"/>
              <a:t> </a:t>
            </a:r>
            <a:r>
              <a:rPr lang="en-GB" sz="2000" b="1" dirty="0" err="1"/>
              <a:t>umusozi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Sinayi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nshuro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karindwi</a:t>
            </a:r>
            <a:r>
              <a:rPr lang="en-GB" sz="2000" b="1" dirty="0"/>
              <a:t>. Ni </a:t>
            </a:r>
            <a:r>
              <a:rPr lang="en-GB" sz="2000" b="1" dirty="0" err="1"/>
              <a:t>ibihe</a:t>
            </a:r>
            <a:r>
              <a:rPr lang="en-GB" sz="2000" b="1" dirty="0"/>
              <a:t>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no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zihe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 Mose </a:t>
            </a:r>
            <a:r>
              <a:rPr lang="en-GB" sz="2000" b="1" dirty="0" err="1"/>
              <a:t>yaje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07659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Iyerekwa</a:t>
            </a:r>
            <a:r>
              <a:rPr lang="en-GB" sz="2000" b="1" dirty="0"/>
              <a:t> </a:t>
            </a:r>
            <a:r>
              <a:rPr lang="en-GB" sz="2000" b="1" dirty="0" err="1"/>
              <a:t>ry’ubwiza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</a:t>
            </a:r>
            <a:r>
              <a:rPr lang="en-GB" sz="2000" b="1" dirty="0" err="1"/>
              <a:t>ryagaragaje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ukwigaragaza</a:t>
            </a:r>
            <a:r>
              <a:rPr lang="en-GB" sz="2000" b="1" dirty="0"/>
              <a:t> </a:t>
            </a:r>
            <a:r>
              <a:rPr lang="en-GB" sz="2000" b="1" dirty="0" err="1"/>
              <a:t>kw’imico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(Kuva 34:6–7). Mose </a:t>
            </a:r>
            <a:r>
              <a:rPr lang="en-GB" sz="2000" b="1" dirty="0" err="1"/>
              <a:t>akirabukwa</a:t>
            </a:r>
            <a:r>
              <a:rPr lang="en-GB" sz="2000" b="1" dirty="0"/>
              <a:t> </a:t>
            </a:r>
            <a:r>
              <a:rPr lang="en-GB" sz="2000" b="1" dirty="0" err="1"/>
              <a:t>uru</a:t>
            </a:r>
            <a:r>
              <a:rPr lang="en-GB" sz="2000" b="1" dirty="0"/>
              <a:t> Rukundo </a:t>
            </a:r>
            <a:r>
              <a:rPr lang="en-GB" sz="2000" b="1" dirty="0" err="1"/>
              <a:t>rw’Imana</a:t>
            </a:r>
            <a:r>
              <a:rPr lang="en-GB" sz="2000" b="1" dirty="0"/>
              <a:t>, </a:t>
            </a:r>
            <a:r>
              <a:rPr lang="en-GB" sz="2000" b="1" dirty="0" err="1"/>
              <a:t>yahise</a:t>
            </a:r>
            <a:r>
              <a:rPr lang="en-GB" sz="2000" b="1" dirty="0"/>
              <a:t> </a:t>
            </a:r>
            <a:r>
              <a:rPr lang="en-GB" sz="2000" b="1" dirty="0" err="1"/>
              <a:t>aramya</a:t>
            </a:r>
            <a:r>
              <a:rPr lang="en-GB" sz="2000" b="1" dirty="0"/>
              <a:t> (Kuva 34:8; 1 Yohana 4:19). </a:t>
            </a:r>
            <a:r>
              <a:rPr lang="en-GB" sz="2000" b="1" dirty="0" err="1"/>
              <a:t>Nuko</a:t>
            </a:r>
            <a:r>
              <a:rPr lang="en-GB" sz="2000" b="1" dirty="0"/>
              <a:t>, Imana </a:t>
            </a:r>
            <a:r>
              <a:rPr lang="en-GB" sz="2000" b="1" dirty="0" err="1"/>
              <a:t>yongera</a:t>
            </a:r>
            <a:r>
              <a:rPr lang="en-GB" sz="2000" b="1" dirty="0"/>
              <a:t> </a:t>
            </a:r>
            <a:r>
              <a:rPr lang="en-GB" sz="2000" b="1" dirty="0" err="1"/>
              <a:t>gushimangira</a:t>
            </a:r>
            <a:r>
              <a:rPr lang="en-GB" sz="2000" b="1" dirty="0"/>
              <a:t> </a:t>
            </a:r>
            <a:r>
              <a:rPr lang="en-GB" sz="2000" b="1" dirty="0" err="1"/>
              <a:t>isezerano</a:t>
            </a:r>
            <a:r>
              <a:rPr lang="en-GB" sz="2000" b="1" dirty="0"/>
              <a:t> </a:t>
            </a:r>
            <a:r>
              <a:rPr lang="en-GB" sz="2000" b="1" dirty="0" err="1"/>
              <a:t>ryayo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ibababarira</a:t>
            </a:r>
            <a:r>
              <a:rPr lang="en-GB" sz="2000" b="1" dirty="0"/>
              <a:t> </a:t>
            </a:r>
            <a:r>
              <a:rPr lang="en-GB" sz="2000" b="1" dirty="0" err="1"/>
              <a:t>ibyabaye</a:t>
            </a:r>
            <a:r>
              <a:rPr lang="en-GB" sz="2000" b="1" dirty="0"/>
              <a:t> </a:t>
            </a:r>
            <a:r>
              <a:rPr lang="en-GB" sz="2000" b="1" dirty="0" err="1"/>
              <a:t>baramya</a:t>
            </a:r>
            <a:r>
              <a:rPr lang="en-GB" sz="2000" b="1" dirty="0"/>
              <a:t> </a:t>
            </a:r>
            <a:r>
              <a:rPr lang="en-GB" sz="2000" b="1" dirty="0" err="1"/>
              <a:t>inyana</a:t>
            </a:r>
            <a:r>
              <a:rPr lang="en-GB" sz="2000" b="1" dirty="0"/>
              <a:t> </a:t>
            </a:r>
            <a:r>
              <a:rPr lang="en-GB" sz="2000" b="1" dirty="0" err="1"/>
              <a:t>y’izahabu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1137</Words>
  <Application>Microsoft Office PowerPoint</Application>
  <PresentationFormat>Panorámica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132</cp:revision>
  <dcterms:created xsi:type="dcterms:W3CDTF">2025-08-09T16:08:23Z</dcterms:created>
  <dcterms:modified xsi:type="dcterms:W3CDTF">2025-09-19T19:19:42Z</dcterms:modified>
</cp:coreProperties>
</file>